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77"/>
  </p:notesMasterIdLst>
  <p:sldIdLst>
    <p:sldId id="470" r:id="rId3"/>
    <p:sldId id="3012" r:id="rId4"/>
    <p:sldId id="2925" r:id="rId5"/>
    <p:sldId id="2926" r:id="rId6"/>
    <p:sldId id="2927" r:id="rId7"/>
    <p:sldId id="3007" r:id="rId8"/>
    <p:sldId id="3008" r:id="rId9"/>
    <p:sldId id="2999" r:id="rId10"/>
    <p:sldId id="2931" r:id="rId11"/>
    <p:sldId id="2932" r:id="rId12"/>
    <p:sldId id="3000" r:id="rId13"/>
    <p:sldId id="2933" r:id="rId14"/>
    <p:sldId id="3002" r:id="rId15"/>
    <p:sldId id="2934" r:id="rId16"/>
    <p:sldId id="2935" r:id="rId17"/>
    <p:sldId id="2939" r:id="rId18"/>
    <p:sldId id="2998" r:id="rId19"/>
    <p:sldId id="2936" r:id="rId20"/>
    <p:sldId id="2937" r:id="rId21"/>
    <p:sldId id="2938" r:id="rId22"/>
    <p:sldId id="2941" r:id="rId23"/>
    <p:sldId id="2942" r:id="rId24"/>
    <p:sldId id="3001" r:id="rId25"/>
    <p:sldId id="2943" r:id="rId26"/>
    <p:sldId id="2944" r:id="rId27"/>
    <p:sldId id="2945" r:id="rId28"/>
    <p:sldId id="2946" r:id="rId29"/>
    <p:sldId id="2947" r:id="rId30"/>
    <p:sldId id="2948" r:id="rId31"/>
    <p:sldId id="2949" r:id="rId32"/>
    <p:sldId id="2952" r:id="rId33"/>
    <p:sldId id="2953" r:id="rId34"/>
    <p:sldId id="2954" r:id="rId35"/>
    <p:sldId id="2955" r:id="rId36"/>
    <p:sldId id="2956" r:id="rId37"/>
    <p:sldId id="2957" r:id="rId38"/>
    <p:sldId id="3009" r:id="rId39"/>
    <p:sldId id="3010" r:id="rId40"/>
    <p:sldId id="3011" r:id="rId41"/>
    <p:sldId id="2959" r:id="rId42"/>
    <p:sldId id="2961" r:id="rId43"/>
    <p:sldId id="2962" r:id="rId44"/>
    <p:sldId id="2963" r:id="rId45"/>
    <p:sldId id="2964" r:id="rId46"/>
    <p:sldId id="2965" r:id="rId47"/>
    <p:sldId id="2966" r:id="rId48"/>
    <p:sldId id="2967" r:id="rId49"/>
    <p:sldId id="2968" r:id="rId50"/>
    <p:sldId id="2969" r:id="rId51"/>
    <p:sldId id="2970" r:id="rId52"/>
    <p:sldId id="2971" r:id="rId53"/>
    <p:sldId id="2972" r:id="rId54"/>
    <p:sldId id="2993" r:id="rId55"/>
    <p:sldId id="2994" r:id="rId56"/>
    <p:sldId id="2995" r:id="rId57"/>
    <p:sldId id="2996" r:id="rId58"/>
    <p:sldId id="2973" r:id="rId59"/>
    <p:sldId id="2974" r:id="rId60"/>
    <p:sldId id="2975" r:id="rId61"/>
    <p:sldId id="2976" r:id="rId62"/>
    <p:sldId id="2977" r:id="rId63"/>
    <p:sldId id="2978" r:id="rId64"/>
    <p:sldId id="2979" r:id="rId65"/>
    <p:sldId id="2991" r:id="rId66"/>
    <p:sldId id="2981" r:id="rId67"/>
    <p:sldId id="2982" r:id="rId68"/>
    <p:sldId id="2992" r:id="rId69"/>
    <p:sldId id="2983" r:id="rId70"/>
    <p:sldId id="2984" r:id="rId71"/>
    <p:sldId id="2985" r:id="rId72"/>
    <p:sldId id="2986" r:id="rId73"/>
    <p:sldId id="2987" r:id="rId74"/>
    <p:sldId id="2988" r:id="rId75"/>
    <p:sldId id="2989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10F283-2E52-4948-9C62-8D4418E5DC61}" type="doc">
      <dgm:prSet loTypeId="urn:microsoft.com/office/officeart/2005/8/layout/hierarchy1" loCatId="hierarchy" qsTypeId="urn:microsoft.com/office/officeart/2005/8/quickstyle/simple2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8A16B104-D64A-42CC-B87B-8222587F51E4}">
      <dgm:prSet phldrT="[Text]" custT="1"/>
      <dgm:spPr/>
      <dgm:t>
        <a:bodyPr/>
        <a:lstStyle/>
        <a:p>
          <a:r>
            <a:rPr lang="en-US" sz="1800" dirty="0"/>
            <a:t>Random variable</a:t>
          </a:r>
        </a:p>
      </dgm:t>
    </dgm:pt>
    <dgm:pt modelId="{F4A4F0C2-C5F8-408D-8EDE-2A4EF09A6C56}" type="parTrans" cxnId="{290318DE-134E-4771-B641-536F0609870F}">
      <dgm:prSet/>
      <dgm:spPr/>
      <dgm:t>
        <a:bodyPr/>
        <a:lstStyle/>
        <a:p>
          <a:endParaRPr lang="en-US"/>
        </a:p>
      </dgm:t>
    </dgm:pt>
    <dgm:pt modelId="{1187994D-8AD5-4446-B2A1-B9D0AB353950}" type="sibTrans" cxnId="{290318DE-134E-4771-B641-536F0609870F}">
      <dgm:prSet/>
      <dgm:spPr/>
      <dgm:t>
        <a:bodyPr/>
        <a:lstStyle/>
        <a:p>
          <a:endParaRPr lang="en-US"/>
        </a:p>
      </dgm:t>
    </dgm:pt>
    <dgm:pt modelId="{7B4EE6D2-FC1A-49D1-B572-D664564AB5BD}">
      <dgm:prSet phldrT="[Text]" custT="1"/>
      <dgm:spPr/>
      <dgm:t>
        <a:bodyPr/>
        <a:lstStyle/>
        <a:p>
          <a:r>
            <a:rPr lang="en-US" sz="2000" dirty="0"/>
            <a:t>Discrete</a:t>
          </a:r>
        </a:p>
      </dgm:t>
    </dgm:pt>
    <dgm:pt modelId="{2DA98E7D-0433-4520-B2F9-C20F326A06C4}" type="parTrans" cxnId="{C4102367-9600-415D-B421-C6A62C814BEF}">
      <dgm:prSet/>
      <dgm:spPr/>
      <dgm:t>
        <a:bodyPr/>
        <a:lstStyle/>
        <a:p>
          <a:endParaRPr lang="en-US"/>
        </a:p>
      </dgm:t>
    </dgm:pt>
    <dgm:pt modelId="{37A6D4A6-F0D8-42C8-A4E7-2F70BFADE07A}" type="sibTrans" cxnId="{C4102367-9600-415D-B421-C6A62C814BEF}">
      <dgm:prSet/>
      <dgm:spPr/>
      <dgm:t>
        <a:bodyPr/>
        <a:lstStyle/>
        <a:p>
          <a:endParaRPr lang="en-US"/>
        </a:p>
      </dgm:t>
    </dgm:pt>
    <dgm:pt modelId="{94DE00DF-418E-492A-A9D2-648FE3416BF2}">
      <dgm:prSet phldrT="[Text]" custT="1"/>
      <dgm:spPr/>
      <dgm:t>
        <a:bodyPr/>
        <a:lstStyle/>
        <a:p>
          <a:r>
            <a:rPr lang="en-US" sz="1600" dirty="0"/>
            <a:t>Probability mass function(</a:t>
          </a:r>
          <a:r>
            <a:rPr lang="en-US" sz="1600" dirty="0" err="1"/>
            <a:t>pmf</a:t>
          </a:r>
          <a:r>
            <a:rPr lang="en-US" sz="1600" dirty="0"/>
            <a:t>)</a:t>
          </a:r>
        </a:p>
        <a:p>
          <a:r>
            <a:rPr lang="en-US" sz="1600" dirty="0"/>
            <a:t>f(x)</a:t>
          </a:r>
        </a:p>
      </dgm:t>
    </dgm:pt>
    <dgm:pt modelId="{4B3725DE-7471-4272-86EE-51CCCD0FBA55}" type="parTrans" cxnId="{39B7BCBA-9B2F-4EC5-A47A-0F67C26C7042}">
      <dgm:prSet/>
      <dgm:spPr/>
      <dgm:t>
        <a:bodyPr/>
        <a:lstStyle/>
        <a:p>
          <a:endParaRPr lang="en-US"/>
        </a:p>
      </dgm:t>
    </dgm:pt>
    <dgm:pt modelId="{8B55DB56-9F2B-440D-A38C-0488D76D9C3F}" type="sibTrans" cxnId="{39B7BCBA-9B2F-4EC5-A47A-0F67C26C7042}">
      <dgm:prSet/>
      <dgm:spPr/>
      <dgm:t>
        <a:bodyPr/>
        <a:lstStyle/>
        <a:p>
          <a:endParaRPr lang="en-US"/>
        </a:p>
      </dgm:t>
    </dgm:pt>
    <dgm:pt modelId="{FE13321C-1E99-4D40-AC62-C324F5B49B29}">
      <dgm:prSet phldrT="[Text]" custT="1"/>
      <dgm:spPr/>
      <dgm:t>
        <a:bodyPr/>
        <a:lstStyle/>
        <a:p>
          <a:r>
            <a:rPr lang="en-US" sz="1600" dirty="0"/>
            <a:t>Cumulative distribution function</a:t>
          </a:r>
        </a:p>
        <a:p>
          <a:r>
            <a:rPr lang="en-US" sz="1600" dirty="0"/>
            <a:t>F(x)</a:t>
          </a:r>
        </a:p>
      </dgm:t>
    </dgm:pt>
    <dgm:pt modelId="{FB87E40F-BDBF-4478-B1DF-AEC071582696}" type="parTrans" cxnId="{0E0558A3-E8C8-435B-9D40-234592B29A4D}">
      <dgm:prSet/>
      <dgm:spPr/>
      <dgm:t>
        <a:bodyPr/>
        <a:lstStyle/>
        <a:p>
          <a:endParaRPr lang="en-US"/>
        </a:p>
      </dgm:t>
    </dgm:pt>
    <dgm:pt modelId="{46DD658F-1C85-470B-B59C-5F2E874EA316}" type="sibTrans" cxnId="{0E0558A3-E8C8-435B-9D40-234592B29A4D}">
      <dgm:prSet/>
      <dgm:spPr/>
      <dgm:t>
        <a:bodyPr/>
        <a:lstStyle/>
        <a:p>
          <a:endParaRPr lang="en-US"/>
        </a:p>
      </dgm:t>
    </dgm:pt>
    <dgm:pt modelId="{CD2F5E10-A53D-4FA1-ADE3-D7D1EEA72C13}">
      <dgm:prSet phldrT="[Text]" custT="1"/>
      <dgm:spPr/>
      <dgm:t>
        <a:bodyPr/>
        <a:lstStyle/>
        <a:p>
          <a:r>
            <a:rPr lang="en-US" sz="2000" dirty="0"/>
            <a:t>Continuous</a:t>
          </a:r>
        </a:p>
      </dgm:t>
    </dgm:pt>
    <dgm:pt modelId="{1502B2D4-2228-4350-8069-2D21B35618D1}" type="parTrans" cxnId="{0F63A83E-AACF-4F7E-8B1D-63161A99013D}">
      <dgm:prSet/>
      <dgm:spPr/>
      <dgm:t>
        <a:bodyPr/>
        <a:lstStyle/>
        <a:p>
          <a:endParaRPr lang="en-US"/>
        </a:p>
      </dgm:t>
    </dgm:pt>
    <dgm:pt modelId="{BB2A2CDB-9C1C-41DA-A8E1-4C158F492EAF}" type="sibTrans" cxnId="{0F63A83E-AACF-4F7E-8B1D-63161A99013D}">
      <dgm:prSet/>
      <dgm:spPr/>
      <dgm:t>
        <a:bodyPr/>
        <a:lstStyle/>
        <a:p>
          <a:endParaRPr lang="en-US"/>
        </a:p>
      </dgm:t>
    </dgm:pt>
    <dgm:pt modelId="{D048FCCF-3585-4441-874B-71B5FE2D0E10}">
      <dgm:prSet phldrT="[Text]" custT="1"/>
      <dgm:spPr/>
      <dgm:t>
        <a:bodyPr/>
        <a:lstStyle/>
        <a:p>
          <a:r>
            <a:rPr lang="en-US" sz="1500" dirty="0"/>
            <a:t>Probability Density function(</a:t>
          </a:r>
          <a:r>
            <a:rPr lang="en-US" sz="1500" dirty="0" err="1"/>
            <a:t>pdf</a:t>
          </a:r>
          <a:r>
            <a:rPr lang="en-US" sz="1500" dirty="0"/>
            <a:t>)</a:t>
          </a:r>
        </a:p>
        <a:p>
          <a:r>
            <a:rPr lang="en-US" sz="2000" dirty="0"/>
            <a:t>f(x)</a:t>
          </a:r>
          <a:endParaRPr lang="en-US" sz="1500" dirty="0"/>
        </a:p>
      </dgm:t>
    </dgm:pt>
    <dgm:pt modelId="{36F461D4-ECAA-4594-A097-96AC1F5464DF}" type="parTrans" cxnId="{44D8FC52-D3D2-4425-B7A6-6D6AD0005BD2}">
      <dgm:prSet/>
      <dgm:spPr/>
      <dgm:t>
        <a:bodyPr/>
        <a:lstStyle/>
        <a:p>
          <a:endParaRPr lang="en-US"/>
        </a:p>
      </dgm:t>
    </dgm:pt>
    <dgm:pt modelId="{F7D852A6-9E3B-4770-9C7E-837AE9C088F9}" type="sibTrans" cxnId="{44D8FC52-D3D2-4425-B7A6-6D6AD0005BD2}">
      <dgm:prSet/>
      <dgm:spPr/>
      <dgm:t>
        <a:bodyPr/>
        <a:lstStyle/>
        <a:p>
          <a:endParaRPr lang="en-US"/>
        </a:p>
      </dgm:t>
    </dgm:pt>
    <dgm:pt modelId="{BDBECC81-45D2-4768-90D9-2A9CBA924432}">
      <dgm:prSet phldrT="[Text]"/>
      <dgm:spPr/>
      <dgm:t>
        <a:bodyPr/>
        <a:lstStyle/>
        <a:p>
          <a:r>
            <a:rPr lang="en-US" dirty="0"/>
            <a:t>Cumulative distribution function</a:t>
          </a:r>
        </a:p>
        <a:p>
          <a:r>
            <a:rPr lang="en-US" dirty="0"/>
            <a:t>F(x)</a:t>
          </a:r>
        </a:p>
      </dgm:t>
    </dgm:pt>
    <dgm:pt modelId="{B9E94A57-E674-4468-AD70-79242AB6F07F}" type="parTrans" cxnId="{70938DBC-C1E8-43B8-A8C0-6F0BED7BDF1C}">
      <dgm:prSet/>
      <dgm:spPr/>
      <dgm:t>
        <a:bodyPr/>
        <a:lstStyle/>
        <a:p>
          <a:endParaRPr lang="en-US"/>
        </a:p>
      </dgm:t>
    </dgm:pt>
    <dgm:pt modelId="{5539EB24-CE83-4246-BC82-ED5B42B46DCA}" type="sibTrans" cxnId="{70938DBC-C1E8-43B8-A8C0-6F0BED7BDF1C}">
      <dgm:prSet/>
      <dgm:spPr/>
      <dgm:t>
        <a:bodyPr/>
        <a:lstStyle/>
        <a:p>
          <a:endParaRPr lang="en-US"/>
        </a:p>
      </dgm:t>
    </dgm:pt>
    <dgm:pt modelId="{D578D5E2-B18D-4C3A-BFD5-7F5C0518A548}" type="pres">
      <dgm:prSet presAssocID="{6C10F283-2E52-4948-9C62-8D4418E5DC6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C5228E1-048A-4FF0-B444-B415E7920E58}" type="pres">
      <dgm:prSet presAssocID="{8A16B104-D64A-42CC-B87B-8222587F51E4}" presName="hierRoot1" presStyleCnt="0"/>
      <dgm:spPr/>
    </dgm:pt>
    <dgm:pt modelId="{D6354D68-402A-4B8A-9572-816A87993219}" type="pres">
      <dgm:prSet presAssocID="{8A16B104-D64A-42CC-B87B-8222587F51E4}" presName="composite" presStyleCnt="0"/>
      <dgm:spPr/>
    </dgm:pt>
    <dgm:pt modelId="{3334D034-6BD8-4A1D-B679-72A7C38309C2}" type="pres">
      <dgm:prSet presAssocID="{8A16B104-D64A-42CC-B87B-8222587F51E4}" presName="background" presStyleLbl="node0" presStyleIdx="0" presStyleCnt="1"/>
      <dgm:spPr/>
    </dgm:pt>
    <dgm:pt modelId="{69E3295B-6FF4-4728-BFB8-D42C5E06C6B8}" type="pres">
      <dgm:prSet presAssocID="{8A16B104-D64A-42CC-B87B-8222587F51E4}" presName="text" presStyleLbl="fgAcc0" presStyleIdx="0" presStyleCnt="1" custScaleY="90910" custLinFactNeighborX="-889" custLinFactNeighborY="2507">
        <dgm:presLayoutVars>
          <dgm:chPref val="3"/>
        </dgm:presLayoutVars>
      </dgm:prSet>
      <dgm:spPr/>
    </dgm:pt>
    <dgm:pt modelId="{D55BD54B-6AE1-497B-8D0E-B42F0A2E9A01}" type="pres">
      <dgm:prSet presAssocID="{8A16B104-D64A-42CC-B87B-8222587F51E4}" presName="hierChild2" presStyleCnt="0"/>
      <dgm:spPr/>
    </dgm:pt>
    <dgm:pt modelId="{F4FD456B-B1E9-48C3-B3AC-68773B5FBB96}" type="pres">
      <dgm:prSet presAssocID="{2DA98E7D-0433-4520-B2F9-C20F326A06C4}" presName="Name10" presStyleLbl="parChTrans1D2" presStyleIdx="0" presStyleCnt="2"/>
      <dgm:spPr/>
    </dgm:pt>
    <dgm:pt modelId="{242912B4-96D9-442D-9DB5-02410C7ADFBF}" type="pres">
      <dgm:prSet presAssocID="{7B4EE6D2-FC1A-49D1-B572-D664564AB5BD}" presName="hierRoot2" presStyleCnt="0"/>
      <dgm:spPr/>
    </dgm:pt>
    <dgm:pt modelId="{945E9BE0-621F-44A8-847B-F536AD594097}" type="pres">
      <dgm:prSet presAssocID="{7B4EE6D2-FC1A-49D1-B572-D664564AB5BD}" presName="composite2" presStyleCnt="0"/>
      <dgm:spPr/>
    </dgm:pt>
    <dgm:pt modelId="{AB77235D-BD80-48EF-97B4-BD05788DFEA5}" type="pres">
      <dgm:prSet presAssocID="{7B4EE6D2-FC1A-49D1-B572-D664564AB5BD}" presName="background2" presStyleLbl="node2" presStyleIdx="0" presStyleCnt="2"/>
      <dgm:spPr/>
    </dgm:pt>
    <dgm:pt modelId="{3CEE6B2B-13C2-4286-B7EC-D76F2E9F3EBD}" type="pres">
      <dgm:prSet presAssocID="{7B4EE6D2-FC1A-49D1-B572-D664564AB5BD}" presName="text2" presStyleLbl="fgAcc2" presStyleIdx="0" presStyleCnt="2" custScaleY="85897">
        <dgm:presLayoutVars>
          <dgm:chPref val="3"/>
        </dgm:presLayoutVars>
      </dgm:prSet>
      <dgm:spPr/>
    </dgm:pt>
    <dgm:pt modelId="{FA58E2F9-9CED-43C2-855A-553C44D4A88D}" type="pres">
      <dgm:prSet presAssocID="{7B4EE6D2-FC1A-49D1-B572-D664564AB5BD}" presName="hierChild3" presStyleCnt="0"/>
      <dgm:spPr/>
    </dgm:pt>
    <dgm:pt modelId="{43D99F74-6DC5-4D16-B8E8-4984880FBAEC}" type="pres">
      <dgm:prSet presAssocID="{4B3725DE-7471-4272-86EE-51CCCD0FBA55}" presName="Name17" presStyleLbl="parChTrans1D3" presStyleIdx="0" presStyleCnt="4"/>
      <dgm:spPr/>
    </dgm:pt>
    <dgm:pt modelId="{339AF9E8-A5C5-4646-8279-04DE83F9EDD0}" type="pres">
      <dgm:prSet presAssocID="{94DE00DF-418E-492A-A9D2-648FE3416BF2}" presName="hierRoot3" presStyleCnt="0"/>
      <dgm:spPr/>
    </dgm:pt>
    <dgm:pt modelId="{62F13EBE-6D77-4FF5-B286-7BA5DE1446C8}" type="pres">
      <dgm:prSet presAssocID="{94DE00DF-418E-492A-A9D2-648FE3416BF2}" presName="composite3" presStyleCnt="0"/>
      <dgm:spPr/>
    </dgm:pt>
    <dgm:pt modelId="{B78C7F39-3403-463F-AADD-58975CAC08E2}" type="pres">
      <dgm:prSet presAssocID="{94DE00DF-418E-492A-A9D2-648FE3416BF2}" presName="background3" presStyleLbl="node3" presStyleIdx="0" presStyleCnt="4"/>
      <dgm:spPr/>
    </dgm:pt>
    <dgm:pt modelId="{E8FF4D3F-FF65-4962-8FD1-EC2745F3F01C}" type="pres">
      <dgm:prSet presAssocID="{94DE00DF-418E-492A-A9D2-648FE3416BF2}" presName="text3" presStyleLbl="fgAcc3" presStyleIdx="0" presStyleCnt="4">
        <dgm:presLayoutVars>
          <dgm:chPref val="3"/>
        </dgm:presLayoutVars>
      </dgm:prSet>
      <dgm:spPr/>
    </dgm:pt>
    <dgm:pt modelId="{549634B0-5766-4884-AADB-CD2C53EB4B72}" type="pres">
      <dgm:prSet presAssocID="{94DE00DF-418E-492A-A9D2-648FE3416BF2}" presName="hierChild4" presStyleCnt="0"/>
      <dgm:spPr/>
    </dgm:pt>
    <dgm:pt modelId="{F17BD1E3-8EAE-462D-B7D6-8AF61A47481C}" type="pres">
      <dgm:prSet presAssocID="{FB87E40F-BDBF-4478-B1DF-AEC071582696}" presName="Name17" presStyleLbl="parChTrans1D3" presStyleIdx="1" presStyleCnt="4"/>
      <dgm:spPr/>
    </dgm:pt>
    <dgm:pt modelId="{67901133-8D1D-4C2E-9141-158F7F32D09A}" type="pres">
      <dgm:prSet presAssocID="{FE13321C-1E99-4D40-AC62-C324F5B49B29}" presName="hierRoot3" presStyleCnt="0"/>
      <dgm:spPr/>
    </dgm:pt>
    <dgm:pt modelId="{A737ABAE-51D4-45CA-9AC4-FEBF81BF4BFD}" type="pres">
      <dgm:prSet presAssocID="{FE13321C-1E99-4D40-AC62-C324F5B49B29}" presName="composite3" presStyleCnt="0"/>
      <dgm:spPr/>
    </dgm:pt>
    <dgm:pt modelId="{7D269F1B-4643-4F3B-9F0F-BC8660A2EFBF}" type="pres">
      <dgm:prSet presAssocID="{FE13321C-1E99-4D40-AC62-C324F5B49B29}" presName="background3" presStyleLbl="node3" presStyleIdx="1" presStyleCnt="4"/>
      <dgm:spPr/>
    </dgm:pt>
    <dgm:pt modelId="{AFE165AC-A26F-4540-A2E5-72C20861F6F2}" type="pres">
      <dgm:prSet presAssocID="{FE13321C-1E99-4D40-AC62-C324F5B49B29}" presName="text3" presStyleLbl="fgAcc3" presStyleIdx="1" presStyleCnt="4">
        <dgm:presLayoutVars>
          <dgm:chPref val="3"/>
        </dgm:presLayoutVars>
      </dgm:prSet>
      <dgm:spPr/>
    </dgm:pt>
    <dgm:pt modelId="{7E633516-4577-4C90-A506-85C3CDE3EA69}" type="pres">
      <dgm:prSet presAssocID="{FE13321C-1E99-4D40-AC62-C324F5B49B29}" presName="hierChild4" presStyleCnt="0"/>
      <dgm:spPr/>
    </dgm:pt>
    <dgm:pt modelId="{C63E7C5F-17D5-4907-9D32-9DAE77B67B66}" type="pres">
      <dgm:prSet presAssocID="{1502B2D4-2228-4350-8069-2D21B35618D1}" presName="Name10" presStyleLbl="parChTrans1D2" presStyleIdx="1" presStyleCnt="2"/>
      <dgm:spPr/>
    </dgm:pt>
    <dgm:pt modelId="{5B0C25C4-9B08-4A22-A18D-0C61E61DFA1E}" type="pres">
      <dgm:prSet presAssocID="{CD2F5E10-A53D-4FA1-ADE3-D7D1EEA72C13}" presName="hierRoot2" presStyleCnt="0"/>
      <dgm:spPr/>
    </dgm:pt>
    <dgm:pt modelId="{2DD9C19C-268C-4EE2-B304-3B57A388CB77}" type="pres">
      <dgm:prSet presAssocID="{CD2F5E10-A53D-4FA1-ADE3-D7D1EEA72C13}" presName="composite2" presStyleCnt="0"/>
      <dgm:spPr/>
    </dgm:pt>
    <dgm:pt modelId="{832157B7-BB77-409A-94A2-FC715CDEAEAD}" type="pres">
      <dgm:prSet presAssocID="{CD2F5E10-A53D-4FA1-ADE3-D7D1EEA72C13}" presName="background2" presStyleLbl="node2" presStyleIdx="1" presStyleCnt="2"/>
      <dgm:spPr/>
    </dgm:pt>
    <dgm:pt modelId="{8424B977-1CFF-45B0-B76C-BF63A0B9A6EA}" type="pres">
      <dgm:prSet presAssocID="{CD2F5E10-A53D-4FA1-ADE3-D7D1EEA72C13}" presName="text2" presStyleLbl="fgAcc2" presStyleIdx="1" presStyleCnt="2">
        <dgm:presLayoutVars>
          <dgm:chPref val="3"/>
        </dgm:presLayoutVars>
      </dgm:prSet>
      <dgm:spPr/>
    </dgm:pt>
    <dgm:pt modelId="{E5D0BFEC-29A3-4C45-8BD1-9442E62324A6}" type="pres">
      <dgm:prSet presAssocID="{CD2F5E10-A53D-4FA1-ADE3-D7D1EEA72C13}" presName="hierChild3" presStyleCnt="0"/>
      <dgm:spPr/>
    </dgm:pt>
    <dgm:pt modelId="{776F5C36-42AF-44D4-ADB9-03D45E005F85}" type="pres">
      <dgm:prSet presAssocID="{36F461D4-ECAA-4594-A097-96AC1F5464DF}" presName="Name17" presStyleLbl="parChTrans1D3" presStyleIdx="2" presStyleCnt="4"/>
      <dgm:spPr/>
    </dgm:pt>
    <dgm:pt modelId="{7B78B52C-D24D-4440-9EEB-180B823354CC}" type="pres">
      <dgm:prSet presAssocID="{D048FCCF-3585-4441-874B-71B5FE2D0E10}" presName="hierRoot3" presStyleCnt="0"/>
      <dgm:spPr/>
    </dgm:pt>
    <dgm:pt modelId="{D80555DD-C5AA-4E0B-9E00-3CB061DD9E8F}" type="pres">
      <dgm:prSet presAssocID="{D048FCCF-3585-4441-874B-71B5FE2D0E10}" presName="composite3" presStyleCnt="0"/>
      <dgm:spPr/>
    </dgm:pt>
    <dgm:pt modelId="{5061DD73-7CF6-4AEA-8EAE-1EA6CE716263}" type="pres">
      <dgm:prSet presAssocID="{D048FCCF-3585-4441-874B-71B5FE2D0E10}" presName="background3" presStyleLbl="node3" presStyleIdx="2" presStyleCnt="4"/>
      <dgm:spPr/>
    </dgm:pt>
    <dgm:pt modelId="{0313210C-1B68-4B20-884A-3B3A696BE8A6}" type="pres">
      <dgm:prSet presAssocID="{D048FCCF-3585-4441-874B-71B5FE2D0E10}" presName="text3" presStyleLbl="fgAcc3" presStyleIdx="2" presStyleCnt="4">
        <dgm:presLayoutVars>
          <dgm:chPref val="3"/>
        </dgm:presLayoutVars>
      </dgm:prSet>
      <dgm:spPr/>
    </dgm:pt>
    <dgm:pt modelId="{B11ECEAA-62DD-4FF4-8457-EC866B855D01}" type="pres">
      <dgm:prSet presAssocID="{D048FCCF-3585-4441-874B-71B5FE2D0E10}" presName="hierChild4" presStyleCnt="0"/>
      <dgm:spPr/>
    </dgm:pt>
    <dgm:pt modelId="{AB518039-37C8-4AF8-BF22-8B0CEAB5FB9B}" type="pres">
      <dgm:prSet presAssocID="{B9E94A57-E674-4468-AD70-79242AB6F07F}" presName="Name17" presStyleLbl="parChTrans1D3" presStyleIdx="3" presStyleCnt="4"/>
      <dgm:spPr/>
    </dgm:pt>
    <dgm:pt modelId="{6B3F5251-1EE7-46A6-84DA-EC26549445F0}" type="pres">
      <dgm:prSet presAssocID="{BDBECC81-45D2-4768-90D9-2A9CBA924432}" presName="hierRoot3" presStyleCnt="0"/>
      <dgm:spPr/>
    </dgm:pt>
    <dgm:pt modelId="{096A8EF1-AA26-44C1-822B-4562ECD7A696}" type="pres">
      <dgm:prSet presAssocID="{BDBECC81-45D2-4768-90D9-2A9CBA924432}" presName="composite3" presStyleCnt="0"/>
      <dgm:spPr/>
    </dgm:pt>
    <dgm:pt modelId="{DE73E14F-FA8B-4E1D-A1C1-22B904664FF4}" type="pres">
      <dgm:prSet presAssocID="{BDBECC81-45D2-4768-90D9-2A9CBA924432}" presName="background3" presStyleLbl="node3" presStyleIdx="3" presStyleCnt="4"/>
      <dgm:spPr/>
    </dgm:pt>
    <dgm:pt modelId="{28EB1FFB-C23E-41E7-B533-1635D736EC15}" type="pres">
      <dgm:prSet presAssocID="{BDBECC81-45D2-4768-90D9-2A9CBA924432}" presName="text3" presStyleLbl="fgAcc3" presStyleIdx="3" presStyleCnt="4">
        <dgm:presLayoutVars>
          <dgm:chPref val="3"/>
        </dgm:presLayoutVars>
      </dgm:prSet>
      <dgm:spPr/>
    </dgm:pt>
    <dgm:pt modelId="{286D5A59-B33B-478D-A737-02D454A7F669}" type="pres">
      <dgm:prSet presAssocID="{BDBECC81-45D2-4768-90D9-2A9CBA924432}" presName="hierChild4" presStyleCnt="0"/>
      <dgm:spPr/>
    </dgm:pt>
  </dgm:ptLst>
  <dgm:cxnLst>
    <dgm:cxn modelId="{0A41DA03-19C5-40A5-A7BB-F9D2BB6B51EE}" type="presOf" srcId="{CD2F5E10-A53D-4FA1-ADE3-D7D1EEA72C13}" destId="{8424B977-1CFF-45B0-B76C-BF63A0B9A6EA}" srcOrd="0" destOrd="0" presId="urn:microsoft.com/office/officeart/2005/8/layout/hierarchy1"/>
    <dgm:cxn modelId="{4091DE18-50AD-4F37-A4C5-2A234C3F6BCA}" type="presOf" srcId="{FE13321C-1E99-4D40-AC62-C324F5B49B29}" destId="{AFE165AC-A26F-4540-A2E5-72C20861F6F2}" srcOrd="0" destOrd="0" presId="urn:microsoft.com/office/officeart/2005/8/layout/hierarchy1"/>
    <dgm:cxn modelId="{B81D6522-2B05-4A84-B32B-DA3F39CAAB88}" type="presOf" srcId="{6C10F283-2E52-4948-9C62-8D4418E5DC61}" destId="{D578D5E2-B18D-4C3A-BFD5-7F5C0518A548}" srcOrd="0" destOrd="0" presId="urn:microsoft.com/office/officeart/2005/8/layout/hierarchy1"/>
    <dgm:cxn modelId="{067FA422-5A4D-4D2A-AA97-FC83E7EC16FD}" type="presOf" srcId="{B9E94A57-E674-4468-AD70-79242AB6F07F}" destId="{AB518039-37C8-4AF8-BF22-8B0CEAB5FB9B}" srcOrd="0" destOrd="0" presId="urn:microsoft.com/office/officeart/2005/8/layout/hierarchy1"/>
    <dgm:cxn modelId="{6A443627-5E51-40CE-86AC-953F0CF64B90}" type="presOf" srcId="{94DE00DF-418E-492A-A9D2-648FE3416BF2}" destId="{E8FF4D3F-FF65-4962-8FD1-EC2745F3F01C}" srcOrd="0" destOrd="0" presId="urn:microsoft.com/office/officeart/2005/8/layout/hierarchy1"/>
    <dgm:cxn modelId="{0F63A83E-AACF-4F7E-8B1D-63161A99013D}" srcId="{8A16B104-D64A-42CC-B87B-8222587F51E4}" destId="{CD2F5E10-A53D-4FA1-ADE3-D7D1EEA72C13}" srcOrd="1" destOrd="0" parTransId="{1502B2D4-2228-4350-8069-2D21B35618D1}" sibTransId="{BB2A2CDB-9C1C-41DA-A8E1-4C158F492EAF}"/>
    <dgm:cxn modelId="{C4102367-9600-415D-B421-C6A62C814BEF}" srcId="{8A16B104-D64A-42CC-B87B-8222587F51E4}" destId="{7B4EE6D2-FC1A-49D1-B572-D664564AB5BD}" srcOrd="0" destOrd="0" parTransId="{2DA98E7D-0433-4520-B2F9-C20F326A06C4}" sibTransId="{37A6D4A6-F0D8-42C8-A4E7-2F70BFADE07A}"/>
    <dgm:cxn modelId="{69CA6947-849A-4F28-9F85-9D3963D7BB56}" type="presOf" srcId="{2DA98E7D-0433-4520-B2F9-C20F326A06C4}" destId="{F4FD456B-B1E9-48C3-B3AC-68773B5FBB96}" srcOrd="0" destOrd="0" presId="urn:microsoft.com/office/officeart/2005/8/layout/hierarchy1"/>
    <dgm:cxn modelId="{4CB6904C-4C65-41E9-90B2-AF898930D4AB}" type="presOf" srcId="{BDBECC81-45D2-4768-90D9-2A9CBA924432}" destId="{28EB1FFB-C23E-41E7-B533-1635D736EC15}" srcOrd="0" destOrd="0" presId="urn:microsoft.com/office/officeart/2005/8/layout/hierarchy1"/>
    <dgm:cxn modelId="{4970C770-61B5-4A69-8C02-5EAA4A2FDC38}" type="presOf" srcId="{D048FCCF-3585-4441-874B-71B5FE2D0E10}" destId="{0313210C-1B68-4B20-884A-3B3A696BE8A6}" srcOrd="0" destOrd="0" presId="urn:microsoft.com/office/officeart/2005/8/layout/hierarchy1"/>
    <dgm:cxn modelId="{A0F30951-1AC7-4B20-86C3-2A4E68356534}" type="presOf" srcId="{36F461D4-ECAA-4594-A097-96AC1F5464DF}" destId="{776F5C36-42AF-44D4-ADB9-03D45E005F85}" srcOrd="0" destOrd="0" presId="urn:microsoft.com/office/officeart/2005/8/layout/hierarchy1"/>
    <dgm:cxn modelId="{44D8FC52-D3D2-4425-B7A6-6D6AD0005BD2}" srcId="{CD2F5E10-A53D-4FA1-ADE3-D7D1EEA72C13}" destId="{D048FCCF-3585-4441-874B-71B5FE2D0E10}" srcOrd="0" destOrd="0" parTransId="{36F461D4-ECAA-4594-A097-96AC1F5464DF}" sibTransId="{F7D852A6-9E3B-4770-9C7E-837AE9C088F9}"/>
    <dgm:cxn modelId="{D4EA4573-1529-40B0-9930-A66F816F1357}" type="presOf" srcId="{8A16B104-D64A-42CC-B87B-8222587F51E4}" destId="{69E3295B-6FF4-4728-BFB8-D42C5E06C6B8}" srcOrd="0" destOrd="0" presId="urn:microsoft.com/office/officeart/2005/8/layout/hierarchy1"/>
    <dgm:cxn modelId="{285E9758-AD41-4633-BF50-0B5E2DA28BF5}" type="presOf" srcId="{1502B2D4-2228-4350-8069-2D21B35618D1}" destId="{C63E7C5F-17D5-4907-9D32-9DAE77B67B66}" srcOrd="0" destOrd="0" presId="urn:microsoft.com/office/officeart/2005/8/layout/hierarchy1"/>
    <dgm:cxn modelId="{F5502F8A-77FC-43EF-8874-97A3EB573013}" type="presOf" srcId="{FB87E40F-BDBF-4478-B1DF-AEC071582696}" destId="{F17BD1E3-8EAE-462D-B7D6-8AF61A47481C}" srcOrd="0" destOrd="0" presId="urn:microsoft.com/office/officeart/2005/8/layout/hierarchy1"/>
    <dgm:cxn modelId="{0E0558A3-E8C8-435B-9D40-234592B29A4D}" srcId="{7B4EE6D2-FC1A-49D1-B572-D664564AB5BD}" destId="{FE13321C-1E99-4D40-AC62-C324F5B49B29}" srcOrd="1" destOrd="0" parTransId="{FB87E40F-BDBF-4478-B1DF-AEC071582696}" sibTransId="{46DD658F-1C85-470B-B59C-5F2E874EA316}"/>
    <dgm:cxn modelId="{84B617A8-9792-4A89-B062-C8FDBE78642C}" type="presOf" srcId="{4B3725DE-7471-4272-86EE-51CCCD0FBA55}" destId="{43D99F74-6DC5-4D16-B8E8-4984880FBAEC}" srcOrd="0" destOrd="0" presId="urn:microsoft.com/office/officeart/2005/8/layout/hierarchy1"/>
    <dgm:cxn modelId="{39B7BCBA-9B2F-4EC5-A47A-0F67C26C7042}" srcId="{7B4EE6D2-FC1A-49D1-B572-D664564AB5BD}" destId="{94DE00DF-418E-492A-A9D2-648FE3416BF2}" srcOrd="0" destOrd="0" parTransId="{4B3725DE-7471-4272-86EE-51CCCD0FBA55}" sibTransId="{8B55DB56-9F2B-440D-A38C-0488D76D9C3F}"/>
    <dgm:cxn modelId="{70938DBC-C1E8-43B8-A8C0-6F0BED7BDF1C}" srcId="{CD2F5E10-A53D-4FA1-ADE3-D7D1EEA72C13}" destId="{BDBECC81-45D2-4768-90D9-2A9CBA924432}" srcOrd="1" destOrd="0" parTransId="{B9E94A57-E674-4468-AD70-79242AB6F07F}" sibTransId="{5539EB24-CE83-4246-BC82-ED5B42B46DCA}"/>
    <dgm:cxn modelId="{938C93D9-111C-4619-8B8A-B92A294AB0A5}" type="presOf" srcId="{7B4EE6D2-FC1A-49D1-B572-D664564AB5BD}" destId="{3CEE6B2B-13C2-4286-B7EC-D76F2E9F3EBD}" srcOrd="0" destOrd="0" presId="urn:microsoft.com/office/officeart/2005/8/layout/hierarchy1"/>
    <dgm:cxn modelId="{290318DE-134E-4771-B641-536F0609870F}" srcId="{6C10F283-2E52-4948-9C62-8D4418E5DC61}" destId="{8A16B104-D64A-42CC-B87B-8222587F51E4}" srcOrd="0" destOrd="0" parTransId="{F4A4F0C2-C5F8-408D-8EDE-2A4EF09A6C56}" sibTransId="{1187994D-8AD5-4446-B2A1-B9D0AB353950}"/>
    <dgm:cxn modelId="{FD0A05C1-E3CD-4747-98C8-CECC6860CDA6}" type="presParOf" srcId="{D578D5E2-B18D-4C3A-BFD5-7F5C0518A548}" destId="{2C5228E1-048A-4FF0-B444-B415E7920E58}" srcOrd="0" destOrd="0" presId="urn:microsoft.com/office/officeart/2005/8/layout/hierarchy1"/>
    <dgm:cxn modelId="{D5FA05BC-6C73-4235-A8DE-17F0EC588031}" type="presParOf" srcId="{2C5228E1-048A-4FF0-B444-B415E7920E58}" destId="{D6354D68-402A-4B8A-9572-816A87993219}" srcOrd="0" destOrd="0" presId="urn:microsoft.com/office/officeart/2005/8/layout/hierarchy1"/>
    <dgm:cxn modelId="{F6A914E8-91D9-4B98-BA14-E26EDA26DEA1}" type="presParOf" srcId="{D6354D68-402A-4B8A-9572-816A87993219}" destId="{3334D034-6BD8-4A1D-B679-72A7C38309C2}" srcOrd="0" destOrd="0" presId="urn:microsoft.com/office/officeart/2005/8/layout/hierarchy1"/>
    <dgm:cxn modelId="{AFF17E54-466F-42C6-8FE1-963B73C9D208}" type="presParOf" srcId="{D6354D68-402A-4B8A-9572-816A87993219}" destId="{69E3295B-6FF4-4728-BFB8-D42C5E06C6B8}" srcOrd="1" destOrd="0" presId="urn:microsoft.com/office/officeart/2005/8/layout/hierarchy1"/>
    <dgm:cxn modelId="{ABBF2C30-57F3-4413-BEBB-4D9231CBBA66}" type="presParOf" srcId="{2C5228E1-048A-4FF0-B444-B415E7920E58}" destId="{D55BD54B-6AE1-497B-8D0E-B42F0A2E9A01}" srcOrd="1" destOrd="0" presId="urn:microsoft.com/office/officeart/2005/8/layout/hierarchy1"/>
    <dgm:cxn modelId="{AB1E7CAD-B3D6-4392-B939-99C1E26A27A9}" type="presParOf" srcId="{D55BD54B-6AE1-497B-8D0E-B42F0A2E9A01}" destId="{F4FD456B-B1E9-48C3-B3AC-68773B5FBB96}" srcOrd="0" destOrd="0" presId="urn:microsoft.com/office/officeart/2005/8/layout/hierarchy1"/>
    <dgm:cxn modelId="{0B4C94C8-FADF-476B-83AE-7693AA206AB3}" type="presParOf" srcId="{D55BD54B-6AE1-497B-8D0E-B42F0A2E9A01}" destId="{242912B4-96D9-442D-9DB5-02410C7ADFBF}" srcOrd="1" destOrd="0" presId="urn:microsoft.com/office/officeart/2005/8/layout/hierarchy1"/>
    <dgm:cxn modelId="{91B54716-E1EB-4BEE-A0AF-67A630DF744D}" type="presParOf" srcId="{242912B4-96D9-442D-9DB5-02410C7ADFBF}" destId="{945E9BE0-621F-44A8-847B-F536AD594097}" srcOrd="0" destOrd="0" presId="urn:microsoft.com/office/officeart/2005/8/layout/hierarchy1"/>
    <dgm:cxn modelId="{A687C059-9B5B-44EB-A337-360503A7A3A5}" type="presParOf" srcId="{945E9BE0-621F-44A8-847B-F536AD594097}" destId="{AB77235D-BD80-48EF-97B4-BD05788DFEA5}" srcOrd="0" destOrd="0" presId="urn:microsoft.com/office/officeart/2005/8/layout/hierarchy1"/>
    <dgm:cxn modelId="{F84C3697-8F31-486D-AE68-E5662283306C}" type="presParOf" srcId="{945E9BE0-621F-44A8-847B-F536AD594097}" destId="{3CEE6B2B-13C2-4286-B7EC-D76F2E9F3EBD}" srcOrd="1" destOrd="0" presId="urn:microsoft.com/office/officeart/2005/8/layout/hierarchy1"/>
    <dgm:cxn modelId="{96A9D6AC-5E51-478A-B3E7-97769D312E50}" type="presParOf" srcId="{242912B4-96D9-442D-9DB5-02410C7ADFBF}" destId="{FA58E2F9-9CED-43C2-855A-553C44D4A88D}" srcOrd="1" destOrd="0" presId="urn:microsoft.com/office/officeart/2005/8/layout/hierarchy1"/>
    <dgm:cxn modelId="{A1FC54F9-69F0-4039-8E49-360B4887844C}" type="presParOf" srcId="{FA58E2F9-9CED-43C2-855A-553C44D4A88D}" destId="{43D99F74-6DC5-4D16-B8E8-4984880FBAEC}" srcOrd="0" destOrd="0" presId="urn:microsoft.com/office/officeart/2005/8/layout/hierarchy1"/>
    <dgm:cxn modelId="{3F8506F3-1313-4607-A667-E863F7B3E09D}" type="presParOf" srcId="{FA58E2F9-9CED-43C2-855A-553C44D4A88D}" destId="{339AF9E8-A5C5-4646-8279-04DE83F9EDD0}" srcOrd="1" destOrd="0" presId="urn:microsoft.com/office/officeart/2005/8/layout/hierarchy1"/>
    <dgm:cxn modelId="{8C824741-E34C-4032-94EE-C853A5234D59}" type="presParOf" srcId="{339AF9E8-A5C5-4646-8279-04DE83F9EDD0}" destId="{62F13EBE-6D77-4FF5-B286-7BA5DE1446C8}" srcOrd="0" destOrd="0" presId="urn:microsoft.com/office/officeart/2005/8/layout/hierarchy1"/>
    <dgm:cxn modelId="{A87E7325-EA93-49A2-ABAC-6557B5F98EA6}" type="presParOf" srcId="{62F13EBE-6D77-4FF5-B286-7BA5DE1446C8}" destId="{B78C7F39-3403-463F-AADD-58975CAC08E2}" srcOrd="0" destOrd="0" presId="urn:microsoft.com/office/officeart/2005/8/layout/hierarchy1"/>
    <dgm:cxn modelId="{6A106FD1-6153-460F-AA7D-B76BE2CB64DF}" type="presParOf" srcId="{62F13EBE-6D77-4FF5-B286-7BA5DE1446C8}" destId="{E8FF4D3F-FF65-4962-8FD1-EC2745F3F01C}" srcOrd="1" destOrd="0" presId="urn:microsoft.com/office/officeart/2005/8/layout/hierarchy1"/>
    <dgm:cxn modelId="{10033595-8240-4D85-9BBF-EEC3F41DAB45}" type="presParOf" srcId="{339AF9E8-A5C5-4646-8279-04DE83F9EDD0}" destId="{549634B0-5766-4884-AADB-CD2C53EB4B72}" srcOrd="1" destOrd="0" presId="urn:microsoft.com/office/officeart/2005/8/layout/hierarchy1"/>
    <dgm:cxn modelId="{C9E75546-554B-45D0-9C56-CD7F4AB8C937}" type="presParOf" srcId="{FA58E2F9-9CED-43C2-855A-553C44D4A88D}" destId="{F17BD1E3-8EAE-462D-B7D6-8AF61A47481C}" srcOrd="2" destOrd="0" presId="urn:microsoft.com/office/officeart/2005/8/layout/hierarchy1"/>
    <dgm:cxn modelId="{01FDE19A-CF4C-456B-85AC-24CDA83C2972}" type="presParOf" srcId="{FA58E2F9-9CED-43C2-855A-553C44D4A88D}" destId="{67901133-8D1D-4C2E-9141-158F7F32D09A}" srcOrd="3" destOrd="0" presId="urn:microsoft.com/office/officeart/2005/8/layout/hierarchy1"/>
    <dgm:cxn modelId="{D50D0EAF-516F-4928-BE55-BEF7B4E4EA15}" type="presParOf" srcId="{67901133-8D1D-4C2E-9141-158F7F32D09A}" destId="{A737ABAE-51D4-45CA-9AC4-FEBF81BF4BFD}" srcOrd="0" destOrd="0" presId="urn:microsoft.com/office/officeart/2005/8/layout/hierarchy1"/>
    <dgm:cxn modelId="{B3715D06-2B42-4E4C-A1B5-9631AA113F84}" type="presParOf" srcId="{A737ABAE-51D4-45CA-9AC4-FEBF81BF4BFD}" destId="{7D269F1B-4643-4F3B-9F0F-BC8660A2EFBF}" srcOrd="0" destOrd="0" presId="urn:microsoft.com/office/officeart/2005/8/layout/hierarchy1"/>
    <dgm:cxn modelId="{BC896696-B685-493D-8F93-21D9D962DFC4}" type="presParOf" srcId="{A737ABAE-51D4-45CA-9AC4-FEBF81BF4BFD}" destId="{AFE165AC-A26F-4540-A2E5-72C20861F6F2}" srcOrd="1" destOrd="0" presId="urn:microsoft.com/office/officeart/2005/8/layout/hierarchy1"/>
    <dgm:cxn modelId="{F1253852-E42A-4896-9FBB-0CCBCBD899FD}" type="presParOf" srcId="{67901133-8D1D-4C2E-9141-158F7F32D09A}" destId="{7E633516-4577-4C90-A506-85C3CDE3EA69}" srcOrd="1" destOrd="0" presId="urn:microsoft.com/office/officeart/2005/8/layout/hierarchy1"/>
    <dgm:cxn modelId="{8AD456E5-EF79-4E7D-9F8C-4B23A472BED2}" type="presParOf" srcId="{D55BD54B-6AE1-497B-8D0E-B42F0A2E9A01}" destId="{C63E7C5F-17D5-4907-9D32-9DAE77B67B66}" srcOrd="2" destOrd="0" presId="urn:microsoft.com/office/officeart/2005/8/layout/hierarchy1"/>
    <dgm:cxn modelId="{E17ED950-F0FC-4450-A724-1D91A232FD7D}" type="presParOf" srcId="{D55BD54B-6AE1-497B-8D0E-B42F0A2E9A01}" destId="{5B0C25C4-9B08-4A22-A18D-0C61E61DFA1E}" srcOrd="3" destOrd="0" presId="urn:microsoft.com/office/officeart/2005/8/layout/hierarchy1"/>
    <dgm:cxn modelId="{CDD2104C-714A-4C9C-AC44-09AC49591190}" type="presParOf" srcId="{5B0C25C4-9B08-4A22-A18D-0C61E61DFA1E}" destId="{2DD9C19C-268C-4EE2-B304-3B57A388CB77}" srcOrd="0" destOrd="0" presId="urn:microsoft.com/office/officeart/2005/8/layout/hierarchy1"/>
    <dgm:cxn modelId="{16618ED6-B1CD-4CE8-B8EE-9B3105E53C0E}" type="presParOf" srcId="{2DD9C19C-268C-4EE2-B304-3B57A388CB77}" destId="{832157B7-BB77-409A-94A2-FC715CDEAEAD}" srcOrd="0" destOrd="0" presId="urn:microsoft.com/office/officeart/2005/8/layout/hierarchy1"/>
    <dgm:cxn modelId="{8C896497-6042-42BD-AE62-A6101C69F322}" type="presParOf" srcId="{2DD9C19C-268C-4EE2-B304-3B57A388CB77}" destId="{8424B977-1CFF-45B0-B76C-BF63A0B9A6EA}" srcOrd="1" destOrd="0" presId="urn:microsoft.com/office/officeart/2005/8/layout/hierarchy1"/>
    <dgm:cxn modelId="{12F27205-83EB-4433-8D9B-47FDC45C1502}" type="presParOf" srcId="{5B0C25C4-9B08-4A22-A18D-0C61E61DFA1E}" destId="{E5D0BFEC-29A3-4C45-8BD1-9442E62324A6}" srcOrd="1" destOrd="0" presId="urn:microsoft.com/office/officeart/2005/8/layout/hierarchy1"/>
    <dgm:cxn modelId="{DC16CA35-44E3-4DAE-A1AF-40E27A2AC53F}" type="presParOf" srcId="{E5D0BFEC-29A3-4C45-8BD1-9442E62324A6}" destId="{776F5C36-42AF-44D4-ADB9-03D45E005F85}" srcOrd="0" destOrd="0" presId="urn:microsoft.com/office/officeart/2005/8/layout/hierarchy1"/>
    <dgm:cxn modelId="{B71E673D-7884-4062-8BB4-F90C549D860D}" type="presParOf" srcId="{E5D0BFEC-29A3-4C45-8BD1-9442E62324A6}" destId="{7B78B52C-D24D-4440-9EEB-180B823354CC}" srcOrd="1" destOrd="0" presId="urn:microsoft.com/office/officeart/2005/8/layout/hierarchy1"/>
    <dgm:cxn modelId="{D43ADEDF-C16D-4501-B4DE-5ABDE77A346B}" type="presParOf" srcId="{7B78B52C-D24D-4440-9EEB-180B823354CC}" destId="{D80555DD-C5AA-4E0B-9E00-3CB061DD9E8F}" srcOrd="0" destOrd="0" presId="urn:microsoft.com/office/officeart/2005/8/layout/hierarchy1"/>
    <dgm:cxn modelId="{071E06A5-3BD3-49D3-AD18-568E9D5D1285}" type="presParOf" srcId="{D80555DD-C5AA-4E0B-9E00-3CB061DD9E8F}" destId="{5061DD73-7CF6-4AEA-8EAE-1EA6CE716263}" srcOrd="0" destOrd="0" presId="urn:microsoft.com/office/officeart/2005/8/layout/hierarchy1"/>
    <dgm:cxn modelId="{DD235A02-8B2F-47C3-9BB8-6F669135C18A}" type="presParOf" srcId="{D80555DD-C5AA-4E0B-9E00-3CB061DD9E8F}" destId="{0313210C-1B68-4B20-884A-3B3A696BE8A6}" srcOrd="1" destOrd="0" presId="urn:microsoft.com/office/officeart/2005/8/layout/hierarchy1"/>
    <dgm:cxn modelId="{47302F45-5761-431B-9699-04771061D9C1}" type="presParOf" srcId="{7B78B52C-D24D-4440-9EEB-180B823354CC}" destId="{B11ECEAA-62DD-4FF4-8457-EC866B855D01}" srcOrd="1" destOrd="0" presId="urn:microsoft.com/office/officeart/2005/8/layout/hierarchy1"/>
    <dgm:cxn modelId="{DB390B45-7DEA-452A-BC03-4F2A695D57EF}" type="presParOf" srcId="{E5D0BFEC-29A3-4C45-8BD1-9442E62324A6}" destId="{AB518039-37C8-4AF8-BF22-8B0CEAB5FB9B}" srcOrd="2" destOrd="0" presId="urn:microsoft.com/office/officeart/2005/8/layout/hierarchy1"/>
    <dgm:cxn modelId="{A2FAFD5E-4F51-429F-A537-68F1F7BDEBFE}" type="presParOf" srcId="{E5D0BFEC-29A3-4C45-8BD1-9442E62324A6}" destId="{6B3F5251-1EE7-46A6-84DA-EC26549445F0}" srcOrd="3" destOrd="0" presId="urn:microsoft.com/office/officeart/2005/8/layout/hierarchy1"/>
    <dgm:cxn modelId="{44473B3A-6F29-449E-AEA0-B93470BA808C}" type="presParOf" srcId="{6B3F5251-1EE7-46A6-84DA-EC26549445F0}" destId="{096A8EF1-AA26-44C1-822B-4562ECD7A696}" srcOrd="0" destOrd="0" presId="urn:microsoft.com/office/officeart/2005/8/layout/hierarchy1"/>
    <dgm:cxn modelId="{FD682274-7840-458D-8FDA-38D04049C0D3}" type="presParOf" srcId="{096A8EF1-AA26-44C1-822B-4562ECD7A696}" destId="{DE73E14F-FA8B-4E1D-A1C1-22B904664FF4}" srcOrd="0" destOrd="0" presId="urn:microsoft.com/office/officeart/2005/8/layout/hierarchy1"/>
    <dgm:cxn modelId="{C5EFC7A5-48BE-49E7-A006-661FDE536FC7}" type="presParOf" srcId="{096A8EF1-AA26-44C1-822B-4562ECD7A696}" destId="{28EB1FFB-C23E-41E7-B533-1635D736EC15}" srcOrd="1" destOrd="0" presId="urn:microsoft.com/office/officeart/2005/8/layout/hierarchy1"/>
    <dgm:cxn modelId="{FC36B6C0-CC00-488E-A97C-B9BDA40A7385}" type="presParOf" srcId="{6B3F5251-1EE7-46A6-84DA-EC26549445F0}" destId="{286D5A59-B33B-478D-A737-02D454A7F66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18039-37C8-4AF8-BF22-8B0CEAB5FB9B}">
      <dsp:nvSpPr>
        <dsp:cNvPr id="0" name=""/>
        <dsp:cNvSpPr/>
      </dsp:nvSpPr>
      <dsp:spPr>
        <a:xfrm>
          <a:off x="6576744" y="2889584"/>
          <a:ext cx="1129932" cy="5377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457"/>
              </a:lnTo>
              <a:lnTo>
                <a:pt x="1129932" y="366457"/>
              </a:lnTo>
              <a:lnTo>
                <a:pt x="1129932" y="53774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6F5C36-42AF-44D4-ADB9-03D45E005F85}">
      <dsp:nvSpPr>
        <dsp:cNvPr id="0" name=""/>
        <dsp:cNvSpPr/>
      </dsp:nvSpPr>
      <dsp:spPr>
        <a:xfrm>
          <a:off x="5446811" y="2889584"/>
          <a:ext cx="1129932" cy="537745"/>
        </a:xfrm>
        <a:custGeom>
          <a:avLst/>
          <a:gdLst/>
          <a:ahLst/>
          <a:cxnLst/>
          <a:rect l="0" t="0" r="0" b="0"/>
          <a:pathLst>
            <a:path>
              <a:moveTo>
                <a:pt x="1129932" y="0"/>
              </a:moveTo>
              <a:lnTo>
                <a:pt x="1129932" y="366457"/>
              </a:lnTo>
              <a:lnTo>
                <a:pt x="0" y="366457"/>
              </a:lnTo>
              <a:lnTo>
                <a:pt x="0" y="53774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3E7C5F-17D5-4907-9D32-9DAE77B67B66}">
      <dsp:nvSpPr>
        <dsp:cNvPr id="0" name=""/>
        <dsp:cNvSpPr/>
      </dsp:nvSpPr>
      <dsp:spPr>
        <a:xfrm>
          <a:off x="4300441" y="1207170"/>
          <a:ext cx="2276303" cy="5083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7023"/>
              </a:lnTo>
              <a:lnTo>
                <a:pt x="2276303" y="337023"/>
              </a:lnTo>
              <a:lnTo>
                <a:pt x="2276303" y="50831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7BD1E3-8EAE-462D-B7D6-8AF61A47481C}">
      <dsp:nvSpPr>
        <dsp:cNvPr id="0" name=""/>
        <dsp:cNvSpPr/>
      </dsp:nvSpPr>
      <dsp:spPr>
        <a:xfrm>
          <a:off x="2057013" y="2724000"/>
          <a:ext cx="1129932" cy="5377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457"/>
              </a:lnTo>
              <a:lnTo>
                <a:pt x="1129932" y="366457"/>
              </a:lnTo>
              <a:lnTo>
                <a:pt x="1129932" y="53774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99F74-6DC5-4D16-B8E8-4984880FBAEC}">
      <dsp:nvSpPr>
        <dsp:cNvPr id="0" name=""/>
        <dsp:cNvSpPr/>
      </dsp:nvSpPr>
      <dsp:spPr>
        <a:xfrm>
          <a:off x="927080" y="2724000"/>
          <a:ext cx="1129932" cy="537745"/>
        </a:xfrm>
        <a:custGeom>
          <a:avLst/>
          <a:gdLst/>
          <a:ahLst/>
          <a:cxnLst/>
          <a:rect l="0" t="0" r="0" b="0"/>
          <a:pathLst>
            <a:path>
              <a:moveTo>
                <a:pt x="1129932" y="0"/>
              </a:moveTo>
              <a:lnTo>
                <a:pt x="1129932" y="366457"/>
              </a:lnTo>
              <a:lnTo>
                <a:pt x="0" y="366457"/>
              </a:lnTo>
              <a:lnTo>
                <a:pt x="0" y="53774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D456B-B1E9-48C3-B3AC-68773B5FBB96}">
      <dsp:nvSpPr>
        <dsp:cNvPr id="0" name=""/>
        <dsp:cNvSpPr/>
      </dsp:nvSpPr>
      <dsp:spPr>
        <a:xfrm>
          <a:off x="2057013" y="1207170"/>
          <a:ext cx="2243428" cy="508310"/>
        </a:xfrm>
        <a:custGeom>
          <a:avLst/>
          <a:gdLst/>
          <a:ahLst/>
          <a:cxnLst/>
          <a:rect l="0" t="0" r="0" b="0"/>
          <a:pathLst>
            <a:path>
              <a:moveTo>
                <a:pt x="2243428" y="0"/>
              </a:moveTo>
              <a:lnTo>
                <a:pt x="2243428" y="337023"/>
              </a:lnTo>
              <a:lnTo>
                <a:pt x="0" y="337023"/>
              </a:lnTo>
              <a:lnTo>
                <a:pt x="0" y="50831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4D034-6BD8-4A1D-B679-72A7C38309C2}">
      <dsp:nvSpPr>
        <dsp:cNvPr id="0" name=""/>
        <dsp:cNvSpPr/>
      </dsp:nvSpPr>
      <dsp:spPr>
        <a:xfrm>
          <a:off x="3375950" y="139793"/>
          <a:ext cx="1848981" cy="10673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E3295B-6FF4-4728-BFB8-D42C5E06C6B8}">
      <dsp:nvSpPr>
        <dsp:cNvPr id="0" name=""/>
        <dsp:cNvSpPr/>
      </dsp:nvSpPr>
      <dsp:spPr>
        <a:xfrm>
          <a:off x="3581393" y="334964"/>
          <a:ext cx="1848981" cy="10673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Random variable</a:t>
          </a:r>
        </a:p>
      </dsp:txBody>
      <dsp:txXfrm>
        <a:off x="3612655" y="366226"/>
        <a:ext cx="1786457" cy="1004853"/>
      </dsp:txXfrm>
    </dsp:sp>
    <dsp:sp modelId="{AB77235D-BD80-48EF-97B4-BD05788DFEA5}">
      <dsp:nvSpPr>
        <dsp:cNvPr id="0" name=""/>
        <dsp:cNvSpPr/>
      </dsp:nvSpPr>
      <dsp:spPr>
        <a:xfrm>
          <a:off x="1132522" y="1715481"/>
          <a:ext cx="1848981" cy="10085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CEE6B2B-13C2-4286-B7EC-D76F2E9F3EBD}">
      <dsp:nvSpPr>
        <dsp:cNvPr id="0" name=""/>
        <dsp:cNvSpPr/>
      </dsp:nvSpPr>
      <dsp:spPr>
        <a:xfrm>
          <a:off x="1337964" y="1910651"/>
          <a:ext cx="1848981" cy="10085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Discrete</a:t>
          </a:r>
        </a:p>
      </dsp:txBody>
      <dsp:txXfrm>
        <a:off x="1367503" y="1940190"/>
        <a:ext cx="1789903" cy="949441"/>
      </dsp:txXfrm>
    </dsp:sp>
    <dsp:sp modelId="{B78C7F39-3403-463F-AADD-58975CAC08E2}">
      <dsp:nvSpPr>
        <dsp:cNvPr id="0" name=""/>
        <dsp:cNvSpPr/>
      </dsp:nvSpPr>
      <dsp:spPr>
        <a:xfrm>
          <a:off x="2589" y="3261745"/>
          <a:ext cx="1848981" cy="11741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8FF4D3F-FF65-4962-8FD1-EC2745F3F01C}">
      <dsp:nvSpPr>
        <dsp:cNvPr id="0" name=""/>
        <dsp:cNvSpPr/>
      </dsp:nvSpPr>
      <dsp:spPr>
        <a:xfrm>
          <a:off x="208031" y="3456916"/>
          <a:ext cx="1848981" cy="1174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Probability mass function(</a:t>
          </a:r>
          <a:r>
            <a:rPr lang="en-US" sz="1600" kern="1200" dirty="0" err="1"/>
            <a:t>pmf</a:t>
          </a:r>
          <a:r>
            <a:rPr lang="en-US" sz="1600" kern="1200" dirty="0"/>
            <a:t>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f(x)</a:t>
          </a:r>
        </a:p>
      </dsp:txBody>
      <dsp:txXfrm>
        <a:off x="242419" y="3491304"/>
        <a:ext cx="1780205" cy="1105326"/>
      </dsp:txXfrm>
    </dsp:sp>
    <dsp:sp modelId="{7D269F1B-4643-4F3B-9F0F-BC8660A2EFBF}">
      <dsp:nvSpPr>
        <dsp:cNvPr id="0" name=""/>
        <dsp:cNvSpPr/>
      </dsp:nvSpPr>
      <dsp:spPr>
        <a:xfrm>
          <a:off x="2262455" y="3261745"/>
          <a:ext cx="1848981" cy="11741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FE165AC-A26F-4540-A2E5-72C20861F6F2}">
      <dsp:nvSpPr>
        <dsp:cNvPr id="0" name=""/>
        <dsp:cNvSpPr/>
      </dsp:nvSpPr>
      <dsp:spPr>
        <a:xfrm>
          <a:off x="2467897" y="3456916"/>
          <a:ext cx="1848981" cy="1174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Cumulative distribution function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F(x)</a:t>
          </a:r>
        </a:p>
      </dsp:txBody>
      <dsp:txXfrm>
        <a:off x="2502285" y="3491304"/>
        <a:ext cx="1780205" cy="1105326"/>
      </dsp:txXfrm>
    </dsp:sp>
    <dsp:sp modelId="{832157B7-BB77-409A-94A2-FC715CDEAEAD}">
      <dsp:nvSpPr>
        <dsp:cNvPr id="0" name=""/>
        <dsp:cNvSpPr/>
      </dsp:nvSpPr>
      <dsp:spPr>
        <a:xfrm>
          <a:off x="5652254" y="1715481"/>
          <a:ext cx="1848981" cy="11741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24B977-1CFF-45B0-B76C-BF63A0B9A6EA}">
      <dsp:nvSpPr>
        <dsp:cNvPr id="0" name=""/>
        <dsp:cNvSpPr/>
      </dsp:nvSpPr>
      <dsp:spPr>
        <a:xfrm>
          <a:off x="5857696" y="1910651"/>
          <a:ext cx="1848981" cy="1174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Continuous</a:t>
          </a:r>
        </a:p>
      </dsp:txBody>
      <dsp:txXfrm>
        <a:off x="5892084" y="1945039"/>
        <a:ext cx="1780205" cy="1105326"/>
      </dsp:txXfrm>
    </dsp:sp>
    <dsp:sp modelId="{5061DD73-7CF6-4AEA-8EAE-1EA6CE716263}">
      <dsp:nvSpPr>
        <dsp:cNvPr id="0" name=""/>
        <dsp:cNvSpPr/>
      </dsp:nvSpPr>
      <dsp:spPr>
        <a:xfrm>
          <a:off x="4522321" y="3427329"/>
          <a:ext cx="1848981" cy="11741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313210C-1B68-4B20-884A-3B3A696BE8A6}">
      <dsp:nvSpPr>
        <dsp:cNvPr id="0" name=""/>
        <dsp:cNvSpPr/>
      </dsp:nvSpPr>
      <dsp:spPr>
        <a:xfrm>
          <a:off x="4727763" y="3622499"/>
          <a:ext cx="1848981" cy="1174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Probability Density function(</a:t>
          </a:r>
          <a:r>
            <a:rPr lang="en-US" sz="1500" kern="1200" dirty="0" err="1"/>
            <a:t>pdf</a:t>
          </a:r>
          <a:r>
            <a:rPr lang="en-US" sz="1500" kern="1200" dirty="0"/>
            <a:t>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f(x)</a:t>
          </a:r>
          <a:endParaRPr lang="en-US" sz="1500" kern="1200" dirty="0"/>
        </a:p>
      </dsp:txBody>
      <dsp:txXfrm>
        <a:off x="4762151" y="3656887"/>
        <a:ext cx="1780205" cy="1105326"/>
      </dsp:txXfrm>
    </dsp:sp>
    <dsp:sp modelId="{DE73E14F-FA8B-4E1D-A1C1-22B904664FF4}">
      <dsp:nvSpPr>
        <dsp:cNvPr id="0" name=""/>
        <dsp:cNvSpPr/>
      </dsp:nvSpPr>
      <dsp:spPr>
        <a:xfrm>
          <a:off x="6782186" y="3427329"/>
          <a:ext cx="1848981" cy="11741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EB1FFB-C23E-41E7-B533-1635D736EC15}">
      <dsp:nvSpPr>
        <dsp:cNvPr id="0" name=""/>
        <dsp:cNvSpPr/>
      </dsp:nvSpPr>
      <dsp:spPr>
        <a:xfrm>
          <a:off x="6987629" y="3622499"/>
          <a:ext cx="1848981" cy="1174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Cumulative distribution function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F(x)</a:t>
          </a:r>
        </a:p>
      </dsp:txBody>
      <dsp:txXfrm>
        <a:off x="7022017" y="3656887"/>
        <a:ext cx="1780205" cy="1105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5:04:20.8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4055 9887 364 0,'0'0'399'0,"-11"-5"-36"0,11 5-17 0,-9-4 5 0,9 4-39 16,0 0 14-16,-10-9-32 0,10 9-20 15,0 0-18-15,-7-8-26 0,7 8-27 0,0 0-20 16,-5-11-16-16,5 11-26 0,0 0-25 0,0 0-25 16,-4-11-23-16,4 11-15 0,0 0-28 0,0 0 5 15,0 0-4-15,7-7-7 0,-7 7 1 0,14 0-54 16,-2 2 61-16,3-2-53 0,2 3 37 0,5-2 16 16,3 0-58-16,3 2 60 0,3-3-25 0,6 1 66 15,1-2-44-15,2 1 33 0,1-3-52 0,-2 2 43 16,2-3-53-16,-1 2 44 0,-3-1-47 0,-1 0 42 15,-6 1-47-15,-1-1 43 0,-3 0-47 0,0 0 45 16,-7 0-45-16,0 1 44 0,-2 1-41 0,-2-1 42 16,-3 2-43-16,0-3 43 0,-12 3-47 15,18-1 43-15,-18 1-49 0,17-2 0 0,-17 2-107 16,10-2-18-16,-10 2-77 0,0 0-67 0,12-5-126 16,-12 5-95-16,0 0-506 0,0 0-627 0</inkml:trace>
  <inkml:trace contextRef="#ctx0" brushRef="#br0" timeOffset="333.92">4493 9861 65 0,'-14'2'601'16,"14"-2"-78"-16,0 0-52 0,0 0-31 0,-13 0-45 15,13 0-54-15,0 0-45 0,0 0-36 0,0 0-41 16,-11-1-45-16,11 1-32 0,0 0-40 0,0 0-26 16,0 0-17-16,0 0-15 0,-9 8-9 0,9-8-50 15,-3 16 49-15,3-3 6 0,-1-2-23 0,0 4 5 16,-1 3 1-16,2 1-4 0,-1 1-2 16,1-1-4-16,0 4-4 0,0 0 3 0,0 1-4 0,0 1 2 15,1-2-2-15,1-2 0 0,-2 0-1 16,1-2 0-16,-1 0-2 0,1 0 6 0,-1-2-5 15,1-1-5-15,2 1-10 0,-2-3-12 0,2-2-28 16,-1 0-19-16,1 0-41 0,-1-1-8 0,2-2-34 16,0 0-2-16,-4-9-36 0,9 15-21 0,-9-15-90 15,10 6-132-15,-10-6-419 0,0 0-394 0</inkml:trace>
  <inkml:trace contextRef="#ctx0" brushRef="#br0" timeOffset="688.1">4692 10137 271 0,'0'0'610'15,"0"0"-108"-15,0 0-37 0,0 0-47 0,0 0-59 16,0 0-56-16,0 0-48 0,0 0-44 0,-12 5-33 16,12-5-33-16,-7 12-26 0,3-4-24 0,4-8-19 15,-6 17-12-15,6-17-14 0,-1 18-5 0,2-7-12 16,0 2-2-16,6 0-8 0,-1-1-3 0,2-1-3 15,1 2-2-15,2-2 0 0,-1-2 0 0,3 1-1 16,-3-3-1-16,2 0-10 0,-1-3 6 0,0-2-3 16,-11-2 0-16,21 0 3 0,-10-2-8 0,-1-2 3 15,-1-1 2-15,-2 0 2 0,0-2 7 0,-1-1 22 16,-6 8-3-16,5-17 29 0,-5 17-39 0,0-16 56 16,0 16-43-16,-5-19 37 0,-1 7-45 15,-3 2 35-15,-1-1-52 0,-2 1 33 0,-1 0-45 16,1 1 41-16,-1 1-35 0,1-1 22 0,2 2-45 15,1 2 39-15,1-1-90 0,8 6-23 0,-14-9-94 16,14 9-78-16,-9-5-109 0,9 5-93 0,0 0-651 16,0 0-731-16</inkml:trace>
  <inkml:trace contextRef="#ctx0" brushRef="#br0" timeOffset="1750.12">4995 10088 575 0,'0'0'528'0,"13"-4"-57"0,-13 4-39 15,14-6-45-15,-5 2-59 0,5-2-45 0,-1-2-45 16,3-1-45-16,1 1-93 0,1-2 38 0,-1 1-72 16,0-1 37-16,-2 2-76 0,-1 1 54 0,-3-2-68 15,0 3 51-15,-1-2-66 0,-10 8 31 0,9-9-73 16,-9 9 43-16,0 0-61 0,-7-10 63 0,7 10-53 15,-18-1 62-15,7 2-55 0,-3 2 60 0,-3 4-2 16,2-2-5-16,-2 2 6 0,-1 2-59 16,3 0 64-16,1 1-2 0,1-2-5 0,3 3 12 15,0-1 9-15,5-2-3 0,5-8 3 0,-3 18-4 16,3-18-4-16,5 17 6 0,1-8-4 0,-1 0-4 16,4 1-5-16,0 1-2 0,2-1-2 0,-1 1-2 15,0 0-1-15,1 0-5 0,0 2 2 0,-1-4-2 16,0 2 1-16,-1 0-5 0,-1-1 4 0,0 0-11 15,-2 0 12-15,-1-2 0 0,-1 0 0 0,-4-8-2 16,4 17 1-16,-4-17-3 0,0 14 0 0,0-14 0 16,-3 15-1-16,3-15-11 0,-5 14-23 0,5-14-2 15,-5 11 11-15,5-11-9 0,-6 9 3 0,6-9 9 16,-5 8 2-16,5-8 1 0,0 0-8 16,-10 7-9-16,10-7 3 0,0 0 7 0,0 0 2 0,-17 0 7 15,17 0 2-15,-9-3 3 0,9 3 5 16,-11-5 8-16,11 5 25 0,-7-6 11 0,7 6 2 15,-7-8-11-15,7 8 4 0,0-12 0 0,0 12 4 16,9-16 5-16,0 6 0 0,0-1-3 16,5-2-9-16,0-2-7 0,2 0 1 0,-1 1-6 15,4-4-3-15,-1 1-7 0,-1 2-2 0,-1 1-49 16,1-2 55-16,-3 0-50 0,1 1 50 16,-1 1-54-16,0 0 55 0,-3 3-54 0,-4-2 59 0,2 2-64 15,-2 1 65-15,-2 2-57 0,-5 8 57 0,5-14-58 16,-5 14 51-16,2-11-51 0,-2 11 57 0,0 0-57 15,0 0 58-15,-3-9-50 0,3 9 52 16,0 0-52-16,0 0 54 0,-11 5-60 0,11-5 63 16,-5 9-2-16,5-9-3 0,-2 12-1 0,2-12 12 15,0 14-17-15,0-14 21 0,3 17-7 0,0-8 6 16,1 2 13-16,0-1-6 0,1 2-7 0,1 1-6 16,2 0-3-16,0-1-6 0,-2 2-3 0,3 0 0 15,0-1-4-15,-1 0-3 0,-1 1-4 0,1 1 2 16,1-3-5-16,-2 1-5 0,-1 0-5 0,-1-1-14 15,-1 0-12-15,-2-2 28 0,-2-10-24 0,-2 20 3 16,2-20 8-16,-4 18 5 0,4-18 0 16,-7 12-1-16,7-12-3 0,-7 10-5 0,7-10 3 0,-9 6 6 15,9-6 4-15,0 0 3 0,0 0-1 16,-13-3 3-16,13 3-2 0,-3-11 3 0,3 11 0 16,-1-16 0-16,0 4 1 0,2 0-6 0,0 0 9 15,1-1 12-15,0-1 6 0,1 0-3 0,1-3-4 16,1 3-10-16,-2 1 53 0,3-2-35 0,0 1 62 15,1 1-44-15,0 0 48 0,1 0-42 0,-1 1 27 16,1 0-28-16,1 2 20 0,0 0-34 0,-1 1 26 16,-1 2-43-16,2-1 26 0,0 2-35 0,-1 2 26 15,2 0-30-15,0 2 25 0,-10 2-43 0,18-1 42 16,-5 2-35-16,-3 1 32 0,2 3-32 16,-2-1 32-16,0 4-34 0,3 0 31 0,-4 2-31 15,0 0 33-15,0 2-33 0,-2 1 33 0,-1 0-32 16,0 0 31-16,-2 0-41 0,0 3 39 0,-2-6-38 15,1 3 5-15,-2-2-45 0,0 0 43 0,0 1-62 16,-1-12 66-16,-1 16-53 0,1-16 67 0,-1 15-46 16,1-15 53-16,0 13-42 0,0-13 51 15,0 0-42-15,-1 11 50 0,1-11-52 0,0 0 53 16,0 0-50-16,0 0 31 0,0 0-143 16,3-16-34-16,-3 16-116 0,4-20-161 0,-1 4-135 15,1-2-435-15,-3-1-627 0</inkml:trace>
  <inkml:trace contextRef="#ctx0" brushRef="#br0" timeOffset="1900">5614 9854 197 0,'0'0'603'16,"-9"-7"-140"-16,9 7-108 0,0 0-69 0,-8-8-59 16,8 8-83-16,0 0-100 0,-4-8-90 0,4 8-88 15,0 0-67-15,0 0-94 0,8-7-220 0,-8 7-12 16</inkml:trace>
  <inkml:trace contextRef="#ctx0" brushRef="#br0" timeOffset="2601.76">5781 9916 624 0,'0'0'495'0,"7"16"17"0,-7-16-59 16,5 15-113-16,-5-15 4 0,4 18-115 0,-2-8 20 15,1 1-82-15,-1-1 26 0,4 3-82 0,0 2 32 16,-1-5-79-16,1 5 43 0,2-2-23 0,1 0-17 15,-2 0-9-15,4 0-9 0,-1-2-14 16,0 2-2-16,-1-2 0 0,3-2-12 0,-3 1 3 16,1-2 1-16,-1-2-15 0,-2-1 3 0,-7-5 0 15,12 5-5-15,-12-5-8 0,0 0 4 0,11-9-50 16,-11 9 58-16,0 0-53 0,0-12 59 0,0 12-37 16,-6-8 70-16,6 8-55 0,-8-5 64 15,8 5-56-15,-10-5 52 0,10 5-63 0,0 0 35 16,-11-2-34-16,11 2 112 0,0 0-30 0,0 0 40 15,10 5-33-15,-10-5 10 0,22 3-35 0,-7-2 7 16,5 1-32-16,2-2 13 0,4-2-29 0,3 0 20 16,-1 0-30-16,5-4 23 0,-1 0-32 0,-2-1 17 15,-1-2-35-15,-2 0 8 0,-5-1-24 0,-3-1 0 16,-3 0-70-16,-3-3 55 0,-4 3-43 16,-3-2 19-16,-3 1 10 0,-4 1 66 0,-4-1-45 15,-4 3 81-15,-1-1-15 0,-3 2 57 0,-3 2-23 0,-1 0 29 16,-1 1-25-16,0 1-5 0,0 2-9 0,1 1-12 15,3 0-8-15,2 2-5 0,12-1-4 16,-20 3 15-16,20-3-24 0,-11 9 21 0,11-9-50 16,0 0 32-16,5 14 16 0,2-8-20 0,2 0 16 15,4 0-19-15,3 0 9 0,-1-1-49 0,2 1 0 16,0-2-41-16,0 1 35 0,-2-1-47 0,1 0 52 16,-1 0-37-16,-2-2 57 0,-3 2-41 0,1 1 54 15,-3-1-42-15,-1 2 55 0,-7-6-49 0,7 13 87 16,-7-13-6-16,-1 18 46 0,-3-5 13 0,-1 0 21 15,-1 3 15-15,-2 1-9 0,-1 2 3 0,1 1-18 16,2 2 2-16,2 0-15 0,0 3 5 0,2 0-30 16,-1 0 7-16,6 4-14 0,-3-1-14 15,2 4-18-15,1-1 4 0,-1 3-10 0,1-2-23 16,0-1-67-16,-3-3-49 0,0 0-29 0,-2-5 5 16,0 0-17-16,-1-4 47 0,-2-3-2 0,-3-2 36 15,2-1-1-15,-2-5 39 0,8-8-18 0,-16 6 37 16,16-6-19-16,-18-6 10 0,5-3 26 0,3-6 12 15,-3-8 5-15,2-6-12 0,0-7 19 0,5-4-2 16,2 5 14-16,4-3-4 0,5-3 4 0,3-1-30 16,3 3-34-16,6-3-81 0,3 6-45 0,2 0-179 15,5 3-63-15,4 1-172 0,1 5-119 0,1 0-401 16,1 4-701-16</inkml:trace>
  <inkml:trace contextRef="#ctx0" brushRef="#br0" timeOffset="3032.65">7131 9651 424 0,'0'0'526'16,"-5"-16"-11"-16,5 16-3 0,-3-13-9 0,3 13-52 15,-2-10-81-15,2 10 0 0,-3-11-105 0,3 11-12 16,0 0-92-16,0 0 18 0,0 0-21 0,0 0 25 16,0 0 1-16,-5 17 0 0,2 0-19 15,2 2-9-15,0 3-19 0,-1 7-21 0,2 3-26 16,0 5-5-16,0 1-14 0,2 7-13 0,-1 1-15 16,2-2-44-16,-2 1-54 0,1-3-61 0,1-5-14 15,0-2-107-15,-1-4-56 0,1-5-110 0,-1-3-122 16,3-2-143-16,-1-4-505 0,-1-4-784 15</inkml:trace>
  <inkml:trace contextRef="#ctx0" brushRef="#br0" timeOffset="3816.51">6933 10015 37 0,'-8'-6'768'0,"8"6"-244"16,-14-8-28-16,14 8-97 0,0 0-12 0,-3-9-116 15,3 9 7-15,14-8-106 0,1 3 19 0,2 1-72 16,6-2 34-16,8-1-68 0,2-4 41 0,6 3-71 16,0-3 42-16,0-2-67 0,0 2 46 0,-6 2-66 15,-2-1 51-15,0 1-68 0,-7 3 71 0,-2-3-24 16,-3 5 60-16,-4-1-63 0,-2 3 45 16,-13 2-31-16,16-3 27 0,-16 3 21 0,0 0-5 15,3 13 19-15,-3-13 1 0,-5 19-14 0,0-6-14 16,0 3 12-16,0-2 19 0,-2 6-14 0,0 1-13 15,2-1-14-15,0 0-15 0,2-2 1 0,0 0-13 16,3 1-3-16,2-3-10 0,-1-1-2 0,3-1-8 16,1-2 0-16,1-2-10 0,3-2 1 0,0-3-30 15,-9-5-17-15,22 2-21 0,-9-6-22 0,1-2-33 16,1-4 15-16,0-2-14 0,-1-1 20 0,-3 1 12 16,-1 0 19-16,-1 0 20 0,-4 3 19 0,-1 1 27 15,-4 8 6-15,2-15 8 0,-2 15 6 0,0 0 11 16,-3-11 9-16,3 11-4 0,0 0-4 0,0 0 13 15,-7 8-1-15,7-8-3 0,0 0 7 0,5 16-14 16,0-9-1-16,3 0-7 0,0 1-6 0,1-2-1 16,1 1-14-16,3-1 6 0,-2-3-10 15,2 0 3-15,0-1-11 0,-13-2-44 0,24-2-32 16,-12-1-34-16,-1-1 0 0,1-2-28 0,-5-4-4 16,1 0 7-16,-3 1 24 0,-3-3 20 0,0-1 13 15,-5 0 21-15,-1-2 10 0,-3 1 25 0,-1 0 26 16,-1-1 26-16,-4 0 26 0,4 2 28 0,0 3 27 15,2-1 16-15,-2 1 0 0,2 3-14 0,4-1-18 16,3 8-22-16,1-14-7 0,-1 14-7 0,14-11-12 16,0 6-8-16,1 0-11 0,7 1-8 15,4 2-2-15,2 0-2 0,2 0-9 0,1 2 1 16,5 3 0-16,-5-1-4 0,1 2-7 16,-6 2-6-16,-1 0-21 0,-5 1-22 0,-3 2 1 15,-6 2 5-15,-1 0 7 0,-5 1 6 0,-3 1 5 16,-4 1 3-16,-1 0 6 0,-4 2 0 0,2-2 5 15,-1 4 3-15,-1-3-3 0,2 1 3 0,-1 0-2 16,2-2 6-16,2-1 0 0,2-2 2 0,2 0 1 16,2-2 1-16,3-2-1 0,-7-7 5 0,16 6-13 15,-3-5 13-15,-3-2-3 0,4-4 5 0,0-3-10 16,-1-3-4-16,-1-2-1 0,0 0 3 16,-4-2 1-16,-3-1-14 0,-3 2 18 0,-2-2 5 15,-5 3 6-15,-1-3 6 0,-4 1-2 0,-4 1-4 0,-2 2-2 16,0 0-4-16,-1 5-6 0,1-1-61 0,0 4-67 15,2 3-29-15,1 1-118 0,13 0-75 16,-15 1-193-16,15-1-105 0,0 0-615 0,0 0-871 16</inkml:trace>
  <inkml:trace contextRef="#ctx0" brushRef="#br0" timeOffset="5349.28">8570 9875 421 0,'0'0'590'16,"9"-10"-40"-16,-9 10-93 0,13-10 27 15,-6 5-135-15,1-1 27 0,2 0-89 0,0-1 28 16,3 1-72-16,-1-1 8 0,-1 1-55 0,0-2-19 16,-1 4-45-16,-1-2 23 0,-1 0-3 0,-8 6 16 15,12-6-13-15,-12 6-23 0,0 0-28 0,0 0-26 16,0 0-11-16,0 0-12 0,-8-7-13 0,8 7-9 15,-16 7-6-15,5-2-7 0,-1 4-3 0,-1 1-3 16,-4 2-3-16,3 2-20 0,-1-1-8 0,3 4-18 16,2-1-7-16,0 2-10 0,5-2-18 0,1-2-16 15,3 1-7-15,3 1 26 0,2-2-42 0,6-1 32 16,2-1-58-16,6 0 34 0,1-2-42 0,6-3 59 16,6-1-42-16,4-3 85 15,-3-1-43-15,5-5 71 0,2 0-49 0,5-7 66 16,-5-1-56-16,1-1 11 0,-4-3 19 0,-7 3 55 15,-2-2 44-15,-5 1 34 0,-3-1 19 0,-5 0-5 16,-4 2-10-16,-5 0-13 0,-2 0-4 0,-3 12 7 16,-4-18-7-16,-1 8-12 0,-3 5-6 0,8 5-19 15,-18-6-8-15,7 5-12 0,-3 2-9 0,1 3-6 16,-2 2-5-16,2 2-6 0,0 3 1 16,4 1-3-16,1 3-1 0,3 1-6 0,0-2-48 15,3 3-40-15,0-1 9 0,2 1-41 0,3-3 27 0,3 2-34 16,-1-4 57-16,4 0-35 0,0-3 58 15,3-1-31-15,-3-2-24 0,2-4 33 0,-11-2-57 16,23-1 71-16,-11-3-35 0,1-3 17 0,-3 0 12 16,0-3 42-16,-1-2 44 0,-3 2-12 0,-2-4 57 15,-2 2-2-15,-4-1 8 0,-3-1 34 0,-1 0 15 16,-1 1-1-16,-3 1-19 0,1-1-22 0,-1 3-12 16,-2 1-21-16,1 3-4 0,-2-3-18 15,2 6-1-15,0-1-19 0,11 4 6 0,-19-2-8 0,19 2-3 16,-13 2-1-16,13-2 0 0,-10 6-1 0,10-6 1 15,-4 10-3-15,4-10-7 0,7 9-42 0,-7-9-32 16,9 11-22-16,-2-6-24 0,-7-5-17 0,16 8-26 16,-16-8-35-16,15 5-30 0,-15-5-2 0,17-2 14 15,-17 2 74-15,14-5-26 0,-7 0 80 16,-7 5-14-16,14-9 101 0,-14 9 1 0,8-11 112 16,-8 11-44-16,7-12 70 0,-7 12-31 0,3-13 78 15,-3 13-30-15,4-12 23 0,-4 12 19 0,3-11 6 16,-3 11-12-16,2-11-16 0,-2 11-19 0,4-11-20 15,-4 11-18-15,5-9-18 0,-5 9-16 0,11-5-13 16,-11 5-15-16,13-3-11 0,-13 3-7 0,18 3-7 16,-6 0-5-16,-1-1-5 0,2 6-12 0,1 0 6 15,-1 0-13-15,1 3-19 0,-1 0-55 16,-2 1-4-16,0 0-23 0,-4 1 2 0,0 2-8 0,-1-4-5 16,-2 0-2-16,0 0 6 0,-2-2 2 15,-2-9 13-15,3 16 20 0,-3-16 16 0,1 13 12 16,-1-13 10-16,0 0 8 0,0 0 3 0,0 0 5 15,0 0-21-15,7-7 77 0,-7 7 6 0,3-14 57 16,-3 14 44-16,7-20 13 0,-4 9 28 0,0 0 0 16,1 1 19-16,0 0-6 0,-2-1-14 0,2 2 4 15,-4 9-43-15,5-17-4 0,-5 17-54 0,8-11 1 16,-8 11-36-16,0 0 11 0,10-5-35 16,-10 5 14-16,9 4-29 0,-1 2 23 0,-8-6-10 15,11 13-6-15,-4-5-11 0,-1 3-41 0,3 0-34 0,-3 1-23 16,1-3-19-16,-1 1-7 0,-1-3 2 15,3 0-11-15,-2-1-9 0,-6-6-28 0,14 5 0 16,-14-5 24-16,18-3 26 0,-10-3 4 0,2-3 42 16,0-1 12-16,1-2 8 0,1-3 10 0,-3-2 6 15,0 1 43-15,-1 1 41 0,-2 0 24 0,-2-1 43 16,1 1 22-16,0 2 16 0,-1 0-2 0,0 2-5 16,-1 1-10-16,2 1-21 0,0 2-5 0,-5 7-38 15,10-11 16-15,-10 11-12 0,18-1 20 0,-8 3-40 16,4 2 13-16,0 3-36 0,0 1 17 0,2 3-37 15,-1 1 21-15,0 0-29 0,0 1-4 0,-2 0-9 16,0 3-14-16,-1-7-61 0,-2 4 4 0,0-2-13 16,-2 0-19-16,-1-3 3 0,0-1 6 15,-1 0 28-15,-6-7 16 0,9 11 7 16,-9-11 8-16,9 9 16 0,-9-9 3 0,0 0 3 16,10 3 3-16,-10-3 5 0,0 0 8 0,0 0 16 15,12-1 23-15,-12 1 23 0,0 0-2 0,9-6-6 16,-9 6-26-16,5-8 16 0,-5 8-24 0,4-9 9 15,-4 9-19-15,4-12 12 0,-4 12-21 0,4-16 7 16,-2 5-52-16,2-1-43 0,1-1-12 0,-1-1 13 16,1 1 12-16,0-2 14 0,0 2 11 0,0-1 11 15,2 2 5-15,-4 1 9 0,1 2 3 0,0 0 1 16,0 1 3-16,-4 8-5 0,4-12 1 0,-4 12 3 16,0 0 1-16,0 0 5 0,0 0 5 15,0 0 4-15,0 0 6 0,0 0 4 0,0 0 9 16,0 0 5-16,0 12 5 0,0-12 13 0,0 14-4 15,0-14-7-15,0 18 19 0,0-18-8 0,0 22-1 16,0-22-15-16,-1 21 6 0,1-9-16 0,-3 0 6 16,0 1 1-16,1-1-3 0,-2 0 1 0,-1 1-13 15,-3-1 6-15,3-2-10 0,0 2 12 0,-1-2-23 16,0 0 21-16,0-1-12 0,1 0 9 16,0 1-13-16,0-4 13 0,0 3-15 0,0-1 13 0,-2 0-22 15,1-2-5-15,1 1 0 0,-2-1-1 16,0 0 7-16,-2 0 4 0,0 0-1 0,0 0 9 15,-3-2-5-15,2 1 3 0,-1 1-5 0,-1-1 5 16,2-1 3-16,-2-1-4 0,1-1-18 0,11-2-39 16,-19 4-41-16,19-4-47 0,-19 1-35 0,19-1-33 15,-18-2-42-15,18 2-104 0,-16-4-38 0,16 4-166 16,-15-8-104-16,15 8-577 0,-12-11-857 0</inkml:trace>
  <inkml:trace contextRef="#ctx0" brushRef="#br0" timeOffset="5533.07">9290 9690 779 0,'0'0'821'0,"-21"-3"-215"16,21 3-52-16,-13-3-134 0,13 3-18 0,-13-2-112 15,13 2-24-15,-10-3-96 0,10 3-138 0,0 0-308 16,-10-7-244-16,10 7-589 0,0 0-725 0</inkml:trace>
  <inkml:trace contextRef="#ctx0" brushRef="#br0" timeOffset="6698.96">10663 9758 85 0,'0'0'769'15,"-15"0"-156"-15,15 0-87 0,-14 0-123 0,14 0-18 16,0 0-113-16,-14 0-1 0,14 0-98 0,0 0 26 16,0 0-89-16,0 0 45 0,0 0-79 15,19-3 36-15,-5 2-75 0,1-2 45 0,4 2-66 16,2 0 45-16,-2 1-54 0,3-2 39 0,-1 1-56 15,1-1 51-15,0 2-86 0,0 0-1 0,-1 0-126 16,-1 0-14-16,-1 2-75 0,-1-2-62 0,-2 0-49 16,-1 1-24-16,-1-1-56 0,-14 0-237 0,22 2-197 15</inkml:trace>
  <inkml:trace contextRef="#ctx0" brushRef="#br0" timeOffset="6881.24">10745 10004 888 0,'-4'8'702'0,"4"-8"-66"16,-5 12-134-16,5-12-1 0,0 0-89 0,6 6-38 15,-6-6-44-15,15 0-70 0,-3-1-50 0,1 0-42 16,4-2-34-16,1 2-61 0,1-3-102 0,5 1-131 16,0 0-181-16,3-2-193 0,-1 1-774 0,2 0-909 15</inkml:trace>
  <inkml:trace contextRef="#ctx0" brushRef="#br0" timeOffset="7615.12">12041 9188 100 0,'0'0'632'15,"-3"-10"-33"-15,3 10-134 0,-1-10 1 0,1 10-128 16,-4-11 8-16,4 11-122 0,-6-10 9 0,6 10-96 16,-12-12 23-16,7 6-84 0,-5 1 36 15,-1 0-75-15,-1 2 50 0,-3 1-62 0,-2 1 51 16,-2 2-55-16,0 2-7 0,-1 0 5 0,-1 5 2 0,2 0 1 15,-2 3 40-15,3-1-58 0,3 4 42 16,1 0-58-16,2 2 52 0,6 2-54 16,-1-3 53-16,6 2-52 0,2 2 50 0,3-1-50 15,3 1 55-15,2 0-56 0,3-1 52 0,5 1-53 16,1-1 52-16,0-2-55 0,2 0 53 0,3-3-56 16,-3-1 54-16,0 0-57 0,1 1 47 0,-4-2-51 15,0 0 51-15,-4 1-51 0,-3 0 45 0,-5 1-42 16,-2-1 48-16,-5 3-51 0,-4-1 55 0,-4 3-53 15,-3 2 55-15,-6 0-55 0,0 0 56 0,-6 6-59 16,2-6 55-16,2 1-56 0,0-1 53 0,0 0-50 16,3 0 1-16,3-2 6 0,5 1 3 15,1-2 7-15,3 0 1 0,5-2 2 0,2 1 2 0,3-1 1 16,3 0 3-16,2 0 2 0,0 2 46 16,5-3-56-16,-3 3 50 0,1-1-57 0,2 0 51 15,-2 1-56-15,-1-2 53 0,-2 0-51 0,-4 1 48 16,-1-1-38-16,-4 0 80 0,0 2-19 0,-6 0 75 15,-1 0-31-15,-3 0 5 0,0 0 10 0,0 0 2 16,-2-1-15-16,4-3-17 0,1 0-11 0,3-1 9 16,4-11-9-16,1 18 1 0,7-12-13 0,2 0-12 15,7-2-28-15,3 1-64 0,5-4-40 0,4-2-164 16,7 1-110-16,3-3-195 0,0-2-255 16,6 1-325-16,-1-3-749 0</inkml:trace>
  <inkml:trace contextRef="#ctx0" brushRef="#br0" timeOffset="9298.07">12406 9454 290 0,'0'0'478'0,"0"0"-69"16,-5-11-37-16,5 11-21 0,-2-11-18 0,2 11-27 15,-7-8-25-15,7 8-5 0,0 0-10 0,-5-11-60 16,5 11 48-16,0 0-78 0,-4-7 10 0,4 7-73 16,0 0 26-16,0 0-77 0,-6-9 33 15,6 9-73-15,0 0 38 0,0 0-60 0,0 0 47 16,0 0-55-16,-1 13 50 0,1-13-57 0,1 21 54 15,0-8-57-15,4 5 54 0,-3-1-54 0,0 5 60 16,2 1-46-16,-1 0 49 0,2 1-47 0,-3 2 36 16,2-1-40-16,-1 0 36 0,-1 0-39 0,0-1 7 15,0 1-4-15,-1-2 7 0,1-1-1 0,-1-3 6 16,-1 0-1-16,0-4-1 0,1-2-5 0,-1 0 1 16,2-1 5-16,-2-12 1 0,0 22 7 0,0-22 2 15,2 14 1-15,-2-14-3 0,0 0-5 16,0 0-68-16,0 0-88 0,0 0-81 0,0 0-68 15,0 0-158-15,0 0-44 0,-8-14-84 0,8 14-275 16,-5-16-405-16</inkml:trace>
  <inkml:trace contextRef="#ctx0" brushRef="#br0" timeOffset="9564.79">12374 9686 227 0,'0'0'461'0,"0"0"-85"0,0 0-16 16,3-12-18-16,-3 12-3 0,0 0-4 0,10-11-39 16,-10 11-42-16,10-4-30 0,-10 4-21 0,13-6-78 0,-13 6 36 15,21-6-68-15,-11 3 40 0,1 2-69 16,3-1 38-16,-1 1-73 0,-1-2 38 0,1 3-59 16,0 0 50-16,2-2-59 0,-1 1 50 0,1 1-58 15,0-2 51-15,-1 2-60 0,1 0 52 0,-1-1-58 16,-1-2 34-16,3 1-83 0,-5 1 33 0,0 0-35 15,1-2-43-15,-12 3-62 0,17-5-84 0,-17 5-76 16,14-8-61-16,-14 8-60 0,7-9-297 0,-7 9-271 16</inkml:trace>
  <inkml:trace contextRef="#ctx0" brushRef="#br0" timeOffset="9820.17">12680 9463 598 0,'-8'-7'552'0,"8"7"-49"0,-13-9-43 0,13 9-34 16,-10-9-78-16,10 9 14 0,-10-7-110 0,10 7 2 16,-5-6-104-16,5 6 14 0,0 0-77 0,0 0 27 15,0 0-76-15,0 0 42 0,0 0-65 16,0 0 43-16,5 7-61 0,0 1 51 0,-1 3-60 16,1 3 52-16,-1 2-56 0,0 2 51 0,-2 0-66 15,3 3 69-15,-1 2-59 0,-1 1 55 16,-1-2-51-16,-1 2 49 0,1-2-51 0,0-1 53 15,0 1-55-15,0-4-13 0,-2 0-53 0,2-1-59 16,-1-4-27-16,0 0-146 0,0-1-47 0,3-3-30 16,0-1-65-16,0 0-361 0,-4-8-355 0</inkml:trace>
  <inkml:trace contextRef="#ctx0" brushRef="#br0" timeOffset="10264.93">12933 9488 508 0,'0'0'665'0,"-2"-14"-78"0,2 14-43 0,-4-11-120 16,4 11 9-16,-2-9-111 0,2 9-21 0,0 0-106 0,-5-11-5 15,5 11-86-15,0 0 27 0,0 0-70 16,0 0 30-16,0 0-63 0,9 11 42 0,-5-2-60 16,-2 0 47-16,1 6-52 0,1-1 47 0,-2 4-57 15,2 0 49-15,0 2-54 0,-4-1 48 0,0 2-49 16,2 0 47-16,-4-2-48 0,2 1 47 0,-4-1-49 15,4-1 4-15,-2-2-14 0,0-1-25 0,0-3-25 16,0 0 32-16,0-1-52 0,2-11 58 0,-3 16-43 16,3-16 26-16,-2 12-63 0,2-12 57 15,0 0-38-15,-2 13 69 0,2-13-46 0,0 0 68 16,-2 11-53-16,2-11 67 0,0 0-42 16,0 0 76-16,0 0-55 0,0 0 54 0,0 0-60 15,0 0 60-15,0 10-67 0,0-10 60 0,0 0-56 16,0 0 39-16,9-9-69 0,-9 9 46 0,4-7-59 15,-4 7 51-15,10-13 3 0,-6 4 4 0,1 0-2 16,1 2 2-16,1-5-1 0,2 3 2 0,-2-2 9 16,3 1 10-16,1-1 8 0,-1 2-4 0,1-1 1 15,1 2-5-15,-1-1-2 0,0 0-15 0,1 1-8 16,0-1-40-16,1 0-68 0,-1 2-61 0,-1-2-61 16,3-1-43-16,-5 0-43 0,2 1-27 0,1-1-38 15,-4 0-231-15,1-1-138 0</inkml:trace>
  <inkml:trace contextRef="#ctx0" brushRef="#br0" timeOffset="10449.04">13218 9487 364 0,'0'0'324'0,"-2"-15"3"16,2 15 24-16,-6-12 13 0,6 12 31 0,-5-13 13 16,5 13-37-16,-10-12-81 0,10 12 63 0,-8-10-70 15,8 10 5-15,-5-8-83 0,5 8-18 0,-4-7-68 16,4 7 26-16,0 0-7 0,0 0 2 0,0 0-39 16,-6 10 13-16,6-10-24 0,2 17 1 15,0-5-13-15,0 4 14 0,2 1-19 0,-1 1-6 0,1 3-17 16,2 3-5-16,-2-1-8 0,2 2-5 0,-3 0-7 15,1-5-24-15,2 4-57 0,-3-2-47 0,4 0-50 16,-3-2-89-16,1-3-93 0,-1-3-42 16,2 1-144-16,-1-2-42 0,-1-2-564 0,-4-11-743 15</inkml:trace>
  <inkml:trace contextRef="#ctx0" brushRef="#br0" timeOffset="10649.09">13574 9796 704 0,'13'1'631'0,"-13"-1"-26"0,0 0-108 16,0 0 0-16,6 6-102 0,-6-6-29 0,0 0-61 15,-9 10-53-15,9-10-54 0,-10 13-43 0,5-7-31 16,0 4-52-16,1-1 17 0,-1 3-37 0,1 0 10 16,2 1-9-16,-3 2-12 0,3 0-9 15,0-4-85-15,0 3-104 0,0-3-53 0,-1 3-180 16,2-4-91-16,1-10-104 0,-2 18-430 0,2-18-623 15</inkml:trace>
  <inkml:trace contextRef="#ctx0" brushRef="#br0" timeOffset="11299.44">13854 9435 83 0,'9'-16'664'15,"-5"3"-72"-15,1 0-45 0,-2 1-91 0,-1 2-14 16,2 1-122-16,-4 9-10 0,3-16-114 16,-3 16 3-16,6-14-88 0,-6 14 20 0,4-8-74 15,-4 8 83-15,0 0-45 0,0 0 56 0,7 5-50 16,-7-5 24-16,0 20-42 0,-2-7 22 0,2 3-51 16,-3 2 21-16,-1 6-40 0,-2 0 20 0,3 1-38 15,-3 5 12-15,-2-1-18 0,2 0 10 0,2-4-14 16,-1 0 21-16,1 0-27 0,2-4-4 0,2-2-13 15,0-1-51-15,0-2-37 0,2-2-39 0,-2-2 8 16,4-1-101-16,-4-11-2 0,5 12-98 16,-5-12 57-16,0 0-28 0,12 5 75 0,-12-5 21 15,0 0 16-15,6-10 18 0,-6 10-1 0,4-12-9 16,-4 12 34-16,2-14 17 0,-2 14 54 0,0-19 28 16,0 19 72-16,0-17 29 0,0 17 56 0,-2-18 59 15,2 18 51-15,0-16 26 0,0 16 21 0,0-14-5 16,0 14-22-16,0-14-36 0,0 14-20 0,0-11-20 15,0 11-8-15,9-14-58 0,0 7 46 0,2 0-77 16,1 0 45-16,1 1-73 0,1-3 44 0,1 2-67 16,3-1 19-16,2 0-124 0,-4-2-12 0,-2 2-82 15,1-1-59-15,-1 0-64 0,-5-1-30 0,2-1-7 16,0 1 26-16,-6 0 21 0,1 0 62 0,-3 1 47 16,-3 9 81-16,2-18 40 0,-2 18 53 15,-2-17 66-15,2 17 63 0,-3-17 61 16,3 17 57-16,-6-16 25 0,2 8 28 0,4 8 15 15,-8-13-63-15,8 13 22 0,-4-8-99 0,4 8 26 16,0 0 13-16,0 0 31 0,0 0-31 0,0 0 7 16,0 0-30-16,-9 8 5 0,9-8-17 0,2 14 7 15,-2-14-26-15,0 23-7 0,4-10-18 0,-3 4-16 16,1-1-19-16,0 4-10 0,0-1-16 0,2 3-10 16,0 2-7-16,-4-2-13 0,4 1-75 0,-4-3-25 15,2 0-69-15,1-1-78 0,-2-1-52 16,1 0-108-16,-1-2-9 0,-1-3-117 0,0 0-23 15,2-2-35-15,-2-11-353 0,2 13-492 0</inkml:trace>
  <inkml:trace contextRef="#ctx0" brushRef="#br0" timeOffset="11681.13">14303 9426 47 0,'0'0'728'0,"0"-13"-115"15,0 13-55-15,0-13-107 0,0 13-32 0,-2-11-93 16,2 11-38-16,2-11-74 0,-2 11 10 16,8-8-70-16,-8 8 58 0,21-10-37 15,-2 7 29-15,3-3-43 0,0 2-11 0,1 0-52 16,2 1 5-16,-1 0-42 0,1 0 9 0,-7 0-32 16,2 0 12-16,-3 1-42 0,-2 0-15 0,-2 0-56 15,1-1-8-15,-4 0-164 0,-10 3 19 0,10-6-3 16,-10 6 19-16,0 0 27 0,0 0 34 0,-7-10 24 15,7 10 24-15,-15-3 16 0,3 2 16 0,12 1 14 16,-25-2 27-16,14 4 36 0,-2-1-34 0,1 1 88 16,1 2-30-16,2 0 79 0,0 4-52 0,3-1 89 15,1 3-36-15,1 1 65 0,1 2-48 0,2 1 42 16,1 0-52-16,1 3 34 0,2 2-24 16,1 4-6-16,0-3-33 0,1 2-10 0,-1 0-25 15,3 0 3-15,-4 0-27 0,3 1 5 0,-3-7-26 16,-2 2-32-16,0-1-37 0,1-2-15 0,-4-4-104 15,2 1-54-15,-2 0-131 0,-1-3-30 0,3-9-138 16,-6 11-150-16,6-11-349 0,0 0-629 0</inkml:trace>
  <inkml:trace contextRef="#ctx0" brushRef="#br0" timeOffset="11947.61">15049 9667 361 0,'0'0'918'0,"9"5"-243"16,-9-5-56-16,0 0-137 0,8 4-18 0,-8-4-37 15,0 0-9-15,1 13-63 0,-1-13-39 0,-1 15-43 16,-3-6-45-16,-4 2-41 0,3 2-38 0,-4 1-34 15,-2 3-26-15,2-1-35 0,-3 1-66 0,2 2-57 16,0 0-83-16,-1-2-122 0,0 1-93 0,3-3-185 16,0-1-88-16,1-1-646 0,1-4-891 15</inkml:trace>
  <inkml:trace contextRef="#ctx0" brushRef="#br0" timeOffset="12481.73">15284 9285 102 0,'0'-11'500'0,"0"11"-108"0,0 0 52 16,0 0-73-16,5-10 69 0,-5 10-103 0,0 0 14 15,0 0-69-15,17-1 39 0,-17 1-52 0,20 1 18 16,-8-2-72-16,1 2-14 0,2-1-69 0,-2 0 1 16,7 1-53-16,-1-2 11 0,2 2-41 0,1-1 10 15,-1 0-29-15,1 0 17 0,0-1-36 0,-1 1 34 16,-1 0-45-16,0 0 27 0,-2-1-37 0,-3 1 19 16,-1 0-51-16,-1 0 26 0,-13 0-85 0,22-3 0 15,-22 3-49-15,17-5 39 0,-17 5-84 16,11-6 38-16,-11 6-76 0,0 0 43 0,4-10-27 15,-4 10-34-15,-5-7-67 0,5 7 28 0,-12-6 9 16,12 6 27-16,-14-2 23 0,14 2 45 0,-19-2 40 16,19 2 30-16,-25 2 55 0,14-1 58 0,-2 0 71 15,-1 1 55-15,3 1-3 0,-3-2 94 0,4 4 14 16,-2-2 4-16,1 1-7 0,2 1-2 0,0-1-40 16,0 4 36-16,2-1-63 0,2 1 59 0,1 2-65 15,0 0 52-15,2 0-64 0,1 2 18 0,1 2-43 16,-2-2 15-16,4 3-52 0,-2 2 23 0,1 0-54 15,0 1 24-15,0 1-45 0,1 0 28 0,-2-2-40 16,0 2 29-16,2-1-38 0,0-1 31 16,-2 0-38-16,0-3-30 0,1-1-123 0,-1 1-22 15,1-4-80-15,-1-10-85 0,1 20-85 16,-1-20-119-16,4 13-461 0,-4-13-610 0</inkml:trace>
  <inkml:trace contextRef="#ctx0" brushRef="#br0" timeOffset="12997.55">15748 9343 79 0,'0'0'762'16,"-1"-14"-163"-16,1 14-95 0,0 0-77 16,0 0-135-16,0 0 39 0,2-11-85 0,-2 11 35 15,0 0-81-15,14 6 23 0,-14-6-39 0,12 13 21 16,-6-7-77-16,3 5 28 0,-1 2-53 0,-2-1 16 15,1 3-57-15,-1 1 23 0,-1-1-44 0,-2 3 15 16,-1-4-31-16,0 3 23 0,-2-3-41 0,0-1-7 16,1 1-90-16,-2-3-12 0,1 1-92 0,0-12 13 15,-3 17-45-15,3-17-69 0,-5 12-36 0,5-12-5 16,0 0 14-16,-13 7 59 0,13-7 17 0,0 0 57 16,-13-3 15-16,13 3 62 0,0 0 59 15,-15-3 100-15,15 3 8 0,0 0 16 0,-8-6 47 0,8 6 53 16,0 0 38-16,3-11 29 0,-3 11 9 15,10-6-22-15,-10 6-18 0,15-11-62 0,-7 6 25 16,7-2-69-16,-2-2 18 0,5-1-65 0,-1 0 46 16,1-2-77-16,1-1 49 0,-3-1-61 15,2-1 41-15,2 0-61 0,-5 1 53 0,-1-2-58 16,0 0 55-16,-3 1-59 0,-2 3 54 0,-1-1-57 16,-2-1 52-16,0 3-53 0,-3 1 6 0,0 0 3 15,-3 10 12-15,4-18 10 0,-4 18 3 0,2-13-5 16,-2 13-1-16,0 0 30 0,3-11 39 0,-3 11 18 15,0 0 26-15,0 0 17 0,2 14 25 16,-2-14 0-16,3 21 6 0,-1-7 13 0,1 4-13 16,2 2 4-16,0 2-14 0,1 0-20 0,-1 3-24 15,2 4-23-15,-2-7-13 0,0 2-22 0,2-2-104 16,-2 0-91-16,0-2-109 0,0-4-121 0,-1 1-274 16,0-3-180-16,1-4-567 0,0-3-992 0</inkml:trace>
  <inkml:trace contextRef="#ctx0" brushRef="#br0" timeOffset="13380.74">16667 9578 450 0,'0'0'668'0,"-6"5"-103"15,6-5-44-15,-8 6-62 0,8-6-80 0,-8 8 15 16,8-8-94-16,-6 9 15 0,6-9-80 0,-7 12-8 16,7-12-45-16,-7 17 4 0,3-8-47 0,-1 4-9 15,-3 0-40-15,2-1-2 0,-1 3-29 0,-2 2-12 16,-1-1-10-16,1 3-76 0,0-5-87 0,-1 4-132 16,1-2-69-16,1-3-207 0,1 1-193 0,-2-2-353 15,2-3-699-15</inkml:trace>
  <inkml:trace contextRef="#ctx0" brushRef="#br0" timeOffset="15081.14">17008 9347 327 0,'-9'-7'420'16,"9"7"-42"-16,-9-8-37 0,9 8-19 0,-10-8-6 16,10 8-23-16,-8-8-30 0,8 8-3 0,-7-8-55 15,7 8 47-15,-7-5-57 0,7 5 42 0,0 0-75 16,-7-9 28-16,7 9-73 0,0 0 28 0,0 0-74 15,-8-7 28-15,8 7-44 0,0 0 16 0,0 0-62 16,0 0 43-16,0 0-53 0,0 0 72 0,0 0-23 16,0 0 37-16,8-6-29 0,-8 6 31 15,15-1-21-15,-15 1 19 0,20-1-19 0,-8 0 17 16,2-1-15-16,4 2-6 16,1-2-8-16,0-1 1 0,3 1-18 0,1 0 2 0,0-2-17 15,-1 2 6-15,-2-2-15 0,-1 2 5 0,-1-2-9 16,-1 3 3-16,-4-2-5 0,-2 2 7 0,2 0-17 15,-13 1 15-15,18-3-15 0,-18 3 5 0,15-2-41 16,-15 2-32-16,12-2-75 0,-12 2-32 0,11-2-137 16,-11 2-15-16,0 0-65 0,0 0-115 15,0 0-79-15,0 0-439 0,0 0-642 0</inkml:trace>
  <inkml:trace contextRef="#ctx0" brushRef="#br0" timeOffset="15348.67">17105 9276 408 0,'0'0'551'16,"-10"3"-54"-16,10-3-28 0,0 0-38 0,0 0-65 15,0 0-100-15,-10 3-4 0,10-3-92 0,0 0 70 16,-4 8-47-16,4-8 45 0,-1 14-62 16,1-14 18-16,-5 20-67 0,1-6 19 0,1 4-40 15,-1-2 15-15,2 4-45 0,-2 0 14 16,1 3-35-16,1-1 14 0,1-1-33 0,-1 2 16 0,1-2-31 15,0 0 17-15,-2-2-30 0,2-1 19 16,1-1-22-16,0-2 20 0,0-2-20 0,-1 0-3 16,2 0-46-16,-1-13 4 0,0 19-75 0,0-19-1 15,0 16-101-15,0-16-18 0,0 0-124 0,5 11-160 16,-5-11-131-16,0 0-342 0,9-3-590 0</inkml:trace>
  <inkml:trace contextRef="#ctx0" brushRef="#br0" timeOffset="15949.69">17303 9299 435 0,'0'0'431'0,"6"-10"-21"0,-6 10-35 16,9-8-20-16,-9 8-14 0,11-7-23 0,-11 7-71 15,15-6 38-15,-15 6-68 0,19-4 56 0,-7 3-72 16,2-1 47-16,-1 2-53 0,0-1 2 0,2-1-43 16,-1 2 15-16,0 0-50 0,-1-1 2 0,2 1-44 15,-2 0 6-15,1 0-33 0,-1-1 7 0,1 1-27 16,-1 0 11-16,-1 0-25 0,2 0-3 16,-14 0-1-16,25 0-22 0,-25 0 18 0,19 0 0 15,-19 0-3-15,19-1 1 0,-19 1-4 0,14 0-2 16,-14 0-2-16,14-2 1 0,-14 2 4 0,0 0-15 15,14-2-8-15,-14 2-12 0,0 0-19 0,14-4-4 16,-14 4 4-16,0 0-34 0,8-5-57 0,-8 5 0 16,0 0-84-16,0 0 26 0,-3-11-86 0,3 11 20 15,-9-6-91-15,9 6 28 0,-12-6-15 0,12 6 0 16,-16-6 0-16,6 0 12 0,10 6 58 0,-15-3 68 16,15 3 48-16,-15-3 55 0,15 3 67 0,-12-1 50 15,12 1 42-15,0 0 42 0,-17-3 41 0,17 3 31 16,0 0-41-16,-11-1 90 0,11 1 11 15,0 0-4-15,0 0 13 0,-12 1-39 0,12-1 46 16,0 0-58-16,-6 9 46 0,6-9-80 0,-1 11 50 16,1-11-49-16,-2 19 63 0,2-8-49 0,0 3 13 15,-1 1-42-15,1 5 13 0,0-1-38 0,-1 1-8 16,1 2-13-16,-1 3 5 0,1 1-37 0,0-2 7 16,0 1-28-16,-2 0 8 0,2-6-25 0,0 2 10 15,0-1-20-15,2-1 11 0,-2-2-16 0,0-2 13 16,1-1-24-16,-1-2-1 0,0-12-57 0,1 21 0 15,-1-21-42-15,0 16-5 0,0-16-121 0,0 0-23 16,3 12-89-16,-3-12-81 0,0 0-87 16,0 0-116-16,11-9-291 0,-11 9-484 15</inkml:trace>
  <inkml:trace contextRef="#ctx0" brushRef="#br0" timeOffset="16662.93">17783 8854 100 0,'0'0'592'0,"-8"-11"-70"0,8 11-33 16,-8-11-12-16,8 11-27 0,-6-11-50 0,6 11-92 16,-5-10-24-16,5 10-88 0,5-12 16 0,0 5-77 15,4-1 36-15,4 0-74 0,1 2 24 16,5-1-66-16,-1 1 31 0,1 2-61 0,0 1 39 16,0 0-57-16,0 2 42 0,-2 2-55 0,1 1 43 15,-3 0-53-15,-1 4 50 0,-1 0-54 16,0 5 51-16,-4-3-47 0,-3 6 43 0,0-2-48 0,-4 4 49 15,-1 1-53-15,-2-1 50 0,-1 2-47 16,-4 4 47-16,0 0-47 0,-1 1 41 0,-4 2-39 16,1 1 12-16,0-1-4 0,-3 0 2 0,1-2 43 15,1 2-50-15,-2-2 48 0,1 0-49 0,2-3 47 16,0-1-49-16,2 1 46 0,1-1-49 0,-1-2 37 16,4-2-36-16,2 1 44 0,-1 0-40 0,3-2 51 15,1-2-50-15,2 2 47 0,3-1-45 0,2-1 41 16,1 1-46-16,1-2 44 0,4 0-46 0,0 2 47 15,2-2-46-15,-2 0 42 0,2 1-40 0,-4-2 39 16,1 0-41-16,-2-1 40 0,-1 1-49 16,-1-1 51-16,-1 2-49 0,-3-2 50 0,-1 3-47 15,-2-3 48-15,-2 2-46 0,0 2 46 0,-3-1-45 16,-3 4 46-16,1-2-43 0,-3 1 45 0,0 1-48 16,-3 0 46-16,1-1-48 0,0 2 48 0,1-1-50 15,-1 2 44-15,1-1-34 0,1 0 6 0,2-2 1 16,-2 0-1-16,2 1 5 0,1-2-1 15,0 2 6-15,-1 0 10 0,3-2 24 0,-2 2-5 0,2-2-6 16,2-2-6-16,-2 1 1 0,2-1-3 0,1 2-10 16,-1-3 6-16,1 1-3 0,-2 0 6 15,1 0 21-15,0 0-31 0,1-12 26 0,-3 22-33 16,2-11 42-16,-3 0-34 0,0-1 29 0,-2-1-30 16,0 0 25-16,-3-1-32 0,-2 0 9 15,-1-2-63-15,-3 0-44 0,0-4-26 0,1 1-130 16,-1-1-34-16,1-1-140 0,-1-2-121 0,-1 1-524 15,-2-5-693-15</inkml:trace>
  <inkml:trace contextRef="#ctx0" brushRef="#br0" timeOffset="34677.69">11981 10643 315 0,'-13'6'374'0,"13"-6"-93"16,0 0 45-16,-14 2-129 0,14-2 22 0,0 0-97 16,0 0 44-16,0 0-77 0,0 0 49 0,0 0-84 15,4-10 56-15,-4 10-9 0,6-5-12 0,-6 5-4 16,12-6-1-16,-12 6-3 0,9-6-13 0,-9 6-11 15,12-5-14-15,-12 5-6 0,15-2-5 0,-4-1-1 16,-11 3 2-16,25-1 13 0,-9 1 7 0,4 0-2 16,5 0-1-16,4 0 5 0,3 0-52 0,6-2 51 15,3 0-56-15,1 0 55 0,8 0-51 16,0-2 52-16,2 0-59 0,1 1 53 0,0-1-8 16,1 0-7-16,0 0-7 0,-2 0-5 0,-1 2-3 15,3-2-4-15,-2 1-2 0,2 1 5 0,-5-3-7 16,5 2-5-16,0 0-2 0,-1-2 0 0,0 1-50 15,5 0 61-15,-2-2 21 0,3 1 8 0,1-1 4 16,-1 1 6-16,8-4-6 0,-8 2 8 0,-4 1-7 16,1 1-4-16,-2-1-7 0,-2 0-6 0,-3 2-7 15,-1 0-4-15,-8 0-5 0,-2-1-11 0,1 4 8 16,-1-1-53-16,-2-1 60 0,2 3-6 0,-2-1 1 16,2 0-5-16,0 1-2 0,0-1-6 0,3 1 11 15,1 0-8-15,1-1-1 0,7 0-4 0,4-2 0 16,-3 2 1-16,5-3 1 0,2 1 0 15,-1-2 4-15,3-1 9 0,-1 2-67 0,0 0 64 16,-2-1-4-16,1-1 1 0,-3 2-4 16,1-1 1-16,-1 2-6 0,-4-1 6 0,0 0 1 15,-3 1-1-15,0 0-1 0,-7 0-3 0,0 1-2 16,0 1 0-16,-3-1 1 0,3 1 0 0,-4-1 1 16,3 2-2-16,-3 0 1 0,1 0-2 15,2 0 1-15,-2 2-3 0,0-1 12 0,2 1 29 0,-2-2 0 16,1 1 5-16,0-1-42 0,2 2 56 0,-1-2-45 15,-1 0 51-15,3 0-50 0,-2 0 46 0,0-2-61 16,1 2 49-16,-2-1-57 0,1-1 48 0,1 1-53 16,-4-1 51-16,1 1-55 0,1 0 56 15,1 1-59-15,0 0 56 0,0 0-59 0,3 0 49 16,1-2-43-16,5 1 49 0,1 1-50 0,3-2 50 16,-1 1-51-16,1 1 48 0,-1 0-53 0,0-2 52 15,-1-1-51-15,0 2 52 0,-1-1-52 0,-1-1 57 16,-2 1-25-16,-1-2 45 0,-5 2-46 0,-3-1 42 15,2 0-48-15,-2-2 38 0,2 3-43 0,-3-2 23 16,0 2-26-16,-1-2 36 0,-1 2-39 0,-1-3 34 16,0 3-36-16,-3-1 40 0,-3 1-45 15,0 1 46-15,1-2-42 0,-3 1 40 0,0 1-44 16,-3 0 39-16,-3-2-41 0,2 3 41 0,-2-1-51 16,0 1 27-16,0 0-55 0,-1 0 52 0,-1 0-51 15,-1 0 41-15,-3 1-72 0,0-1 28 0,-14 0-35 16,23 0-30-16,-23 0-38 0,15 0-43 15,-15 0-133-15,0 0-141 0,0 0-537 0,0 0-626 16</inkml:trace>
  <inkml:trace contextRef="#ctx0" brushRef="#br0" timeOffset="36259">14066 10814 271 0,'0'0'481'0,"0"0"-96"0,2-13-64 15,-2 13-56-15,0 0-31 0,-2-12-32 16,2 12-19-16,-2-9-26 0,2 9-13 0,-8-11 0 0,8 11-73 16,-5-13 43-16,5 13-64 0,-10-13 41 0,10 13-65 15,-11-11 42-15,3 5-62 0,0 1 45 0,-1-1-57 16,-1 3 47-16,-1 0-53 0,-2 1 54 15,-3 1-59-15,1-1 50 0,-4 4-54 0,-1-2 51 0,0 1-54 16,-2 4 50-16,-3 1-51 0,2 1 53 0,-1 0-6 16,-1 0-3-16,2 3-3 0,-1-1-2 15,4 1 10-15,-1 0 4 0,1 1 5 0,0 0-5 16,4 1-1-16,3 0 12 0,1-1 26 0,3 0 8 16,3 0 2-16,6 1 3 0,0-2 0 0,6 3-6 15,1 0-10-15,7 1-13 0,4 0-8 0,4 2-6 16,3 0-8-16,4 1-1 0,3 2-6 0,-1-1-5 15,3 0-5-15,-1 0-4 0,-1 0-2 0,2 2 1 16,-3-3-57-16,-2 1 65 0,-4-3-56 0,0 2 61 16,-5-1-60-16,-4-3 50 0,-1-1-55 0,-1 1 63 15,-5-2-56-15,-1 1 61 16,-2-2-57-16,-4-1 62 0,-2-9-52 0,0 16 51 16,0-16-50-16,-8 18 50 0,4-11-55 0,-5 0 55 15,1-1-53-15,-2 1 58 0,1-3-57 0,-4 1 55 16,1 0-55-16,-1-3 56 0,-5 2-37 0,5-2 37 15,-1 1-56-15,1-2 60 0,-3-1-58 0,2 0 61 16,-1 0-44-16,-3-3 65 0,1 2-47 0,0-4 64 16,1 2-53-16,-1-2 50 0,2-1-62 0,-2 0 50 15,3-1-60-15,1 0 44 0,-3 0-51 0,3 1 50 16,-1-2-62-16,5 1-1 0,-2 0-129 0,3-1-37 16,0 2-102-16,8 6-103 0,-7-11-116 0,7 11-441 15,3-14-532-15</inkml:trace>
  <inkml:trace contextRef="#ctx0" brushRef="#br0" timeOffset="36676.81">14330 11094 101 0,'0'0'471'0,"0"0"-77"0,0 0-37 0,-4 9-42 16,4-9-23-16,0 0-29 0,-11 4-27 0,11-4-34 15,0 0-20-15,-14 5-23 0,14-5-21 16,-11 3-11-16,11-3-18 0,-13 3-20 16,3 1-19-16,10-4-7 0,-18 6-14 0,7-2-10 15,2 1-8-15,-1-1-11 0,2 1-8 0,-1 0 3 16,2 0-9-16,1 1-14 0,6-6-35 0,-12 11-30 16,12-11-16-16,-7 13-25 0,7-13-21 0,-6 9-3 15,6-9 12-15,-2 11 22 0,2-11 24 0,0 0 19 16,0 11 19-16,0-11 37 0,0 0 14 0,8 5 34 15,-8-5 35-15,0 0 45 0,0 0 16 0,15-2 14 16,-15 2 12-16,9-6 2 0,-9 6-54 0,10-6 69 16,-10 6-64-16,10-5 34 0,-10 5-69 15,9-8 50-15,-9 8-58 0,8-5 39 0,-8 5-62 16,0 0 24-16,9-6-64 0,-9 6 42 0,0 0-55 16,12-5 45-16,-12 5-61 0,0 0 57 0,15 4-54 15,-15-4 51-15,14 6-58 0,-14-6 21 0,15 5-56 16,-15-5 36-16,17 7-80 0,-17-7 35 0,17 6-83 15,-17-6 8-15,12 5-110 0,-12-5-167 0,13-3-169 16,-13 3-369-16,11-11-538 0</inkml:trace>
  <inkml:trace contextRef="#ctx0" brushRef="#br0" timeOffset="37608.73">14443 11070 208 0,'0'0'489'0,"4"-11"-62"15,-4 11-39-15,0 0-59 0,0 0-56 0,4-9-58 16,-4 9-28-16,0 0 19 0,0 0-22 15,12 6-34-15,-12-6-26 0,9 9-21 0,-3-1 4 16,-1-1-20-16,1 2-13 0,1-1-8 16,-4 0 8-16,1 2-10 0,0-1-18 0,-4-9-7 15,3 17-3-15,-3-17-7 0,4 16-4 0,-4-16-4 16,0 14-5-16,0-14 0 0,-2 12 0 16,2-12-4-16,0 0-11 0,0 0 6 0,0 0 4 0,0 0-2 15,-11-5 0-15,11 5-4 0,-4-18 0 0,4 6 4 16,0 1 52-16,-1-2-34 0,1 1 89 0,0 0-24 15,0 12 31-15,1-22-32 0,-1 22 43 0,0-20-51 16,0 20 13-16,2-15-53 0,-2 15 19 0,4-12-46 16,-4 12 25-16,11-5-40 0,-11 5 29 15,16 3-34-15,-3 2 28 0,3 3-30 0,0 1 33 16,6 2-37-16,-3 1 34 0,3 3-32 0,-1-1 24 16,1 1-42-16,-5-1 33 0,0-3-47 0,-2 2 23 15,1-1-57-15,-5-4 43 0,1 0-55 0,-3 0 70 16,-1-4-56-16,-8-4 33 0,11 4-46 0,-11-4 65 15,9-5-45-15,-9 5 61 0,3-12-43 0,-3 12 87 16,0-15-22-16,0 15 102 0,-3-20-13 0,3 20 46 16,-4-19-31-16,4 19 50 0,-5-15-5 0,5 15-20 15,-4-13-31-15,4 13-22 0,0 0-30 16,0-12-7-16,0 12-12 0,9-6-4 0,-9 6-11 0,16 0 0 16,-16 0-8-16,23 3-2 0,-9-2-6 15,2 2 2-15,0 0-5 0,3-3-2 0,0 3-34 16,-3-2-36-16,2 0-52 0,-2 0 1 0,-1-1-55 15,-3-1 31-15,2 0-74 0,-3-3 4 0,0 0-91 16,0-2 81-16,-4 1 42 0,0-4 33 0,-3 1 31 16,1-2 68-16,0 1 53 0,-5 9 1 0,3-21 117 15,-3 21-5-15,-2-20 58 0,2 20-12 0,0-19 66 16,0 19 15-16,-1-14-2 0,1 14 1 0,0-13-24 16,0 13-28-16,-1-11-31 0,1 11-40 0,0 0-27 15,5-10-16-15,-5 10-10 0,0 0-1 16,17 0-5-16,-17 0-17 0,14 9-1 15,-7-3-9-15,2 2-14 0,-1 4-16 0,1 1-10 16,0 5-22-16,-4 2-27 0,3 2-39 0,-5 1-40 16,-1 3-34-16,-5 1-47 0,-3 6-52 0,-2 5-90 15,-4 1-69-15,-1-1 19 0,-2-1-43 0,0-3 111 16,4-6 60-16,0 0 53 0,0-7 45 16,4-2 36-16,-2-1 24 0,3-4 28 0,0-1 42 15,1-1 60-15,0-2 29 0,5-10 22 0,-8 12 17 0,8-12 11 16,0 0-37-16,0 0 87 0,-10 5-63 0,10-5 45 15,0 0-74-15,-2-14 40 0,2 14-65 0,3-20 48 16,1 6-69-16,-2-4 47 0,2-5-97 16,-3-2 40-16,3-6-56 0,-2-2 67 0,0 0 2 15,2-1 12-15,-1-1 12 0,-1 1 13 0,0-1-39 16,1 1 71-16,1 0-29 0,-3 3 54 0,0 4-49 16,2 0 77-16,-1 2-32 0,0 3-12 0,2 0 2 15,-2 4-16-15,3 2-11 0,2 1-22 0,-2 4-10 16,4 1-5-16,-1 4-8 0,2 3-8 0,-10 3 1 15,19 2 1-15,-10 3 20 0,1 3-20 0,0 5 12 16,-1 1-29-16,-1 5 29 0,-2-1-31 0,-2 1 26 16,-3-2-57-16,-1 2 2 0,-1 0-92 0,0 0-5 15,-3-2-107-15,-1 0 6 0,-1 0-81 16,0-2-103-16,1-2-87 0,-1 1-505 0,1-5-614 16</inkml:trace>
  <inkml:trace contextRef="#ctx0" brushRef="#br0" timeOffset="38108.91">15403 11137 663 0,'0'0'624'0,"0"0"-63"16,0 0-47-16,0 0-76 0,-6-8-65 0,6 8 22 16,-9-11-96-16,5 2-12 0,-1-2-89 0,2-3-14 15,2-1-68-15,1-4 7 0,1-5-56 0,2 1 17 16,4-8-45-16,0 0-9 0,4-7-6 0,2 0-2 15,-1-2 0-15,0-2 19 0,0 2-41 16,-3 0 18-16,-3 6-23 0,-1 2 25 0,0 6-23 16,-3 1 24-16,-2 4-15 0,0 2 22 0,-3 1-36 15,-3 2 24-15,2 4-32 0,-1 3 29 0,-3 2-35 16,8 7 34-16,-15-4-33 0,15 4 34 0,-19 7-32 16,8 3 35-16,1 5-34 0,1 5 3 0,-2 5 11 15,3 4-2-15,3 3 4 0,1 1 30 0,1 3-31 16,3 2 29-16,3-1-31 0,1 4 28 0,1 0-28 15,3-3 18-15,4-2-61 0,0-7 17 16,3-2-102-16,0-5 6 0,5-1-79 0,-2-6 31 16,2-1-13-16,1-4-15 0,-3-2 16 0,-1-4 32 15,0-3 42-15,-2-1 67 0,-2-2 64 0,0-1 49 16,-5-4 29-16,2 0 7 0,-5 0 6 0,-1-4-37 16,-7 1 95-16,0 0-32 0,0-1 42 0,-2 3-34 15,0-1-8-15,1 1-48 0,4 8 12 0,-7-5-49 16,7 5 20-16,0 0-15 0,-12 10 59 0,12-10-2 15,-4 18 7-15,4-7 3 0,1 3-10 0,2 2-17 16,1 1-5-16,3 4-16 0,1-2-21 16,1 0-14-16,1-3-65 0,4 2-61 15,1-3-143-15,3-4-133 0,4 0-279 0,-4-5-867 16,6-2-1139-16</inkml:trace>
  <inkml:trace contextRef="#ctx0" brushRef="#br0" timeOffset="38725.26">16315 10991 21 0,'15'0'538'0,"-15"0"-85"0,23-4-44 0,-12 2-36 0,6-1-19 15,-2-4-29-15,2 0-11 0,-1-2-37 0,2-1-80 16,0-3 25-16,-4 1-90 0,1-3 32 15,-3 1-74-15,-4 1 33 0,-2 0-59 0,-1-2 37 16,-5 4-63-16,-4-1 50 0,-2 0-54 0,-3 2 50 16,-4 1-46-16,-3 2-14 0,-4 3 10 0,1 1-1 15,-3 1 6-15,0 4 4 0,-2 1-10 0,3 2 22 16,0 4-9-16,5 0-11 16,0 3 34-16,5 1-49 0,3 1 32 0,3 2-45 0,5-1 36 15,1 3-45-15,6 2 40 0,0 1-43 0,2 0 34 16,7 1-47-16,-2 1 9 0,2-4-57 0,0 3 26 15,-2-3-59-15,-1-3 60 0,-3 0-47 0,-1-3 64 16,-3-1-44-16,-2-1 61 0,-4-11-45 0,-1 19 58 16,1-19-50-16,-11 15 56 0,3-8-50 15,-3-1 54-15,2-1-49 0,-2 0 54 0,1-2-47 16,-1-1 50-16,11-2-45 0,-18 3 45 0,18-3-59 16,-10-4 60-16,10 4-51 0,0 0 54 0,3-17-66 15,3 7 9-15,3-2-38 0,5-5-32 0,3-4-27 16,2-1-9-16,4-5 0 0,-1-1 11 0,1 0 15 15,-2-1 18-15,-1 0 13 0,-1 1-30 0,-4 1 66 16,-2 2-36-16,-3-2 76 0,-2 0-14 0,-3 4 89 16,-1-2-3-16,-4 1 80 0,-2 3-45 0,0-1 60 15,-2 2-46-15,-5 1 74 0,3 0-37 0,-1 3 31 16,1 3-68-16,-2 1 4 0,5 4-38 16,3 8 51-16,0 0-30 0,-7-6 28 0,7 6-31 15,5 9 2-15,3 3-1 0,1 3-16 0,4 6-16 16,2 4-4-16,2 8-11 0,3 2-14 0,-1 2 6 15,-2 4-18-15,1 1-2 0,-4 1-26 0,-4 1-28 16,0 1-56-16,-5-1-46 0,-1-1-54 0,-4-7-78 16,-2 1-16-16,-4-4-85 0,0-2 2 0,-3-4-99 15,-1-2 5-15,0-4 5 0,-3-2 16 0,0-5 17 16,-2-1-264-16,3-5-183 0</inkml:trace>
  <inkml:trace contextRef="#ctx0" brushRef="#br0" timeOffset="39024.94">16663 10924 488 0,'1'-17'768'16,"-1"3"-75"-16,2 0-131 0,-1 2-71 0,0-2-51 16,2 0-83-16,1 0-57 0,2 1-50 15,3 0-38-15,1 3-33 0,7-1 48 0,2 2 8 0,3 4-5 16,-1-1-44-16,1 5-30 0,-3 0-38 0,0 3-18 15,-2 2-21-15,0 2-24 0,-4 2-26 0,-1 0-36 16,-3 2-22-16,-5 1-24 0,0-1-10 0,-4 1 3 16,-1 0-35-16,-2 1 16 0,-3 1-55 15,-2-1 34-15,-2 0-39 0,0-1 57 0,-1 0-51 16,0 0 50-16,1 0-59 0,-1-2 59 0,1 1-64 16,2-3 51-16,2 1-53 0,0-3 53 0,6-5-16 15,-8 9-75-15,8-9-112 0,0 0-110 0,0 0-95 16,14-3-399-16,-6-1-467 0</inkml:trace>
  <inkml:trace contextRef="#ctx0" brushRef="#br0" timeOffset="39408.98">17126 10825 134 0,'0'0'548'0,"0"0"-76"0,0 0-35 0,0 0-25 15,5-7-32-15,-5 7-107 0,0 0 16 0,0 0-96 16,0 0 21-16,0 0-79 0,6-6 44 15,-6 6-46-15,0 0 58 0,0 0-54 0,0 0 43 16,0 0-77-16,0 0 22 0,0 0-53 0,0 0-15 16,0 0 27-16,0 0-46 0,0 0-15 0,0 0-2 15,-3 12-7-15,3-12-9 0,-10 8 0 0,4-3-90 16,0 2 11-16,-3 0-89 0,1 4 42 0,0-3-69 16,1 3 41-16,-2-2-3 0,1 2 12 0,2 0 26 15,-1 1 20-15,0-5 24 0,2 3 13 0,-2-2 12 16,7-8 4-16,-9 15 8 0,9-15 7 0,-6 12 35 15,6-12 66-15,-6 11 38 0,6-11 39 16,0 0-34-16,-4 9 54 0,4-9-61 0,0 0 52 16,0 0-31-16,0 0 38 0,0 0-47 0,0 0 30 15,15-3-39-15,-15 3 9 0,10-2-49 0,-10 2 12 16,13-2-38-16,-13 2 19 0,15-2-27 16,-15 2 17-16,17 0-27 0,-17 0 6 0,22 0-21 15,-22 0 11-15,24 0-20 0,-11 0-15 0,1 0-85 0,0-3-52 16,2 1-174-16,1-4-94 0,3-1-195 0,0 0-628 15,-5-5-846-15</inkml:trace>
  <inkml:trace contextRef="#ctx0" brushRef="#br0" timeOffset="39824.93">17380 10821 411 0,'0'-14'537'0,"0"14"-57"15,0 0-87-15,1-14 58 0,-1 14-104 16,3-12 18-16,-3 12-105 0,4-11 35 0,-4 11-72 0,0 0-14 16,3-12-27-16,-3 12-31 0,0 0-34 0,0 0 0 15,0 0 9-15,0 0-28 0,0 0-18 0,-15 4-17 16,10 3-12-16,-1 2 19 0,-2 2-41 16,-1 0 21-16,3 1-36 0,-2 1 25 0,3 2-42 15,1-2 36-15,0 1-34 0,7-2 29 0,1 2-32 16,2-2 28-16,2 0-33 0,3-1 22 0,6 0-56 15,1-3 16-15,0-4-67 0,1 0 34 0,0-4-51 16,1-2 66-16,3-2-35 0,-1-2 55 0,-1-3-2 16,-1 0 87-16,-3-2-15 0,-2 0 7 0,-5 0 10 15,-2-3-7-15,-2 1 3 0,-3 1 33 0,-2 0 37 16,0 0 8-16,-1 12-8 0,-2-19-19 0,2 19-2 16,-7-13 5-16,7 13 43 0,-11-8-4 0,11 8 0 15,-13 2-12-15,13-2-10 0,-14 10 4 16,10 1-20-16,0-1 10 0,3 2-38 0,1 1 5 15,3 2-35-15,2 1 9 0,6 0-33 0,2-1-77 16,5 0-129-16,4-3-170 0,6-1-199 0,3-5-327 16,-2-3-807-16,3-3-1351 0</inkml:trace>
  <inkml:trace contextRef="#ctx0" brushRef="#br0" timeOffset="43225.55">12893 10674 452 0,'2'8'524'0,"-2"-8"-64"0,0 0-94 16,0 0 31-16,0 0-109 0,0 0-7 0,0 0-104 16,0 0 17-16,0 0-90 0,9 5 37 0,-9-5-71 15,0 0 41-15,7-8-70 0,-7 8 41 16,0 0-62-16,11-10 61 0,-11 10-55 0,0 0 68 15,7-7-43-15,-7 7 49 0,6-9-63 0,-6 9 37 0,0 0-59 16,7-10 47-16,-7 10-63 0,0 0 49 0,0-13-58 16,0 13 51-16,-4-10-58 0,4 10 51 0,-5-8-59 15,5 8 49-15,-6-7-55 0,6 7 54 16,-12-4-57-16,12 4 56 0,-13 0-53 16,13 0 55-16,-19 7-48 0,9-2 50 0,-3 4-48 15,-1-1 64-15,-1 5-46 0,0 1 61 0,0 3-35 16,-3 2 54-16,2 0-50 0,-2 5 56 0,0-1-55 15,3 2 43-15,-4 5-52 0,4-4 42 0,-1 5-33 16,5-2 51-16,0-1-54 0,1 0 27 0,2 1-37 16,3 0 27-16,1 1-37 0,0-2 33 0,4 0-37 15,-1 1 36-15,4 4-21 0,-1 0 4 16,2 2 0-16,0-3 10 0,1 4 12 0,1 3 22 0,2 0-34 16,-3-5 38-16,3 0-23 0,-3 0 5 15,1-1-20-15,1 0 9 0,-4-1-17 0,3 1 10 16,-2-2-19-16,-1 0 12 0,1-5-19 0,-2-1 15 15,0 3-12-15,-2-2 8 0,0-2-40 0,0 0 19 16,-2-2-36-16,0-2 25 0,0 1-19 0,-1-2 0 16,-1-2-41-16,2-1-38 0,-2 0-53 0,0-3-2 15,-2 0-95-15,2-3-13 0,-3-4-158 0,3 2-72 16,-3-3-586-16,7-5-710 0</inkml:trace>
  <inkml:trace contextRef="#ctx0" brushRef="#br0" timeOffset="43440.15">12532 11457 408 0,'6'-14'630'16,"5"3"-63"-16,3-3-120 0,3-1 7 15,6 1-111-15,4-3 6 0,5 1-96 0,1 0 2 16,-2 4-97-16,1 2 18 0,-1-1-84 0,1 4 30 0,-1 0-76 15,-4 1-33-15,0 3-118 0,-2 1-112 0,-4-1-127 16,0 0-114-16,0 2-539 0,-1-2-594 16</inkml:trace>
  <inkml:trace contextRef="#ctx0" brushRef="#br0" timeOffset="43824.51">13405 10668 440 0,'0'0'512'0,"4"-15"-27"15,-4 15-16-15,2-12-25 0,-2 12-115 0,5-13 13 16,-5 13-77-16,1-10 3 0,-1 10-90 0,0 0 18 16,-1-15-87-16,1 15 31 0,0 0-69 0,-11-8 42 15,11 8-70-15,-11 1 47 0,2 4-62 0,1 1 57 16,-2 4-41-16,-1 5-9 0,-1 3 38 0,-3 7-52 16,1 7 54-16,-1 6-39 0,0 4 35 0,2 3-57 15,2 2 50-15,0 4-42 0,4 1 27 0,5 5-35 16,0-3 28-16,4 1-28 0,4-2-3 15,1-1 26-15,5-4-33 0,3 1 25 0,4-6-27 16,0-2-4-16,6-5-135 0,0-3-104 16,4-6-187-16,3-4-238 0,1-5-527 0,3-4-803 15</inkml:trace>
  <inkml:trace contextRef="#ctx0" brushRef="#br0" timeOffset="44973.04">17811 10535 353 0,'0'0'541'0,"-7"-10"-34"0,7 10-29 16,-5-7-44-16,5 7-81 0,0 0-37 0,-1-17-90 16,1 17 33-16,0 0-65 0,3-14 33 0,-3 14-62 15,5-8 30-15,-5 8-71 0,7-7 9 0,-7 7-62 16,12-4 25-16,-12 4-32 0,13 2 26 0,-13-2-18 16,19 11 34-16,-9 1-22 0,4 2 10 15,-1 3-34-15,5 6 6 0,1 6-8 0,1 2-7 16,-2 5 7-16,3-3-25 0,-2 4 11 0,-4 3-25 15,-1-2 15-15,-4-1-23 0,-4-3 3 0,-5-1-29 0,-4 0-6 16,-4-2-58-16,-5 3 2 0,-6-2-93 16,-3-2-15-16,-4-2-103 0,2-1 7 0,-4-2-98 15,2-1 36-15,2-7-79 0,5 1-48 0,0-4-441 16,5-2-477-16</inkml:trace>
  <inkml:trace contextRef="#ctx0" brushRef="#br0" timeOffset="46158.92">18523 10674 294 0,'-23'1'350'0,"23"-1"-77"0,-21 1 54 0,21-1-96 16,-18 2 54-16,18-2-62 0,-14 0 38 0,14 0-67 15,-13 1 33-15,13-1-61 0,0 0 49 16,-16 2-64-16,16-2 36 0,0 0-64 0,0 0 47 0,-12 1-63 15,12-1 32-15,0 0-73 0,0 0 38 16,0 0-55-16,0 0 27 0,13 3-60 0,-13-3 57 16,14 2-72-16,-14-2 1 0,22 0 0 0,-7 0 2 15,4 0 0-15,3 0 7 0,6 0 20 0,4-2 12 16,5 2 3-16,7-1 1 0,6 1-4 0,4-2 2 16,5-1-1-16,1 0 1 0,3 1-6 0,10-3-9 15,-10 4 3-15,-2-4-9 0,0 4-8 0,-1-2-1 16,-1 0-6-16,-4 0 1 0,-3 0-5 0,-4 2 2 15,-10-2-1-15,-2 1-2 0,-9 1 2 0,-2-1 4 16,-4 0-3-16,-2 2-3 0,-4-1 5 0,-1 0-6 16,-4-2-8-16,-10 3 5 0,13-2 0 0,-13 2-2 15,0 0 2-15,9-4 0 0,-9 4-2 0,0 0 2 16,0 0-21-16,0 0-51 16,-13-3 9-16,13 3-77 0,-11-1 27 0,11 1-66 15,-13-4 47-15,13 4-42 0,-13-1 72 0,13 1-43 16,-13-2 56-16,13 2-52 0,-11-4 56 0,11 4 5 15,-9-5 16-15,9 5 10 0,-10-7 7 0,10 7-7 16,-14-6-3-16,14 6 3 0,-14-9 8 0,5 2 11 16,1 3 6-16,-2-2 6 0,0-1 4 0,-2 1 5 15,1-1 15-15,-2 1 24 0,1 0 16 0,1-2 17 16,-3 3 12-16,2-1 13 0,1 0-13 0,1 0-9 16,1 3-11-16,-2-1-13 0,11 4-5 0,-16-8-5 15,16 8-4-15,-14-7-7 0,14 7-2 0,-11-4-8 16,11 4 7-16,0 0 30 0,-12-4 10 15,12 4-4-15,0 0-5 0,0 0-6 0,0 0 7 16,-16 2 16-16,16-2 1 0,0 0-12 0,0 0-10 16,0 0-5-16,0 0-6 0,0 0 13 0,-7 4-44 15,7-4 60-15,0 0-47 0,0 0 70 0,4 9-51 16,-4-9 44-16,7 6-53 0,-7-6 41 0,17 6-37 16,-7-2 65-16,3 1-51 0,0-1 42 15,2-1-55-15,2 2 49 0,0 0-45 0,0 0 29 16,2-2-51-16,-1 3 41 0,1-3-43 0,0 2 32 15,2 0-37-15,-1-1-4 0,1 1 3 0,-2 0 0 16,-1 0-8-16,0-2 4 0,0 1-1 0,-3 2 2 16,0-1-5-16,-3-2 6 0,1 0 0 0,-4-1 1 15,-9-2 0-15,17 6 3 0,-17-6 7 0,12 5 1 16,-12-5 1-16,8 6-3 0,-8-6-1 0,0 0-2 16,7 8-2-16,-7-8 0 0,0 0 0 0,4 10-1 15,-4-10-1-15,0 0 2 0,-1 13-1 0,1-13-1 16,-5 7 1-16,5-7 1 0,-5 9 0 0,5-9 0 15,-9 9 3-15,9-9 0 0,-14 10 6 0,5-6 9 16,-2 1 4-16,-1 1-2 0,-1-1 2 0,-4 0 9 16,2 1 0-16,-2-1 1 0,1 1 2 0,-5 0 4 15,2 1 1-15,-1-1-5 0,1 0-4 0,2 0-6 16,-1 1-7-16,4-3-4 0,-1 2-3 16,3-4-1-16,2 3-4 0,-2-3-3 0,3 2-10 15,9-4-2-15,-16 6-61 0,16-6-61 0,0 0-83 16,-13 0-177-16,13 0-118 0,0 0-164 0,0 0-429 15,0 0-718-15</inkml:trace>
  <inkml:trace contextRef="#ctx0" brushRef="#br0" timeOffset="47539.84">20112 10228 164 0,'-7'-9'495'0,"7"9"-59"0,-7-6-59 0,7 6-49 15,0 0-62-15,-8-7-34 0,8 7-63 0,0 0-26 16,0 0-33-16,0 0 23 0,0 0 11 16,-11 2-1-16,11-2-35 0,-5 13 9 0,5-13-10 15,-3 19-1-15,1-6-2 0,1 2 14 0,-1 3-7 16,-1 0-13-16,1 4 7 0,1 2-61 15,0 1 42-15,1 1-61 0,0 2 38 0,-1 1-46 16,2 6 51-16,-1 0-64 0,1-1 48 0,0 1-52 16,1 0 45-16,1 1-54 0,-1-3 48 0,-1-2-52 15,0-1 51-15,-1-1-54 0,0-2 46 0,0-1-51 16,-1 1 61-16,1-4-58 0,0-3 48 0,-1-1-52 16,1-1 52-16,-2-1-55 0,2-3 52 0,0-3-53 15,0-11 29-15,0 21-78 0,0-21-9 0,2 12-109 16,-2-12-107-16,0 0-68 0,0 0-147 0,9-5-446 15,-9 5-547-15</inkml:trace>
  <inkml:trace contextRef="#ctx0" brushRef="#br0" timeOffset="47956.7">20270 10328 104 0,'0'0'378'0,"0"-14"-3"15,0 14-35-15,1-10-22 0,-1 10 18 0,0 0-23 16,0-15-1-16,0 15-40 0,0 0-20 0,0 0-37 16,0-14-29-16,0 14-36 0,0 0-30 0,0 0-17 15,0 0 3-15,0 0-11 0,0 0-2 16,0 0-11-16,0 0 0 0,-8 6-2 0,8-6-9 15,-5 13-8-15,5-13-2 0,-5 18-49 16,2-6 53-16,0 0-51 0,0 1 60 0,1 3-49 16,-1 0 36-16,0 2-49 0,1 0 45 0,1 1-41 15,-1 1 20-15,1 3-18 0,-2 1 3 0,3 1-1 16,-1 0-2-16,2 1 27 0,-1 2-33 0,2-2 42 16,-1 3-33-16,0-1 18 0,2 0-31 15,-1-1 26-15,1 0-34 0,0-2 29 0,-1 0-35 16,2-1 33-16,0-1-34 0,-3-3 31 0,0-1-32 15,2-2 25-15,-2-1-70 0,0-4 27 0,-1 1-80 16,2-3 21-16,-2-10-89 0,2 17-45 0,-2-17-130 16,3 8-146-16,-3-8-125 0,0 0-355 0,0 0-567 0</inkml:trace>
  <inkml:trace contextRef="#ctx0" brushRef="#br0" timeOffset="48659.57">20277 10365 428 0,'-1'-16'370'0,"1"16"-86"16,3-19 8-16,-1 8-69 0,2 1-6 0,1-3 4 15,3 1 27-15,0 0-6 0,3 0 13 0,0-2 1 16,5 0-18-16,-1 0-26 0,3 2-60 0,-1 0 29 15,0 1-74-15,0 2 34 0,-2 0-76 0,1 3 35 16,0 1-66-16,-1 0 41 0,0 1-62 0,-2 3 43 16,1 0-10-16,-3 2-8 0,1 1-12 0,0 2 22 15,-1 2-4-15,1 0-7 0,-3 3-9 0,2 0-6 16,-4 2-2-16,3 1-5 0,-3 0-2 0,-1 2-1 16,-1 0-3-16,-1 0-1 0,0 1-12 15,-3 1-10-15,-1-3 15 0,0 5-2 0,-2-3-51 16,-3 2 57-16,0 0-49 0,-2 2 54 15,-2-3-57-15,-2 1 50 0,-1 0-53 0,-2 0 52 16,-1-2-49-16,-4 3 52 0,-1-2-45 0,1 0 59 16,1-1-52-16,-1-3 50 0,-2 1-47 0,3-1 48 15,0-1-47-15,1-1 52 0,4-2-52 0,0 0 54 16,1-1-53-16,0 0 44 0,3-1-41 0,0-2 58 16,2 1-52-16,7-5 70 0,-13 9-35 15,13-9 17-15,-10 5 16 0,10-5 13 0,0 0-2 0,-9 6-3 16,9-6-14-16,0 0 0 0,0 0-8 15,0 0-3-15,0 0-5 0,4 11 2 0,-4-11 1 16,6 6 4-16,-6-6-9 0,11 7 0 0,-11-7 9 16,15 9-1-16,-8-3-4 0,2-1 20 0,0 1-33 15,1 4 28-15,2-1 4 0,-1 1 19 16,5 3-28-16,-4-1 12 0,4 2-6 0,-2 2 15 16,2-1-4-16,2 3 6 0,0 1-13 0,0 0-1 15,3-2-9-15,-4 3 8 0,3-2-5 0,-3-2-2 16,0 0-7-16,-2-3-4 0,1 0 1 0,-1 1 1 15,-3-4-9-15,-1-2-3 0,-1 2-5 0,-2-3-1 16,0 0-1-16,1-2 15 0,-9-5 14 0,11 10-14 16,-11-10 33-16,9 9-9 0,-9-9 16 0,8 6-24 15,-8-6 8-15,6 6-22 0,-6-6 16 0,0 0-29 16,9 6 18-16,-9-6-24 0,0 0 11 16,0 0-17-16,8 5 17 0,-8-5-22 0,0 0 19 15,0 0-80-15,0 0-63 0,0 0-66 0,0 0-123 16,0 0-131-16,4-9-224 0,-9 2-905 0,5 7-1222 15</inkml:trace>
  <inkml:trace contextRef="#ctx0" brushRef="#br0" timeOffset="61185.08">5842 12466 573 0,'0'0'507'0,"0"0"-89"0,0 0-40 15,0 0-75-15,0 0-39 0,0 0-69 0,0 0-21 16,-8 5-45-16,8-5-7 0,0 0-21 16,0 0 8-16,0 0-10 0,0 0 19 0,-5 11-11 15,5-11 3-15,0 0 14 0,-3 14-9 0,3-14-8 16,-3 13-18-16,3-13-7 0,-2 18-3 16,2-18-9-16,-1 21-17 0,1-8-13 0,0 1-10 15,1 2-3-15,-1 2-3 0,1 0-6 0,0 1 0 16,1 0-53-16,-1 0 63 0,2 5-62 0,-1-2 57 15,2 0-52-15,1-2 54 0,-1 1-53 0,0 0 55 16,1-1-53-16,-1-2 53 0,1-4-51 0,-1 1 52 16,2 0-53-16,-2-2 49 0,0-3-40 0,-1 0 41 15,1 0-41-15,1-2 51 0,2-1-38 0,-7-7 70 16,13 11-40-16,-13-11 27 0,15 5-55 16,-15-5 43-16,20 1-54 0,-20-1 51 0,25-3-49 15,-11-1 45-15,1-1-50 0,0-1 27 0,1 0-52 16,-1 0 33-16,2 0-68 0,-3 0 25 0,0-1-43 15,-1 1-56-15,-1 0-67 0,-3-1-62 0,0 1-134 16,-1 0-65-16,-2-2-472 0,-6 8-531 16</inkml:trace>
  <inkml:trace contextRef="#ctx0" brushRef="#br0" timeOffset="61455.37">5820 12782 429 0,'0'0'453'0,"-10"5"-17"0,10-5-29 0,0 0-58 16,0 0-29-16,0 0-33 0,0 0-28 0,0 0-52 15,0 0-36-15,16-4-30 0,-7-1-25 0,4-1-24 16,0 0-10-16,0 2-23 0,2-2-5 0,1 0-18 15,-2 0-4-15,3 2-30 0,-3-3-60 16,2 2-83-16,-3-1-27 0,3 0-80 0,-4-1-49 16,0 1-71-16,1-1-83 0,-3 0-247 0,-2-1-204 15</inkml:trace>
  <inkml:trace contextRef="#ctx0" brushRef="#br0" timeOffset="61669.46">5769 12516 397 0,'0'0'604'0,"0"0"-84"16,3-13-52-16,-3 13-83 0,10-14-57 0,-3 7-35 0,1-3-41 16,3 0-37-16,-1 1-42 0,2-1-45 15,2 0-8-15,-3 1-32 0,2 0-16 0,0 2-16 16,1-1-17-16,0 2-104 0,0 1-117 0,1-1-75 15,0 2-100-15,0 1-88 0,-2 2-445 16,2-2-451-16</inkml:trace>
  <inkml:trace contextRef="#ctx0" brushRef="#br0" timeOffset="61953.4">6355 12583 692 0,'-5'8'533'16,"0"3"-60"-16,1-3-80 0,0 1-54 0,4-9-78 15,-4 18-19-15,4-18-39 0,0 21-13 0,1-10-40 16,3-1-26-16,3 2-16 0,1 0-21 0,3 0-12 16,0 1-14-16,5 0-8 0,-2 1-11 0,1-3-6 15,2 4-55-15,-1-5 54 0,0 2-55 0,-1 0 53 16,-2-2-60-16,-2-1 48 0,1 0-99 0,-2-2 18 15,-2 1-79-15,-8-8 39 0,14 10-14 0,-14-10-29 16,9 7-56-16,-9-7-53 0,0 0-28 16,0 0-2-16,0 0-14 0,0 0-24 0,11-4-249 15,-11 4-83-15</inkml:trace>
  <inkml:trace contextRef="#ctx0" brushRef="#br0" timeOffset="62186">6585 12678 446 0,'-4'-8'393'0,"-3"-1"29"0,2 1-69 0,-5 1 8 16,3 0-24-16,-5 0-26 0,1 1-44 0,-1 1-8 16,0 2-19-16,0 0-26 0,12 3-38 0,-23-1-24 15,13 3-28-15,-2 0-25 0,3 2-24 16,0 2-7-16,3 1-12 0,0 1-14 0,1 3-10 16,1 0 1-16,2 2-12 0,1 3 5 0,0-1-9 15,0 3-49-15,-1-1 55 0,2 3-55 0,-1-1 14 16,0 1-103-16,-1 0 21 0,1-2-45 0,-1 2-60 15,-1-3-53-15,-1-1-46 0,0 0-41 0,1-4-14 16,-1-1-49-16,0-3-297 0,4-8-209 0</inkml:trace>
  <inkml:trace contextRef="#ctx0" brushRef="#br0" timeOffset="62685.18">6659 12354 309 0,'0'0'633'0,"0"0"-72"0,0 0-54 0,0 0-55 16,0 0-65-16,-2 10-108 0,2-10 13 15,-3 11-83-15,3-11 9 0,1 14-88 0,-1-14 26 16,6 16-79-16,-3-6 32 0,2 0-63 0,-1 1 39 16,3 2-63-16,-1 0 43 0,0 2-11 0,3-1-57 15,-2 4 51-15,0 2-56 0,0 3 55 0,-1-3-58 16,0 5 53-16,-3 0-57 0,-2 3 28 0,-1-2-70 15,-1 3 7-15,-3 2-77 0,-1-1 37 16,-1 2-53-16,-2-4 74 0,0-1-43 0,1-5 79 16,-3-3-53-16,2-2 69 0,0-2 6 0,1-4 1 15,2-2 3-15,-1-2 1 0,6-7-49 0,-6 8 82 16,6-8-33-16,0 0 62 0,0 0-50 0,0 0 68 16,0 0-55-16,4-13 62 0,-4 13-59 0,9-16 48 15,-4 3-59-15,2 2 52 0,0-3-63 0,3-2 62 16,0 0-56-16,-1-2 52 0,0-1-7 0,3 0 12 15,-2-2-44-15,0 2 53 0,4-4-45 0,-4 5 53 16,1-1-46-16,0 2 38 0,-2 1-45 0,-1 4 31 16,1 1-36-16,-3 2 19 0,-1 1-44 0,0 1 35 15,-5 7-41-15,8-8 35 0,-8 8-42 0,0 0 42 16,8 6-44-16,-8-6 43 0,0 13-52 0,0-13 24 16,0 19-79-16,0-7 37 0,-2-2-70 15,2 2 30-15,-2 1-7 0,1-1-7 0,-2 0-2 16,2-2-16-16,0 0-13 0,-2 1-17 0,3-11-18 15,-3 13-50-15,3-13-75 0,0 0-67 0,-5 7-61 16,5-7-380-16,0 0-324 0</inkml:trace>
  <inkml:trace contextRef="#ctx0" brushRef="#br0" timeOffset="62919.17">7131 12648 575 0,'13'6'709'0,"-13"-6"-87"16,9 4-69-16,-9-4-74 0,0 0-90 0,0 0-28 15,13 0-108-15,-13 0-3 0,0 0-90 0,0 0-10 16,4-8-81-16,-4 8-50 0,0 0-113 0,-2-10-128 15,2 10-129-15,0 0-192 0,0 0-511 0,0-12-670 16</inkml:trace>
  <inkml:trace contextRef="#ctx0" brushRef="#br0" timeOffset="63438.66">7593 12618 670 0,'0'0'562'0,"0"0"-97"0,-6 10-48 0,6-10-56 16,0 0-55-16,-5 7-29 0,5-7-34 0,0 0-32 15,0 0-26-15,0 0-3 0,0 0-54 16,4 8 37-16,-4-8-54 0,12 2 36 0,-12-2-69 16,20 0 37-16,-6 0-69 0,0 1 58 0,5 0-42 15,-1 0 43-15,4 1-34 0,-1-1 16 0,6-1-17 16,1 1 10-16,0-1-27 0,2 0 10 0,-3-1-17 16,2 1 23-16,-2-1-23 0,-2-1 9 15,-2 2-24-15,-3 0 7 0,-3 0-20 0,0 0 16 0,-4 0-21 16,-13 0 14-16,21 2-24 0,-21-2 20 0,11 4-16 15,-11-4-40-15,0 0-77 0,0 0-58 0,-5 11-199 16,5-11-86-16,-18 5-194 0,18-5-615 16,-26 1-871-16</inkml:trace>
  <inkml:trace contextRef="#ctx0" brushRef="#br0" timeOffset="72003.44">8673 12411 547 0,'-7'-8'437'16,"7"8"-45"-16,0 0-38 0,-5-8-73 0,5 8-35 16,0 0-70-16,-7-6-27 0,7 6-41 0,0 0-11 15,0 0-20-15,0 0 42 0,0 0-18 0,0 0 19 16,0 0-14-16,-8 7 5 0,8-7-27 0,-1 12 12 16,1-12-18-16,-2 16-1 0,0-6-22 0,1 3-1 15,1 1-19-15,-2 2 1 0,0 2-13 0,1-1-6 16,1 4-3-16,-1-2 2 0,0 0-4 0,1 1 1 15,-2-1-7-15,2 0-5 0,-1-1 5 0,0-1-2 16,1-3 0-16,0-2-3 0,-2 1 2 0,2-13-1 16,0 19 7-16,0-19 21 0,0 17 49 15,0-17-42-15,0 0 50 0,-1 11-66 0,1-11 40 16,0 0-6-16,0 0-9 0,0-14-10 0,0 14-7 16,-1-17-5-16,-1 6-2 0,1 0 14 15,0 0 6-15,0-2-10 0,-1 0-4 0,1 0 4 16,-2 0-31-16,3 0 66 0,-1 0-38 0,0-1 33 15,1 0-43-15,0-1 29 0,1-2-31 0,0 2 35 16,1-3-26-16,0 1 29 0,1 1-31 0,1 0 36 16,0 0-27-16,0 0 14 0,-1 3-17 0,1 0 21 15,0 1-7-15,-2 3 16 0,1-1-20 0,0 1 8 16,-3 9-20-16,3-15 8 0,-3 15-29 16,4-12 9-16,-4 12-26 0,0 0 23 0,5-8-20 15,-5 8 25-15,9 4-30 0,-9-4 26 0,11 14-27 16,-4-3 24-16,1 2-23 0,3 2 24 0,1 3-23 15,3 5 21-15,-1 1 0 0,5 5 24 0,-1-1-20 16,2 4 19-16,-1-1-15 0,-1 2 3 0,2-2-11 16,-2 0 4-16,1-1-8 0,-2-5 4 0,-2-1-9 15,0-1 8-15,1-2-15 0,-5-4 8 0,3-2-4 16,-3-1 6-16,-1-5 5 0,-1 1 4 0,0-4 2 16,-9-6 3-16,16 1 13 0,-16-1 12 0,14-9-2 15,-7-2 14-15,-1-5 2 0,-2-3 10 0,0-5-9 16,-2-2 9-16,1-6-18 0,-2-3 7 15,-1-2-10-15,0 0 12 0,-1 1 6 0,1-1-3 0,-1 3-5 16,-1 3-3-16,0 2 3 0,0 2-11 16,0 2-5-16,-2 2-11 0,0 4-2 0,2 2-10 15,0 1-10-15,-1 1-35 0,1 4-61 0,1-1-71 16,1 12-69-16,-3-15 17 0,3 15-64 0,0 0-103 16,0 0-30-16,0 0-83 0,0 0-122 0,0 0-113 15,-5 12-326-15,5-12-671 0</inkml:trace>
  <inkml:trace contextRef="#ctx0" brushRef="#br0" timeOffset="72366.86">9292 12627 449 0,'0'0'585'0,"-4"8"-81"0,4-8-64 0,-9 10-63 16,9-10-73-16,-13 9-56 0,6-3-42 0,-2 0-46 15,1 1-27-15,2 1-26 0,-2 0-21 0,0 3-18 16,3-2-13-16,1 3-11 0,2-2-9 0,2 2-7 16,2-2-4-16,1 2-52 0,5 0 57 0,0-3-58 15,3 2 62-15,2-2-60 0,1-3 61 16,0 1-60-16,1-3 60 0,-1 0-5 0,0-2 8 16,-1 0 23-16,1-4 29 0,-14 2-41 0,23-4 70 15,-13-1-33-15,0-3 38 0,-3 0-13 0,-2-5 32 16,-1 3-47-16,-4-3 45 0,-4-2-25 0,-1 1 10 15,-2-3-40-15,-2 3 4 0,-3-3-35 0,0 4 5 16,-1 0-26-16,-2 1 8 0,3 2-24 0,1 1 16 16,2 2-29-16,1 1 1 0,1 1-107 0,-1-1 11 15,8 6-128-15,-10-8 10 0,10 8-21 0,0 0-78 16,0 0-81-16,0 0-71 0,5-9-69 0,-5 9-433 16,16 3-547-16</inkml:trace>
  <inkml:trace contextRef="#ctx0" brushRef="#br0" timeOffset="72533.85">9550 12711 126 0,'0'0'787'16,"8"7"-132"-16,-8-7-75 0,0 0-71 0,9 7-130 15,-9-7-12-15,0 0-93 0,6 6 1 0,-6-6-69 16,0 0 11-16,0 0-68 0,6 6 7 0,-6-6-59 16,0 0 8-16,0 0-46 0,0 0 3 0,0 0-109 15,0 0-53-15,0 0-133 0,0 0-150 0,12-6-178 16,-12 6-594-16,9-9-768 0</inkml:trace>
  <inkml:trace contextRef="#ctx0" brushRef="#br0" timeOffset="73116.64">10135 12384 383 0,'-16'0'644'15,"-1"2"-89"-15,-1-1-71 0,2 1-69 0,-1-1-82 16,0 2-65-16,1-2-51 0,3 1-41 0,-1 0-37 16,2 3-30-16,3-2-20 0,9-3-16 0,-15 9-15 15,15-9-11-15,-6 12-10 0,6-12-2 0,1 12-6 16,-1-12-4-16,9 13-7 0,-1-6-1 16,-1-1 0-16,1-2-4 0,0 1 2 0,3 0-5 15,-11-5 1-15,18 6-7 0,-18-6-15 0,18 1-3 16,-18-1 3-16,14-3 1 0,-14 3-1 0,13-11 4 15,-13 11 1-15,4-14-24 0,-4 14 84 0,-4-25-38 16,-1 10 82-16,-4-1-38 0,-3-3 57 0,1 0-45 16,-6 0 8-16,-1-1-9 0,0 1 9 0,-1 2-8 15,4 0-3-15,-2 4 47 0,4 0-7 0,1 3 9 16,3 0-36-16,1 3-1 0,3 0-30 0,5 7 5 16,-1-16-28-16,1 16 10 0,11-13-21 0,1 7 8 15,3 0-20-15,2 1 2 0,3 1-4 0,3 4 1 16,3-2-11-16,-3 2 9 0,4 2-2 0,-2 2-6 15,-1 4-25-15,3 2-36 0,-3 3 12 0,-4 4 21 16,-3 2-21-16,-4 6 33 0,-4 1-25 16,-1 5 34-16,-6 2-25 0,0 2 39 0,-4 3-31 15,0 6 33-15,-2 0-26 0,-1 0 30 0,0-1-27 16,1 0 4-16,1-7 2 0,2-2 2 16,0 0 1-16,2-5 3 0,2 0 2 0,-1-4 9 15,3-1 33-15,3-2 26 0,0-3-34 0,-1-4 29 16,2-3-39-16,1-2 18 0,1-5-25 0,0-4-3 15,-11-1 2-15,26-6-2 0,-12-3 18 0,0-4-24 16,0-2 19-16,-1-1-28 0,-3-1 22 0,1-2-22 16,-3-1 21-16,-1 1-35 0,-2-2-5 0,1 1-82 15,-3 2-37-15,-2 1-97 0,0 1-1 16,-1-2-112-16,0 1-132 0,0 3-67 0,1-2-477 16,1 4-645-16</inkml:trace>
  <inkml:trace contextRef="#ctx0" brushRef="#br0" timeOffset="74533.1">10757 12591 69 0,'0'0'788'0,"0"0"-153"0,16-2-84 15,-7-3-87-15,0 1-133 0,4-4-5 0,-2 0-109 16,4-6 13-16,0 1-95 0,1-3 26 0,1-3-85 15,-1-2 38-15,1-1-74 0,-2 0 44 0,1-1-67 16,-1-2 50-16,-2 0-64 0,-2 1 0 0,0-2 33 16,-5 3-37-16,-1 1 49 0,-2 0-22 0,-1 4 87 15,1 1-52-15,-3 0 51 0,-3 0-40 0,3 1 41 16,-1 3-14-16,-2 1 11 0,2 2-27 0,0-2 10 16,1 12-33-16,-3-15 0 0,3 15-38 0,-2-11 17 15,2 11-20-15,0 0 27 0,0 0-4 0,0 0 12 16,0 0 11-16,0 0 1 0,0 0 14 0,1 13-11 15,2-4-10-15,-2 2-12 0,1 1 3 0,1 4-14 16,-2 0-29-16,2 5-30 0,-3-1-27 16,-3 4-27-16,1 0-53 0,-2 1 0 15,0 1-104-15,-2 5-11 0,-2-2-81 0,-2 2 13 16,1 0-46-16,0 0-25 0,-2-3 13 0,0 3 37 16,1-5 62-16,1-5 60 0,1-3 100 0,1-4 91 15,1-5 34-15,6-9 33 0,-8 10 47 0,8-10 41 16,0 0 40-16,0 0 21 0,-2-13 8 0,7 4-64 15,0-1 55-15,-1-2-68 0,5-1-3 0,-1 0-30 16,3 0 34-16,-2-1-65 0,3 3 38 0,0 1-66 16,-1 2 38-16,2 1-64 0,-2 3 46 0,1 0-58 15,0 3 46-15,0 2-54 0,-12-1 52 0,23 6-57 16,-13-2 50-16,3 2-71 0,-2 0 28 16,0 1-54-16,1 0 52 0,-1 1-56 0,0-2 54 15,-1-2 1-15,2 1 6 0,-3 0 6 0,-9-5-4 16,22 2-4-16,-22-2-27 0,23-2-10 0,-12 0 3 15,-1-2 8-15,2-3 6 0,-1-1 9 0,1-2 2 16,-2 0 6-16,0-1 4 0,-2-1 8 0,0 1-49 16,-3 0 71-16,0-1-50 0,-3 2 71 0,0 0-47 15,-2-3 46-15,-2 2-35 0,0 3 64 0,2 8-47 16,-4-19 61-16,4 19-47 0,-5-17 34 16,5 17-57-16,-5-12 46 0,5 12-59 0,-4-10 47 15,4 10-57-15,0 0 49 0,-10-7-59 0,10 7 52 16,0 0-65-16,0 0 64 0,-8 10-53 0,8-10 51 15,-3 12-54-15,3-12 53 0,-2 16-53 0,2-16 52 16,2 21-58-16,-2-11 31 0,2 0-76 0,0 1 39 16,1-1-68-16,3-1 50 0,-1 1 0 0,2-1 5 15,3-1 0-15,0-2-2 0,4 0 6 0,-1-3 8 16,2 0 7-16,1-3 0 0,-1 0 8 0,2-1 5 16,1-4 4-16,1 2 1 0,-1-1-5 0,2-3 13 15,-2 2-51-15,1-2 79 0,2-2-45 0,-6 3 73 16,1-1-46-16,-1 1 78 0,0-1-51 15,-4 1 72-15,1 1-43 0,-2 0 74 0,-1 0-50 16,-9 5 11-16,18-7-9 0,-18 7-15 16,11-7-16-16,-11 7-11 0,10-7-9 0,-10 7-10 15,6-7-5-15,-6 7-5 0,5-9 4 0,-5 9-12 16,0 0-2-16,0 0-3 0,1-12-3 0,-1 12-3 16,0 0-9-16,-6-7-30 0,6 7-5 0,0 0 45 15,-12-1-77-15,12 1 59 0,-10 4-55 0,10-4 63 16,-16 8-60-16,8-1 49 0,0 0-51 0,-3 2 57 15,0 1-49-15,2 1 58 0,-1 2-53 0,1-1 61 16,2 1-55-16,1-1 61 0,-1-1-71 0,3-1 60 16,3 1-57-16,1-11 64 0,1 14-45 0,-1-14 55 15,9 10-55-15,-9-10 61 0,15 3-56 16,-15-3 58-16,19-1-48 0,-7-3 52 0,2-2-51 16,0 1 52-16,-1-5-56 0,3 2 73 0,-5-3-52 15,0 2 101-15,-1-2-33 0,-2 2 57 0,0 0-62 16,-4 2 12-16,-4 7-2 0,2-14-9 0,-2 14-11 15,0 0-8-15,0-16-9 0,0 16-3 0,0 0-5 16,0 0-2-16,0 0-2 0,0 0-2 0,0 0 0 16,0 0-1-16,4 9 0 0,-4-9-2 0,9 9-1 15,-9-9-3-15,14 10 2 0,-14-10 32 0,13 8-44 16,-4-4 42-16,-9-4-45 0,20 4 34 16,-20-4-74-16,24-1 2 0,-12-2-64 0,3-1 37 15,-1-2-32-15,2 1 63 0,-2-2-40 0,2 0 74 16,-3-1-55-16,0 0 72 0,-3 3-29 0,-1-1 73 15,-9 6-48-15,10-10 62 0,-10 10-40 0,0 0 25 16,0 0 17-16,0 0 8 0,0 0 6 0,0 0 1 16,0 0-8-16,-9 10 16 0,9-10-25 0,-4 19 14 15,2-9-19-15,0 2 9 0,0 1-22 0,2-1 1 16,0 1-16-16,2-1 1 0,-2 0-17 0,2-3 7 16,-2-9-14-16,4 19 10 0,-4-19-11 0,9 13 7 15,-9-13-12-15,10 4 6 0,-10-4-32 0,10-3-2 16,-10 3-31-16,11-16 19 0,-6 8-11 0,0-7 30 15,-3 0-26-15,-1-4 19 0,-2-1 4 0,-1-4 4 16,-6-4-11-16,0 0 37 0,-5-6 4 16,-6 3 15-16,-1 1 35 0,2 0 9 0,0 8-7 15,1 0-14-15,5 4-10 0,-1 2-5 0,4 4-17 16,-2 1-10-16,6 1-7 0,-1 3-4 0,6 7 0 16,0 0-29-16,0 0-46 0,11-5-53 0,-11 5-81 15,22 7-97-15,-9-2-8 0,3 3-126 16,2 1-49-16,1 3-81 0,-3 1-493 0,1 0-678 15</inkml:trace>
  <inkml:trace contextRef="#ctx0" brushRef="#br0" timeOffset="74866.84">12017 12495 149 0,'0'0'596'0,"11"8"-84"0,-11-8-66 15,14 5-47-15,-14-5-49 0,22-2-42 0,-9-1-19 16,3-2-81-16,2-3 39 0,1 0-81 0,1-2 39 15,-1-2-76-15,0 1 36 0,-4-1-53 0,2 0 47 16,-3-1-43-16,0 1 11 0,-3 1 25 0,-2-1-2 16,0 1-24-16,-1 2 53 0,-2 0 9 0,1 1-6 15,0 1 0-15,-7 7-25 0,8-12-28 16,-8 12-39-16,9-7-12 0,-9 7-21 0,14-2-3 16,-14 2-10-16,13 0-3 0,-13 0-7 0,18 9-1 0,-9-3-6 15,2 1-4-15,1 2-2 0,-1 2-7 16,-2 0-1-16,1 1-5 0,0 1-46 0,-6 2 7 15,3-1-3-15,-7 3 1 0,0 0 0 0,-4 1-4 16,-3 2-24-16,-9 4 16 0,-5 4-9 0,-5 0-14 16,-5-2-10-16,-5-1-21 0,-7 5-14 0,1-7-16 15,-1-2-8-15,2-3-40 0,-1-4-89 0,0-1-40 16,9-5-145-16,-1-4-65 0,5-2-91 0,9-4-437 16,1-2-663-16</inkml:trace>
  <inkml:trace contextRef="#ctx0" brushRef="#br0" timeOffset="76699.59">13183 12491 164 0,'-5'-8'649'0,"1"-3"-69"0,2 3-44 15,-3-3-51-15,-2 2-92 0,5-1 44 0,-3 0-92 16,1 0 35-16,2 1-52 0,-3-1-20 16,5 10-42-16,-4-14-41 0,4 14-52 0,-7-11-31 15,7 11-40-15,-3-11-20 0,3 11-25 0,0 0-6 16,0 0-13-16,0 0-3 0,0 0-13 0,-6 13 5 15,6-13-17-15,0 21 12 0,0-8-22 0,2 2-23 16,2 1-38-16,-2 2 1 0,4-1-45 0,-2 2-2 16,3 0-93-16,-1-2 4 0,1-4-30 0,0 0-8 15,0-2-11-15,-1-3-20 0,1-3 7 16,-7-5 22-16,18 3 35 0,-18-3 38 16,18-5 37-16,-9 1 31 0,-2-3 41 0,-1-1 29 15,-1-3 47-15,-1 2 44 0,-2-4 30 0,1 2 12 16,-3 11 13-16,-3-21 3 0,3 21-2 0,-4-19-6 15,4 19-79-15,0-12 48 0,0 12-69 0,0 0 84 16,0 0-12-16,0 0 58 0,0 0-69 0,12 2 46 16,-12-2-64-16,17 12 40 0,-3-3-61 0,1-2 43 15,4 1-60-15,0 1 44 0,4-2-56 0,0-1 43 16,2-1-52-16,0-2 39 0,-6-2-104 0,4 1-24 16,0-4-55-16,-4 0-32 0,2-2-26 0,-1-1-2 15,-2-2 20-15,0 2 36 0,-5-4 27 0,1-1 29 16,-5 1 27-16,0-3 61 0,-5 1 52 0,0 0 23 15,-1 0 34-15,0 0-28 0,-3 11 90 0,-3-20-34 16,3 7 77-16,-3 2-41 0,1 1-7 16,2 10-8-16,0-22-15 0,0 22-9 0,0-24-23 15,5 14-17-15,-2-5-12 0,3-1-20 0,3-1-10 16,3-2 6-16,1-3-32 0,2 1 1 16,1-2-75-16,2 0 9 0,-4 1-71 0,2 0 23 0,-5 3-33 15,1 1 42-15,-4 1-49 0,-1 0 60 0,-5 5 7 16,0 1 18-16,-6 2 7 0,-1 1 1 0,-4 4 20 15,-2 0 54-15,-2 4-23 0,-3 1 79 0,-1 2-29 16,0 3 31-16,-1 5-19 0,0-1 32 0,2 3-8 16,3 3-2-16,1 1-3 0,3 2 12 0,3 0-3 15,2 1-10-15,1 1-5 0,6 2-11 0,-1 1-8 16,4 0-17-16,3 3-5 0,3 0-11 16,-1-2-50-16,3 0-47 0,1-1-15 0,-2-1-67 15,3-3-2-15,-3-2-122 0,1 0-3 0,-3-4-66 16,1 0-54-16,-3-3-13 0,1 0 55 0,-3-3 74 15,0-2 56-15,-7-6 61 0,7 10 95 0,-7-10 74 16,0 0 94-16,0 0 40 0,0 0 34 0,0 0 22 16,-4-15 21-16,4 15-33 0,-10-12 69 15,10 12-38-15,-11-10 20 0,11 10-35 0,-7-9-13 16,7 9-49-16,-8-8-12 0,8 8 1 16,0 0 30-16,0 0-17 0,0 0-25 0,13 5-8 15,-4-1-30-15,5 1-8 0,-1 0-20 0,5 1 0 16,1 0-15-16,0-1-1 0,6 1-18 0,0-4 7 15,-3 3-39-15,4-4-63 0,-3 0-42 0,-2-1-63 16,1-2 5-16,2-3-113 0,-3 1 3 0,-1-2-67 16,0-3 68-16,-2-1 26 0,-4-2 43 0,-1 2 40 15,-6-2 39-15,0-1 41 0,-3 1 8 0,-4-1 121 16,0 13-10-16,-2-21 106 0,-3 12-11 0,-3 0 85 16,-4-1-39-16,3 4-1 0,-1 0-10 15,0-1-28-15,10 7-25 0,-15-6-23 0,15 6 25 0,0 0 45 16,-14 0-9-16,14 0 7 0,0 0-3 0,0 0-12 15,5 11-33-15,-5-11-3 0,17 8-17 0,-8-4-13 16,5 0-12-16,-1 0-12 0,3 0-29 16,0-2-67-16,0-1-54 0,-1 1-26 0,3-4-104 15,-1 1-22-15,0-2-106 0,1-2 36 0,-3-1 18 16,0-1 23-16,0-3-4 0,-2 3 109 0,-1-2 13 16,1 0 135-16,-3 1 29 0,-2 0 118 0,-2 1-7 15,-6 7 95-15,7-10-31 0,-7 10 32 0,0 0 2 16,0 0-5-16,0-12-1 0,0 12-9 0,0 0-14 15,0 0 8-15,0 0 12 0,-7 10 2 0,7-10-2 16,3 12 26-16,1-3-14 0,2-1-23 0,0 1-33 16,3 1-6-16,3-2-43 0,-1 1-17 0,2-1-16 15,1-2-6-15,1 0-13 0,1-2-40 0,-1-1-57 16,3-1-43-16,-4-1-56 0,0-1-29 16,-1-3-43-16,-2 2-19 0,2 0-77 0,-4-1 11 15,-9 2-40-15,17-3 113 0,-17 3-6 0,0 0 96 16,12-1-22-16,-12 1 86 0,0 0 14 0,0 0 10 15,0 0 10-15,0 0 12 0,0 0 4 0,0 0-12 16,0 0-89-16,0 0-139 0,0 0-156 0,0 0-179 16,0 0-259-16,18-5-411 0</inkml:trace>
  <inkml:trace contextRef="#ctx0" brushRef="#br0" timeOffset="77165.17">15287 11948 294 0,'0'0'590'0,"0"0"-86"0,-7-5-75 16,7 5-68-16,0 0-63 0,0 0-38 0,-2-12-21 15,2 12-15-15,0 0-15 0,0 0-12 0,0 0-50 16,-3-10 34-16,3 10-59 0,0 0 36 0,0 0-77 15,0 0 29-15,0 0-75 0,0 0 61 0,0 0 7 16,0 0 37-16,0 0-28 0,-6 12 24 16,6-12-37-16,-2 20 43 0,0-9-10 0,2 3-18 15,0 4 0-15,0 0-12 0,2 2-30 16,1 4 0-16,0 0-9 0,2 2-12 0,0 3-9 16,1 0-5-16,4 1-8 0,-2-1-42 0,-1-1-54 15,4-1-37-15,-3-1-91 0,-2-3-61 0,-1-1-142 16,-2-3-34-16,1-2-140 0,-2-1-178 0,-4-3-281 15,0-1-645-15</inkml:trace>
  <inkml:trace contextRef="#ctx0" brushRef="#br0" timeOffset="77982.32">15140 12283 514 0,'0'0'608'0,"-12"-11"-16"0,12 11-144 15,-2-10-40-15,2 10-122 0,4-10-6 0,2 3-92 16,4 1-24-16,5-1 23 0,5-2-88 0,3 1 32 16,0 1-80-16,4 1 39 0,-2 0-67 0,6-1 43 15,-4 2-62-15,-1 0 49 0,1 0-62 0,-1 2 50 16,-6 0-60-16,-1 1 53 0,-1 1-59 0,-4 1 57 16,-1 0-56-16,-13 0 58 0,19 3-42 0,-19-3 101 15,11 6-37-15,-11-6 4 0,5 10 5 0,-5-10 7 16,1 13-8-16,-1-13-7 0,0 15 5 0,0-15-4 15,0 16 21-15,0-16-45 0,4 17 23 0,-4-17-43 16,2 17 27-16,-2-17-30 0,6 16 22 16,0-10-27-16,-6-6 21 0,11 10-43 0,-11-10-40 15,17 5-127-15,-17-5 12 0,18-2-78 0,-8-4 52 16,0 2-37-16,2-3 84 0,-2-2-16 16,-1-1 87-16,1 1 16 0,-2-2 104 0,-3 3-25 15,-5 8 103-15,6-13-17 0,-6 13 51 0,0 0-41 16,0-12 50-16,0 12-41 0,0 0-2 0,0 0-19 15,0 0 15-15,-13 6-8 0,13-6-6 0,-1 12 5 16,1-12 7-16,4 17 1 0,0-7-15 0,0-2-4 16,2 2-22-16,4-1-4 0,-1 0-26 0,2-2 6 15,0-1-16-15,1 0 0 0,-2-2-12 0,0-2 4 16,3-1-22-16,-2-2-42 0,-11 1-44 0,23-6-15 16,-14 1-18-16,1-2 16 0,-1-2-8 15,-1-1 25-15,0-2 17 0,-2 2 12 0,-1 0 7 0,-1 1 17 16,-1-2 45-16,-1 1 15 0,-2 10 16 15,2-17 23-15,-2 17 3 0,2-13-11 0,-2 13-16 16,1-11-5-16,-1 11 4 0,0 0 21 0,10-8 6 16,-10 8-5-16,0 0-7 0,17 2-2 0,-17-2-4 15,19 4-22-15,-8 1 9 0,1-1-18 16,1 0 9-16,2 1-18 0,-1 0 15 0,2-2-19 0,-2 1 9 16,1 0-3-16,1-3-4 0,-4 0-18 15,1 0-43-15,0-1-44 0,-13 0-20 0,22-3 17 16,-22 3 15-16,16-4 17 0,-16 4 11 0,12-5 12 15,-12 5 2-15,9-6 14 0,-9 6 4 0,0 0 50 16,0 0 27-16,5-7 25 0,-5 7 23 0,0 0 19 16,0 0-4-16,0 0-7 0,0 0-24 0,0 0 0 15,0 0 11-15,0 0 11 0,5-7-15 0,-5 7-6 16,0 0-6-16,0 0-11 0,0 0-16 0,0 0-1 16,0 0 3-16,0 0-17 0,0 0-4 0,0 0-14 15,0 0-7-15,0-13-11 0,0 13-14 0,-6-8-18 16,6 8-8-16,-8-9 2 0,8 9 7 0,-9-7 2 15,9 7 3-15,-13-7 8 0,13 7-2 0,-15-6 7 16,15 6-5-16,-17-3 8 0,17 3-15 16,-17-2-40-16,17 2-39 0,-17 0-44 0,17 0-79 15,-14 2-105-15,14-2-124 0,-14 1-212 0,14-1-176 16,0 0-374-16,0 0-824 0</inkml:trace>
  <inkml:trace contextRef="#ctx0" brushRef="#br0" timeOffset="79482.16">16689 12246 307 0,'0'0'394'0,"5"-14"23"15,-5 14-109-15,2-16 18 0,-2 16-90 0,2-15 16 16,-2 15-34-16,-2-18-37 0,2 18-20 16,-6-17-21-16,2 10-17 0,-2 1-12 0,-2 0 6 15,2 0 5-15,6 6-53 0,-17-5 53 0,17 5-60 16,-20 1 54-16,9 2-64 0,-1 1 42 16,1 4-62-16,1 0 45 0,-1 1-69 0,2 3 50 0,0-2-60 15,1 5 51-15,2-1-61 0,1 0 59 0,1 2-66 16,1-1 53-16,3-2-92 0,0 2 23 0,4 0-8 15,1-2-7-15,4-2 2 0,4-2 10 0,0 1 6 16,4-4 6-16,2-3-8 0,1-1-15 0,4 0-2 16,3-4 6-16,0-3-40 0,6-2 72 0,-1-3-45 15,-1-2 96-15,2-4-27 0,-6 1 88 0,-4 1-42 16,0-1 67-16,-7 0-38 0,-2 2 81 16,-5 2-63-16,-2 0 32 0,-5 1-75 0,-2 10 50 15,-2-15-50-15,2 15 3 0,-10-8-7 0,10 8-10 16,-12-2-9-16,12 2-7 0,-13 6-31 0,8 1 32 15,1 1-4-15,4-8-25 0,-4 19 19 0,6-6-1 16,0-2-4-16,5 3 32 0,0-3-43 0,2 1 18 16,0 1-22-16,3-4 28 0,-1 0-31 0,1-2-1 15,2-1-105-15,-4-3 32 0,0-1-64 16,-10-2 57-16,19-2-62 0,-19 2 66 0,16-9-41 16,-16 9 72-16,6-12-43 0,-6 12 70 15,-1-17-37-15,-2 7 76 0,-4-2-31 0,-1-1 74 16,-2 1-35-16,-5-1 66 0,-1 1-31 0,-2 0 4 15,0 3-1-15,3 0 1 0,1 2-14 0,-1 1-13 16,4 2-9-16,1 1-3 0,10 3 16 0,-15 0 6 16,15 0-3-16,-11 6-4 0,11-6-34 0,-1 10 31 15,1-10-10-15,7 15 0 0,-1-5-12 0,3-1 4 16,2-1-4-16,1 2-3 0,1-2-2 0,0 1-7 16,1-3-68-16,1 0-13 0,-1-2-62 0,1-1 27 15,-2-1-81-15,1-4 50 0,0 1-58 0,2-2 73 16,-2-3-28-16,1-1 75 0,-2-3-27 0,3 1 69 15,-3-4-19-15,1-1 96 0,-1-1-8 0,-1-1 83 16,0-1-51-16,-3 0 96 0,-2 3-44 16,-1 2 80-16,2-1-32 0,-2 1 23 0,-2 3-52 15,1 0-4-15,-1 1-54 0,-4 8 7 0,9-11-51 16,-9 11 22-16,0 0-30 0,14-2 20 0,-14 2-31 16,8 8 23-16,-3-1-24 0,0 2 1 0,-1 0-4 15,-1 4-2-15,0 0-3 0,1 4 0 0,-2-1-1 16,1 1-1-16,-2 0 9 0,2 0-112 0,-2-1-18 15,0 0-132-15,-1-2-23 0,2-2-84 0,-1 1-92 16,-1-13 14-16,4 18 49 0,-4-18 57 0,5 8 58 16,-5-8 46-16,0 0 59 0,11 2 101 0,-11-2 89 15,12-8 22-15,-8 0 137 0,1 0-13 0,-3-2 109 16,1 1-26-16,-1-2 67 0,-2 11-49 16,0-22 42-16,-2 13-72 0,2 9 1 15,-4-18-28-15,4 18-37 0,-4-12-27 0,4 12 34 16,0 0 14-16,0 0-21 0,0 0 6 0,0 0-7 15,4 9-9-15,1-1-24 0,3 0-25 0,1 2-22 16,0-1-17-16,1 2-16 0,1-3-13 0,0 3-14 16,-1-5-16-16,3 2-46 0,-3-3-54 0,2-2-50 15,0 0-57-15,0-5-67 0,-12 2-76 0,23-3-10 16,-13-1-104-16,1-2 17 0,0-1-13 0,-2-2 88 16,1-3 150-16,-3 0 45 0,1 0 164 15,-3-1 18-15,-1 0 121 0,-1 2-15 0,-2 0 87 16,0 1-30-16,-1 10 70 0,-1-19-50 0,1 19 16 15,-1-17-54-15,1 17-8 0,0 0-53 0,1-14 55 16,-1 14 31-16,0 0 23 0,10-10 7 0,-10 10-14 16,16-3-6-16,-5 1-20 0,2 0-32 0,3 0-18 15,1-1-24-15,1 0-7 0,0 1-33 0,1-1-2 16,0 0-18-16,-2 1 0 0,-1 0-33 0,-3 0-44 16,0 2-42-16,-13 0-20 0,22 2 9 0,-22-2 12 15,14 10 11-15,-14-10 9 0,5 13 4 0,-5-13 16 16,-3 17-2-16,1-7-11 0,-1 0 28 15,-3 3 9-15,1-1-8 0,0 0 11 0,-1 1-9 0,2-3 7 16,1 0 6-16,-2-2-12 0,5-8-31 16,-7 14-11-16,7-14-47 0,-5 9-76 0,5-9-64 15,0 0-112-15,0 0-33 0,0 0-131 0,0 0-48 16,-1-14-87-16,2 3-397 0,-1 11-665 16</inkml:trace>
  <inkml:trace contextRef="#ctx0" brushRef="#br0" timeOffset="79634.44">17372 11953 589 0,'-20'-6'736'0,"3"2"-90"0,1-2-66 0,3 0-38 15,-1 0-129-15,2-1-56 0,1-1-97 0,1-1-21 16,2 2-87-16,2 2-17 0,0-3-101 16,6 8-61-16,-10-15-168 0,10 15-94 0,-3-11-176 15,3 11-201-15,2-12-286 0,6 6-536 0</inkml:trace>
  <inkml:trace contextRef="#ctx0" brushRef="#br0" timeOffset="80897.92">18728 12158 346 0,'-7'-8'349'0,"-1"2"-39"16,-1 1-70-16,0-1 47 0,0 1-67 0,-3-2 51 16,0 0-14-16,-1 2-37 0,0 1-24 0,0-1-21 15,1 0-24-15,0 1-25 0,1 2-16 0,-1-1-13 16,1 0-10-16,11 3-5 0,-23 0-5 0,11 1-69 16,1 2 56-16,-1 1-63 0,1 2 52 15,-1 2-58-15,3-2 49 0,-1 4-62 0,0 0 59 16,1 2-60-16,0 0 32 0,0-1-74 0,3 4 42 15,1-3-26-15,-2 1-39 0,3 0-31 0,0-3-15 16,1 1-2-16,3-11 14 0,-2 18 31 0,2-18 18 16,2 14 17-16,-2-14 9 0,6 8 27 0,-6-8 37 15,10 4 39-15,-10-4 44 0,0 0 36 0,18-1-22 16,-18 1 71-16,13-11-54 0,-13 11 45 0,13-11-46 16,-6 3 18-16,0 1 21 0,-2 0-6 15,-5 7-12-15,10-12-12 0,-10 12-23 0,10-9-23 0,-10 9-28 16,7-9-19-16,-7 9-14 0,0 0-8 0,11-3-5 15,-11 3-2-15,12 4-10 0,-12-4 4 16,14 11-4-16,-8-4 0 0,4 4-2 16,-1-2-1-16,2 2 23 0,0 1-38 0,-1-2-22 15,1 0-84-15,0 1 11 0,-1-3-74 0,1 0 62 16,-1-4-70-16,0 2 52 0,0-3-17 0,-10-3-4 16,22 0 15-16,-22 0 21 0,19-7 23 0,-10-1 28 15,-1 1-15-15,-1-5 118 0,0-2-9 0,-2 0 99 16,-1-2-37-16,-2-1 69 0,1-1-34 0,-2 0 72 15,0 1-53-15,1 0 36 0,-1 3-28 0,0 1 36 16,1 1-3-16,-2 12-6 0,1-22-32 0,1 12-25 16,-2 10-18-16,10-16-15 0,-2 12-17 0,2-1-12 15,3 1-13-15,0 2-10 0,3 0-7 0,3 4-6 16,0 0-12-16,0 3 3 0,1 1-5 16,2 0-36-16,-3 2-64 0,-5-1-22 0,3 4-32 15,-7 2-4-15,0-2-20 0,-3 3-26 0,-1-1 57 16,-4-1-46-16,0 1 80 0,-2-1-28 0,-2-1 74 15,2-11-37-15,-1 20 70 0,1-20-46 0,-1 16 65 16,1-16-39-16,0 14 83 0,0-14-8 0,4 7 65 16,-4-7-50-16,13 3 55 0,-13-3-32 0,17-3 1 15,-5 2-9-15,2-5 8 0,1 1-16 0,1-2-6 16,0-2-9-16,2-1-8 0,0-1-6 16,0-1-4-16,-3-1-1 0,1 1-4 15,-3-1 21-15,-1-1-30 0,-1 2 23 0,-4-1-29 16,0 0 26-16,-2-1-36 0,-3 3 21 0,-1-2-23 15,-2 1 26-15,-1 0-23 0,-3 1 22 0,0 1-29 16,-1 0 32-16,1 1-19 0,0 2 27 0,-1 1-31 16,6 6 28-16,-13-6-28 0,13 6 36 0,-12 3-25 15,12-3 23-15,-11 9-26 0,6 0 25 0,2-1-24 16,1 5 22-16,0 0-27 0,4 3 6 0,0 1 6 16,3-1 0-16,3 3-2 0,1 1 0 0,1-3-6 15,4-1-80-15,2-1-87 0,1-3-63 0,3-2-191 16,3-4-145-16,0-2-714 0,0-2-886 0</inkml:trace>
  <inkml:trace contextRef="#ctx0" brushRef="#br0" timeOffset="81282.35">19945 12200 497 0,'0'0'714'0,"0"0"-51"0,6-10-123 15,-6 10-33-15,2-16-119 0,-1 6-26 16,0-2-105-16,1-4-10 0,0-2-79 0,2-4-7 16,0-1-63-16,2-2 8 0,0-4-56 0,2 0 27 15,1-3-53-15,0 0 45 0,0 2-10 0,-1-2 29 16,-2 1-27-16,2 1 33 0,-4 0-18 0,-2 5 15 15,-1 2-7-15,1 4-5 0,-2 2-18 0,-2 2-17 16,1 5-10-16,-3-1-12 0,4 11-4 0,-10-8 9 16,10 8-17-16,-11 6 11 0,4 2-16 0,-2 7 12 15,3 4-15-15,1 6 10 0,0 1-18 16,1 6 16-16,0 1-5 0,3 2-1 0,-1 0-3 0,2 1-49 16,2 0-52-16,0-3-57 0,2 1-91 15,0-2-31-15,1-3-129 0,0-5-53 0,-1 0-97 16,2-5-59-16,-1-3-315 0,-1-4-506 15</inkml:trace>
  <inkml:trace contextRef="#ctx0" brushRef="#br0" timeOffset="82920.56">19855 12160 198 0,'-16'-7'527'0,"4"1"-47"16,0 3-42-16,3-2-47 0,1-1-50 15,2 0-129-15,6 6 10 0,-7-13-45 0,7 13-35 0,10-17-23 16,2 9-18-16,5-3-14 0,3 1-7 0,7-2 8 15,2-1 6-15,8 1-17 0,-5 0-15 0,0 3-18 16,0-1-1-16,-2 1 6 0,-5 2-59 16,-3 1 56-16,-3 2-58 0,-4-1 61 0,1 1-52 15,-5 1 42-15,-11 3-59 0,16-1 86 0,-16 1-46 16,0 0 57-16,5 8-34 0,-5-8 83 0,-5 12-60 16,5-12 54-16,-9 16-40 15,5-4 0-15,0-2 18 0,1 3-8 0,1 0-4 0,-1-1-9 16,3 1-13-16,1 0-13 0,2 1-18 0,2 0-1 15,2-1 0-15,0-3-8 0,3 0-41 0,1-2-36 16,-1-4-37-16,4 2-26 0,-2-4-22 0,-12-2-14 16,25-4 41-16,-11-1-70 0,-2-3 62 0,-1 0-41 15,-1-4 84-15,-2-1 18 0,-2-4 18 0,-3 3 18 16,-3 0 24-16,-3-2 28 0,-2 2-44 16,-4 0 85-16,-3 1-32 0,-4 0 64 0,-2 3-36 15,2-1 56-15,-2 5-66 0,1 2 40 0,4 1-63 16,1 3 43-16,0 3-57 0,2 1 54 0,1 0-36 15,3 3 41-15,2 1-4 0,4-8 18 0,4 21-33 16,2-11-5-16,2 2-11 0,1-1-7 0,5-2-7 16,0-1-4-16,2 0-5 0,1-3-26 0,2-3-75 15,0-1-46-15,2-1 2 0,-2-2-65 0,1-4 24 16,1-2-10-16,-2 0-11 0,-1-3 15 16,-2-1 33-16,0-3 32 0,-2 0 21 0,-3 0 15 15,0-2 46-15,-4 3 20 0,-2-2 4 16,-1 0 23-16,-2 3 20 0,-4-1 25 0,1 2 29 15,0 0 26-15,-2 2-42 0,3 10 51 0,-1-19-84 16,1 19 46-16,0-12-47 0,0 12 72 0,4-9-38 16,-4 9 38-16,0 0-38 0,15 0 25 0,-15 0-48 15,18 3 16-15,-9 0-39 0,1 2 19 0,-1 1-37 16,-1-1 21-16,-1 1-33 0,1 3 23 0,-2-2-34 16,1 3 27-16,-3 1-62 0,1-2 21 0,-3 3-35 15,3 0 47-15,-3 0-36 0,0 2 45 0,1-2-37 16,-1 4 45-16,1-1-40 0,1-1 5 15,-2 1 6-15,1 1 4 0,1-2 3 0,-2 0 0 0,2 2 11 16,0-1-4-16,-3-3 7 0,2 1-5 16,-3-1-2-16,1-1 3 0,0 0 1 0,-1-11 8 15,2 16-5-15,-2-16 2 0,0 14 0 0,0-14 3 16,0 0-3-16,-2 13 0 0,2-13-3 0,0 0-3 16,0 0-20-16,0 0-7 0,0 0-27 0,0-14 50 15,0 14-70-15,7-17 50 0,-3 6-46 16,1-2 60-16,2-2-58 0,2-2 64 0,0-2-50 15,3-1 52-15,0-3-54 0,1-1 56 0,3-1-5 16,-4 0 4-16,2 0-2 0,-2 0 2 0,-1 0 0 16,-3 3-47-16,-1 0 70 0,-2 2-29 0,-3 3 55 15,0 4-40-15,-5-1 62 0,0 3-41 0,-2 2 52 16,0 0-63-16,-1 3 42 0,6 6-53 16,-17-6 61-16,17 6-45 0,-15 3 41 0,5 0-49 15,2 2 69-15,3 3-27 0,0 1 18 0,1 1-36 16,0 1 23-16,4 1-37 0,1 1 19 0,2 1-30 15,1 0 20-15,2 1-26 0,0-1 23 0,1-2-24 16,2 1 20-16,0 1-39 0,-2-3 17 0,2-1-45 16,0-1 30-16,0 2-40 0,-1-2 39 0,0-2-45 15,-1 1 51-15,0 0-41 0,-1-2 49 0,0 0-44 16,1 3 53-16,-2-2-39 0,-5-7 43 16,6 14-45-16,-6-14 49 0,4 13-46 0,-4-13 48 15,0 14-45-15,0-14 7 0,-2 15-2 16,2-15 14-16,-4 14 3 0,4-14 2 0,-5 11 2 15,5-11-4-15,-8 11 2 0,8-11 1 0,-6 8 2 16,6-8 0-16,-8 8-6 0,8-8 6 0,0 0-1 16,-10 6-16-16,10-6-13 0,0 0-10 0,-13 1 54 15,13-1-53-15,0 0 51 0,-10-3-50 0,10 3 65 16,0 0-64-16,-9-7 37 0,9 7-61 0,0 0 51 16,-5-12-62-16,5 12 53 0,0 0-41 0,5-16 50 15,-5 16-55-15,10-12 63 0,-2 6-52 0,3-2 58 16,1 0-49-16,2 0 58 0,1 1-56 0,2-3 61 15,3 2-55-15,0-3 58 0,0 2-56 0,0-1 58 16,0 0-48-16,-1-1 49 0,-2 1-55 16,-1 0 63-16,0-2-64 0,-4 3 58 0,1-2-58 15,-4 3 63-15,0-1-56 0,-3 0 57 16,0 0-61-16,-6 9 59 0,4-17-58 0,-4 17 61 16,0-12-44-16,0 12 59 0,-5-13-46 0,-1 5 50 15,6 8-49-15,-9-8 38 0,9 8-48 0,-11-5 48 16,11 5-59-16,-10-4 49 0,10 4-46 0,0 0 56 15,-15 2-60-15,15-2 56 0,-8 7-51 0,8-7 50 16,-5 8-55-16,5-8 55 0,-5 14-55 16,5-14 53-16,4 17-56 0,-4-17 57 0,6 18-57 0,-1-8 56 15,3 0-51-15,0 0 38 0,3-1-44 0,1 1 53 16,0-3-81-16,3 0 37 0,0-2-59 16,1 1 58-16,4-4-66 0,-1 0 52 0,1-2-62 15,1-3 53-15,2 2 8 0,0-5 6 0,0 1 7 16,1-3 5-16,-5 0 13 0,2 0 27 0,-5-1 19 15,-2 1 7-15,-3 0-55 0,-1 0 52 0,-4 1-46 16,-1-1 64-16,-5 8-47 0,5-12 50 0,-5 12-64 16,0 0 40-16,0 0-46 0,0 0 67 0,0 0-39 15,0 0 41-15,-9 3-44 0,9-3 32 0,-9 13-42 16,4-5 34-16,0 0-42 0,0 3 31 0,0 0-40 16,1-1 25-16,0 0-31 0,-1 0 39 15,5-10-36-15,-5 16 29 0,5-16-37 0,0 14 36 16,0-14-37-16,5 8 25 0,-5-8-78 15,13 0 37-15,-13 0-43 0,15-5 67 0,-2-1-55 16,-1-2 61-16,3-5-47 0,-2-1 55 0,-2-3-11 16,2-1 67-16,-1-5-14 0,-4-4 37 0,-4-2-25 15,-3 1 35-15,-3-4-31 0,-8-6 42 0,-3 2 12 16,-5 1 11-16,-1 2-11 0,-3 4-17 0,-1 1-20 16,-1 3-14-16,5 8-18 0,-3 1-14 0,4 7-16 15,2 1-2-15,-2 5-7 0,4 3-15 0,-3 2-55 16,3 5-73-16,1 1-64 0,0 3-114 0,2 1-90 15,2 3-164-15,1 4-248 0,3 0-385 0,3-3-803 16</inkml:trace>
  <inkml:trace contextRef="#ctx0" brushRef="#br0" timeOffset="91579.33">14744 12855 179 0,'0'0'334'0,"0"0"6"0,0 0-37 15,0 0-2-15,0 0 2 0,0 0-1 0,0 0-12 16,0 0-24-16,0 0-16 0,0 0-41 0,0 0-12 16,0 0-27-16,-2-11-30 0,2 11-18 0,0 0-22 15,0 0-15-15,0 0-21 0,-4-8-9 0,4 8-15 16,0 0-9-16,0 0-7 0,-8-8-4 0,8 8-3 16,0 0-11-16,-9-6 2 0,9 6-4 0,-11-2 0 15,11 2-2-15,-16 0-2 0,16 0 4 0,-15 1-2 16,15-1 6-16,-20 5 4 0,11-2 0 0,-3 1-6 15,5 2-49-15,-2-2 56 0,1 1-48 0,0 2 54 16,0 0-57-16,1 0 60 0,2 1-53 16,0-1 53-16,1 2-49 0,0 1 51 0,4-10-50 15,-2 19 56-15,2-19-57 0,1 19 48 0,0-7-44 16,1-1 56-16,2 0-56 0,2 0 55 0,-2 0-4 16,2 1-6-16,1 1-4 0,0-2-3 0,2 2-3 15,0-1-4-15,-1-1 0 0,2 3-10 16,-3-2 7-16,1 1 3 0,1-1 0 0,0 1 1 15,-2 0-12-15,-2 0 6 0,-1 2-1 16,1-2 2-16,-3 0-3 0,0 1 1 0,-2-2-1 16,2 1 2-16,-2-1-3 0,0 1 0 0,-2-2 1 15,2 1 4-15,0-2-5 0,-2 1 0 0,2-11 0 16,-1 20 3-16,1-20-1 0,-2 19-1 0,-2-9 1 16,2-1 1-16,-3 1-1 0,-1-2 2 0,-3 3 3 15,0-2-2-15,0 1 3 0,0 1-17 0,-2-2 9 16,-1 0 0-16,-1 0-2 0,3-2 5 0,0 0 1 15,0-1 2-15,3 0 0 0,7-6 0 0,-12 11-1 16,12-11 0-16,-7 5 1 0,7-5-2 0,0 0 4 16,0 0-5-16,0 0 2 0,19 0-5 0,-7-3 1 15,-1 3-4-15,2-2-4 0,1-1-7 0,2 0 1 16,0 1-4-16,-3 1 1 0,1-1-5 16,-1 2-3-16,-2 2 9 0,1-1 2 0,-2 2 2 15,-10-3 1-15,15 10 5 0,-15-10-1 0,8 13 1 16,-8-13 1-16,1 15 5 0,-2-3 7 0,-3-1-43 15,2 2 62-15,-2 1-43 0,-4 1 58 0,4 0-43 16,-3 1 62-16,3-1-43 0,-3 1 36 0,0 1-48 16,4-1 39-16,-3-1-52 0,4-1 46 0,-1 2-50 15,1-2 51-15,1-2-58 0,0 0 49 0,1 0-54 16,0-12 55-16,0 20-54 0,0-20 50 0,1 19-48 16,-1-19 48-16,3 16-52 0,-3-16 56 15,3 13-58-15,-3-13 54 0,2 13-53 0,-2-13 52 0,2 11-47 16,-2-11 90-16,2 12-44 0,-2-12 50 15,2 12-61-15,-2-12 28 0,3 10-14 0,-3-10 43 16,2 11-23-16,-2-11 29 0,5 8-46 16,-5-8 19-16,4 9-33 0,-4-9 21 0,0 0-32 15,7 10 22-15,-7-10-37 0,0 0 40 0,5 8-36 16,-5-8 28-16,0 0-27 0,4 9 24 0,-4-9-28 16,0 0 27-16,0 0-33 0,7 8 37 0,-7-8 4 15,0 0 41-15,0 0-6 0,7 7 0 0,-7-7 4 16,0 0-2-16,15-1-20 0,-15 1 1 0,16-6-21 15,-9 1-27-15,3 1-106 0,-1-4-38 0,1 0-147 16,-1 0-22-16,3 0-79 0,-3-1-86 16,-3 1-53-16,6-2-69 0,-4 1-288 0,1-1-451 0</inkml:trace>
  <inkml:trace contextRef="#ctx0" brushRef="#br0" timeOffset="93717.72">15186 13246 72 0,'0'0'102'0,"0"0"-12"0,0 0-1 16,0 0 4-16,5-9-6 0,-5 9 43 0,0 0-28 16,0 0 0-16,0 0-28 0,0 0 1 0,5-8-26 15,-5 8 5-15,0 0-25 0,0 0 9 0,0 0-26 16,0 0 11-16,0 0-18 0,0 0 16 0,0 0-18 16,0 0 15-16,0 0-10 0,0 0 20 15,0 0 26-15,0 0-15 0,0 0-29 0,0 0 17 0,0 0-26 16,0 0 18-16,0 0-18 0,0 0 15 15,0 0-19-15,0 0 15 0,-1-11 18 0,1 11-25 16,0 0-16-16,0 0 21 0,0 0-18 0,0 0 21 16,0 0-20-16,0 0 14 0,0 0-39 0,0 0-17 15,0 0-75-15,0 0-115 0,0 0-100 0,0 0 204 16</inkml:trace>
  <inkml:trace contextRef="#ctx0" brushRef="#br0" timeOffset="94945.42">15270 13174 159 0,'0'0'291'0,"0"0"-68"15,0 0-31-15,0 0-20 0,-8-8 12 16,8 8-10-16,0 0 9 0,0 0 14 0,0 0-1 16,0 0-5-16,-11-4-16 0,11 4-26 0,0 0-23 15,0 0-20-15,0 0-21 0,0 0-5 0,0 0-2 16,0 0 7-16,0 0 0 0,0 0-7 0,-13 2-4 16,13-2-10-16,0 0-9 0,-10 7-8 0,10-7-2 15,-9 7 15-15,3-2-3 0,6-5-10 0,-13 13-5 16,8-6-2-16,-2 0 1 0,1 1 6 0,-3 3-8 15,5-3 21-15,-2 5-32 0,1-4 5 0,0 2-6 16,2-1-3-16,-1 0-1 0,3 2-2 0,1-12 1 16,-2 19 0-16,2-19 1 0,2 18 1 0,-2-18 0 15,6 16-1-15,-6-16 0 0,8 13-59 0,0-7 66 16,0-1-8-16,-8-5 0 0,16 7-4 0,-7-3-3 16,-9-4-4-16,18 6 1 0,-18-6-4 0,17 4-3 15,-17-4 7-15,20 1 5 0,-20-1-17 16,16 1 4-16,-16-1-2 0,15 0-2 0,-15 0-2 15,15-1 1-15,-15 1 4 0,15-3 14 0,-15 3 14 16,15-3 7-16,-15 3-33 0,13-4 75 0,-13 4-48 16,13-7 51-16,-13 7-24 0,11-10 49 0,-11 10-21 15,11-10 13-15,-5 3-38 0,-6 7 22 0,6-16-41 16,-6 16 14-16,6-17-52 0,-6 17 45 0,1-19-25 16,-1 19 11-16,-1-19-25 0,1 19 22 0,-6-20-29 15,1 11 19-15,-2 0-26 0,-1 0 17 0,-2 0-24 16,-3 1 24-16,0 2-25 0,-1 0 17 0,0 1-20 15,3 2-38-15,-3 0-113 0,2 1-33 0,12 2-134 16,-22 0-11-16,22 0-118 0,-15 0-122 16,15 0-453-16,-11 3-648 0</inkml:trace>
  <inkml:trace contextRef="#ctx0" brushRef="#br0" timeOffset="95344.12">15680 13316 663 0,'0'0'620'0,"0"0"-87"0,0 0-45 16,0 0-75-16,-4 12-38 0,4-12-22 15,0 0-88-15,-2 15-1 0,2-15-97 0,0 14 18 16,0-14-84-16,0 15 25 0,-1-4-67 0,1 1 30 15,-2 0-50-15,0 0 30 0,-1 2-47 0,-1 0 29 16,-2 1-61-16,0-2-65 0,-5 3-176 0,-2 0-90 16,0-2-180-16,-4 0-635 0,0-1-771 0</inkml:trace>
  <inkml:trace contextRef="#ctx0" brushRef="#br0" timeOffset="96378.14">16016 13193 456 0,'0'0'432'0,"0"0"-58"15,0 0-61-15,0 0-49 0,0 0-51 0,0 0-39 16,4-9-33-16,-4 9-21 0,7-7-3 0,-7 7 8 16,7-12 10-16,-7 12-34 0,9-12 64 0,-4 5-37 15,1 0 62-15,0-3-51 0,0 2 35 0,-1 1-49 16,1-4 45-16,-1 3-71 0,-1-2-3 0,1 1-1 15,0-2-2-15,-2 1 12 0,-3 10-11 0,7-16-5 16,-7 16 21-16,6-15-10 0,-6 15-3 16,5-13-7-16,-5 13-11 0,4-11-13 15,-4 11-10-15,0 0-13 0,7-11-15 0,-7 11-5 16,0 0-7-16,3-10-9 0,-3 10-1 0,0 0-2 16,0 0 1-16,0 0 0 0,0 0-1 0,0 0 0 15,0 0 0-15,0 0-2 0,8 8 0 0,-8-8 1 16,1 10-4-16,-1-10 2 0,3 15-1 0,-3-15 0 15,0 15 3-15,0-15 17 0,0 19-22 0,0-19 19 16,0 22-23-16,-1-10 23 0,-1-1-24 16,1 3 19-16,0 0-19 0,0 0 21 0,1-2-24 15,-2 2 21-15,2-1-19 0,0 1 18 0,0-1-18 16,2 0 18-16,-1 1-22 0,0-1 26 0,2 0-26 16,-1-1 22-16,1 0-44 0,-1 1 10 0,1-5-32 15,2 3 22-15,-3-3-47 0,-2-8 24 0,4 17-31 16,2-10 21-16,-6-7-50 0,2 10 61 0,-2-10-52 15,3 10 59-15,-3-10-53 0,0 0 65 0,-3 12-40 16,3-12 65-16,0 0-48 0,-4 8 61 0,4-8-49 16,0 0 59-16,0 0-54 0,-9 6 60 0,9-6-50 15,0 0 57-15,0 0-48 0,0 0 48 0,0 0-43 16,-11 3 64-16,11-3-47 0,0 0 61 0,0 0-60 16,0 0 57-16,0 0-42 0,0 0 62 15,-8-5-30-15,8 5 49 0,0 0-27 0,0 0 22 16,0 0-36-16,0 0 24 0,0 0-32 0,0 0 23 15,0 0-37-15,0 0 11 0,-2-10-25 0,2 10 21 16,0 0-33-16,7-6 22 0,-7 6-28 0,13-4 24 16,-4 0-30-16,1 2 25 0,2-3-27 0,-1 2 25 15,1 0-27-15,2 0 24 0,-3 0-25 0,3 2 12 16,-2-2-83-16,-1-1-8 0,-11 4-131 0,21-3-54 16,-21 3-96-16,15-3-131 0,-15 3-88 0,10-3-429 15,-10 3-627-15</inkml:trace>
  <inkml:trace contextRef="#ctx0" brushRef="#br0" timeOffset="96662.14">16501 13321 126 0,'0'0'755'0,"1"12"-94"0,-1-12-84 16,4 11-107-16,-4-11-121 0,5 14-7 16,-5-14-109-16,5 13 36 0,-5-13-71 0,4 13 24 15,-4-13-73-15,6 13 13 0,-6-13-76 0,4 13 17 16,-4-13-37-16,1 16 25 0,-1-16-39 0,-1 15 10 16,1-15-31-16,-4 20 25 0,2-10-31 0,-3-1 12 15,1 2-26-15,0-2 14 0,0 1-95 0,-1-2-38 16,0 1-138-16,1-1-23 0,-2-2-96 0,6-6-107 15,-5 13-59-15,5-13-438 0,-4 10-558 0</inkml:trace>
  <inkml:trace contextRef="#ctx0" brushRef="#br0" timeOffset="97414.41">16976 13085 312 0,'0'0'581'0,"0"0"-32"0,-14-1-117 16,14 1 14-16,0 0-125 0,-13-5 13 0,13 5-93 15,0 0 12-15,-7-10-90 0,7 10 22 0,0 0-80 16,0-12-8-16,0 12-12 0,4-10-9 16,-4 10-4-16,0 0-5 0,5-13-4 15,-5 13-4-15,0 0-6 0,6-9-22 0,-6 9 4 16,0 0-13-16,5-9-6 0,-5 9-4 0,0 0-1 0,0 0-1 16,0 0-1-16,14 0-3 0,-14 0 2 15,8 6 3-15,-8-6 10 0,10 9 4 0,-10-9 42 16,10 12-46-16,-3-5 43 0,-1 2-42 0,-1-2 32 15,0 4-44-15,-1-2 36 0,0 1-47 0,0-1 36 16,-3 2-39-16,-1-11 37 0,1 21-42 0,-2-11 40 16,-1 2-49-16,-2 0 44 0,0 0-38 0,-3-1 33 15,0 3-38-15,-2-3 33 0,1 3-33 0,-1-2 34 16,2 0-34-16,-1 0 36 0,2-1-31 0,-1 2 30 16,1-3-32-16,-1 1 30 0,2-3-36 0,1 3 38 15,1-3-36-15,3-8 38 0,-4 16-36 16,4-16 36-16,-2 12-25 0,2-12 61 0,2 11-17 15,-2-11 42-15,0 0-1 0,7 11 19 0,-7-11-8 16,9 6 4-16,-9-6-16 0,14 4-7 0,-14-4-12 16,16 2-4-16,-16-2-15 0,20 1-4 0,-20-1-9 15,23 0-6-15,-23 0-5 0,22 0-8 0,-8 0 5 16,-2-1-2-16,-12 1-6 0,23 0-2 0,-23 0-4 16,20 1 3-16,-20-1-36 0,15 0-18 0,-15 0-47 15,16 0 2-15,-16 0-45 0,11 1 13 0,-11-1-87 16,0 0 1-16,12 2-68 0,-12-2-72 0,0 0-105 15,0 0-114-15,0 0-508 0,0 0-699 0</inkml:trace>
  <inkml:trace contextRef="#ctx0" brushRef="#br0" timeOffset="98477.68">17278 12839 156 0,'0'0'522'0,"-8"-10"-79"15,8 10-41-15,-6-10-49 0,6 10-32 0,-8-11-18 16,8 11-27-16,-5-12-26 0,5 12-21 16,-3-11 0-16,3 11-83 0,2-13 35 0,-2 13-63 0,4-11 46 15,-4 11-72-15,6-11 31 0,-6 11-59 16,9-9 39-16,-9 9-64 0,6-8 46 0,-6 8-58 15,9-5 44-15,-9 5-59 0,10-6 46 0,-10 6-60 16,12 0 48-16,-12 0-56 0,12 0 51 0,-12 0-49 16,16 6 42-16,-8-1-44 0,-2 3 49 15,4 1-48-15,-2 2 47 0,0 0-51 0,-3 2 45 16,0 2-49-16,0-3 4 0,-1 4 6 0,0 0 3 16,-2 1 1-16,0 0 1 0,-1-2-1 0,-1 2 1 15,-1 1 39-15,-1-1-45 0,0-1 43 0,-1 1-47 16,-1 0 41-16,0-1-46 0,-1 1 38 15,2-2-38-15,-1 1 47 0,-1-1-50 0,1 0 44 0,-1-1-45 16,1-1 23-16,0 1-18 0,0-1 37 16,3-3-39-16,-2 2 41 0,3-12-41 0,-1 21 44 15,1-21-42-15,1 21 41 0,-1-21-37 0,5 17 36 16,-5-17-36-16,9 16 37 0,-4-9-28 0,2-1 42 16,-7-6-36-16,14 11 35 0,-4-7-40 0,-1-1 30 15,0 2-36-15,-9-5 35 0,19 7-43 0,-10-4 36 16,-9-3-33-16,18 5 33 0,-18-5-34 0,15 7 36 15,-15-7-39-15,13 8 37 0,-13-8-35 0,10 8 33 16,-10-8-34-16,8 8 30 0,-8-8-30 16,9 11 33-16,-9-11-33 0,6 8 36 0,-6-8-32 15,5 8 28-15,-5-8-27 0,0 0 27 0,7 11-59 16,-7-11 65-16,0 0-35 0,1 12 32 0,-1-12-31 16,-2 11 30-16,2-11-33 0,-7 11 34 0,7-11-36 15,-9 14 32-15,9-14-35 0,-11 14 38 0,4-7-32 16,1 1 32-16,6-8-32 0,-12 13 33 0,6-5-37 15,1-2 32-15,0 2-31 0,5-8 34 0,-8 12-34 16,8-12 26-16,-5 13-24 0,5-13 27 0,-6 12-27 16,6-12 28-16,-1 10-26 0,1-10 32 0,-2 11-33 15,2-11 20-15,0 0-14 0,0 17 28 0,0-17-25 16,0 12 21-16,0-12 18 0,3 13-1 0,-3-13-7 16,1 15-2-16,-1-15 9 0,4 18 5 0,-2-9-3 15,1 1 6-15,-3-10-8 0,4 19 11 16,-2-10 14-16,1 1-4 0,1 0-11 0,-2 1-5 15,2-3-7-15,0 3-7 0,0-2-4 0,-1 1-4 16,1-2 0-16,-4-8-3 0,6 17-4 16,-6-17-5-16,3 15 3 0,-3-15 2 0,3 14 6 15,-3-14-10-15,1 14 3 0,-1-14-3 0,0 11 0 16,0-11-1-16,-1 11 6 0,1-11-6 0,0 0 5 16,-3 15-5-16,3-15 6 0,0 0-4 0,-6 11 2 15,6-11-1-15,-9 8 8 0,9-8 0 0,-13 6 9 16,13-6 4-16,-16 7 0 0,16-7 10 0,-22 6-5 15,13-4-7-15,-6 0-3 0,2 0-5 0,-2 0-3 16,0-1-3-16,0 0 0 0,1-1-5 16,-1 0-42-16,1-1-59 0,-3 0-67 0,3-3-63 15,-1 0-192-15,1-5-79 0,2 2-169 0,1-1-661 16,0-2-929-16</inkml:trace>
  <inkml:trace contextRef="#ctx0" brushRef="#br0" timeOffset="144301.6">15202 13816 52 0,'0'0'167'0,"0"0"-29"0,0 0-37 16,0 0-20-16,0 0-12 0,0 0-8 0,-10-2-16 16,10 2-6-16,0 0-3 0,0 0 7 0,0 0 15 15,0 0 7-15,-9-5 1 0,9 5 4 0,0 0 3 16,0 0 7-16,0 0 9 0,-13 0 9 0,13 0 1 15,0 0-30-15,-12 5 37 0,12-5-47 0,0 0 45 16,-12 1-60-16,12-1 57 0,0 0-76 0,-12 1 47 16,12-1-63-16,0 0 56 0,0 0-73 0,-10 5 71 15,10-5-66-15,0 0 74 0,0 0-80 0,0 0 66 16,0 0-70-16,-11 1 74 0,11-1-67 0,0 0 57 16,0 0-14-16,0 0-67 0,0 0 62 15,0 0-61-15,0 0 70 0,0 0-77 0,0 0 71 16,0 0-63-16,-12 4 81 0,12-4-43 0,0 0 71 15,0 0-44-15,0 0 63 0,0 0-48 0,0 0 57 16,0 0-49-16,0 0 59 0,0 0-50 0,0 0 56 16,0 0-54-16,0 0 59 0,0 0-62 0,0 0 50 15,0 0-68-15,0 0 49 0,0 0-73 0,0 0 44 16,0 0-65-16,0 0 48 0,0 0-55 0,0 0 49 16,0 0-50-16,0 0 41 0,0 0-59 0,0 0 56 15,13-4-59-15,-13 4 58 0,10-1-59 0,-10 1 57 16,16-5-57-16,-16 5 55 0,19-5-56 0,-8 3 56 15,3-4-56-15,2 3 56 16,0 0-59-16,2-1 58 0,3 0-56 0,-2-1 62 0,1 1-64 16,0-1 57-16,1 2-56 0,-1-1 55 0,0 0-52 15,0 1 51-15,1 0-50 0,-4 0 52 16,4 0-60-16,-4-2 64 0,4 3-56 0,-1-2 56 16,-1 2-56-16,4-4 57 0,-2 2-55 0,1 1 55 15,3-1-54-15,0 2 52 0,1-2-55 0,-1 2 60 16,1-1-54-16,-1-1 50 0,0 1-53 0,0 1 49 15,1-1-54-15,-5 2 6 0,0 0 3 0,-1 1 6 16,1-2-1-16,-2 1 3 0,1 1 2 0,-2 0 2 16,0 0 0-16,1 0 3 0,-2 1-2 0,2-1 0 15,-2 2 2-15,2-2 1 0,-2 0 1 0,2 1 1 16,0-1 46-16,-1 0-40 0,2 0-13 16,1 1 52-16,-3-1-58 0,2 0 51 0,-1 0-42 15,0 2 37-15,0-2-52 0,0 0 51 0,0 1-60 16,-3-1 62-16,1 0-49 0,-1 0 41 0,0 0-55 15,-1-1 56-15,0 1-55 0,3-2 54 0,-1 1-55 16,1 0 56-16,-4 1-55 0,2-3 54 0,1 0-55 16,1 2 56-16,-3-2-55 0,3 1 54 0,0 0-56 15,-3-1 58-15,3 0-57 0,-1 0 56 0,0 1-55 16,-1-1 56-16,1 2-50 0,0-2 51 0,-1 0-57 16,-1 1 51-16,3 0-51 0,-2-1 61 0,2 0-60 15,-2 1 56-15,-1-1-60 0,3 2 57 0,-1-4-56 16,-1 4 56-16,1-2-56 0,1 0 58 0,-1 0-55 15,1 0 63-15,-3 0-53 0,3 1 62 16,0-2-59-16,-2 1 51 0,2 1-58 16,-2 2 58-16,-1-2-56 0,-1 1 55 0,1-1-61 15,-2 1 59-15,1 1-61 0,-2 1 55 0,1-1-54 16,-13 0 54-16,24 2-55 0,-12-1 54 0,-12-1-53 16,22 2 55-16,-22-2-56 0,22 4 53 0,-22-4-55 15,23 4 56-15,-13-2-52 0,0 1 54 0,-10-3-37 16,21 3 55-16,-21-3-55 0,20 3 57 0,-20-3-55 15,18 4 51-15,-18-4-52 0,17 3 52 0,-17-3-52 16,14 1 52-16,-14-1-57 0,0 0 57 0,16 3-52 16,-16-3 69-16,0 0-49 0,13 3 11 15,-13-3 8-15,0 0 11 0,0 0 1 0,14 2 6 16,-14-2-1-16,0 0-2 0,0 0-5 0,0 0-4 16,0 0-7-16,0 0-12 0,0 0 2 0,0 0-5 15,0 0-3-15,0 0-3 0,0 0 0 0,0 0 0 16,0 0-6-16,0 0 0 0,0 0 10 0,0 0 3 15,0 0-1-15,0 0 0 0,0 0-1 0,0 0-1 16,-14 1-2-16,14-1-6 0,0 0 0 0,0 0-2 16,0 0-1-16,-11 2-2 0,11-2 1 15,0 0 2-15,0 0-5 0,0 0 0 0,-14 0 0 0,14 0 2 16,0 0-3-16,0 0 1 0,-12 1-1 16,12-1 1-16,0 0 2 0,0 0-3 0,0 0 0 15,-11 2 0-15,11-2 0 0,0 0 2 0,0 0-2 16,0 0-11-16,0 0-59 0,0 0-68 0,-14 0-94 15,14 0-66-15,0 0-210 0,-13-5-113 0,13 5-468 16,-14-7-707-16</inkml:trace>
  <inkml:trace contextRef="#ctx0" brushRef="#br0" timeOffset="149002.15">17730 9120 156 0,'0'0'340'0,"-12"-6"-57"0,12 6-33 15,-12-7-29-15,12 7-30 0,-10-7-7 0,10 7-5 0,-12-8-1 16,12 8 3-16,-9-10-21 0,9 10-12 15,-7-10-4-15,7 10-14 0,-9-10-15 0,9 10-11 0,-7-11-6 16,7 11-13-16,-7-11-13 0,7 11 3 0,-8-9-13 16,8 9-10-16,-13-12-5 15,13 12-7-15,-13-9 60 0,6 4-70 0,7 5 59 16,-17-8-60-16,8 4 40 0,-1-1-50 0,-2 0 61 16,2 2-49-16,-2-1 4 0,-3 0 2 0,3 2 16 15,-2-1 3-15,2 0 1 0,-5 1-22 0,1 0-7 16,-2 0 4-16,-1 1 1 0,1 0-3 0,-3 1 14 15,2 0 6-15,-1 1 22 0,-1-1-62 0,1 3 52 16,2-2-26-16,-1 1 27 0,1 1-28 0,-1 0 19 16,0 2-46-16,2 0 31 0,0-1-41 0,1 2 36 15,1 2-40-15,-1-2 37 0,1 1-38 16,2 1 33-16,-2-2-34 0,3 1 9 0,-1 0 5 16,3 1 4-16,-3 0 17 0,2 1-12 0,-2 0 2 15,1 0-5-15,0 1 6 0,0-1-3 0,2 2-4 16,0-1-6-16,1 1 3 0,1 0 22 0,-1 0-25 15,2 1 16-15,0 0-25 0,1 1 22 0,1-1-26 16,-2 2 26-16,4-2-27 0,-3 2 26 0,3-1-29 16,-1 0 29-16,0 0-28 0,-1-1 27 15,0 1-1-15,2-1-4 0,-1 1-28 0,2-2 41 16,-1 0-30-16,1 0 19 0,-1 0-20 0,2 1 49 16,-1-1-13-16,2 1 24 0,2 1-20 15,-1-2 20-15,2 1-24 0,0-1 15 0,0 3-25 0,2-2 15 16,1 1-26-16,1 0 14 0,-1 1-20 0,3-2 17 15,1 1-20-15,-2 0 21 0,0 0-19 16,1 0 14-16,1 0-21 0,-1 2 20 0,1 0-19 16,2-2 20-16,-2 3-18 0,0-1 20 0,1-1-16 15,0 2 20-15,0-2-10 0,2-1 24 0,-3 2-3 16,4 0 16-16,-1-3-16 0,0 1 4 0,1 0-2 16,-1-1 4-16,2 0 10 0,1 0-1 0,-1-1 0 15,1 1-7-15,1-1-7 0,0 0-5 0,2-1-4 16,-1-1-5-16,0 1-5 0,1-2 0 0,-1-1-7 15,2 2 3-15,0-2-5 0,0 1 2 0,1-3 1 16,0 1-6-16,1-3 1 0,-1 3-1 0,2-3 1 16,1 1-3-16,-4-2 1 0,1 2 1 15,1-4 2-15,-1 2-3 0,2 0-1 0,0-2 2 16,0 0-1-16,-3 0 1 0,3-2 0 0,3 0 2 16,-1-1-1-16,1 0 0 0,-3-1 3 0,2 0 0 15,1-1-3-15,-1-1-2 0,0 0 2 16,-1-2-1-16,4-1-1 0,-4 0 0 0,-1 2-1 15,0-4 8-15,-2 3-8 0,-1-2 5 0,1 0-9 16,-5-1 15-16,1-1-6 0,-3 1 19 0,-2 2 18 16,-1-1 16-16,-2 1-1 0,0-2-6 0,0 1-7 15,-1-1 2-15,-3 1-2 0,0 1-8 0,-1-1-2 16,1 0-6-16,-1-3 4 0,-2 1 5 16,1 1-3-16,-1-5-11 0,0 0 7 0,0 0-5 15,-1 1 20-15,-1-1-26 0,0-2 26 0,2 1-4 16,-2 0 1-16,-3 0-2 0,2-1-3 0,0 0 4 15,-2 4-1-15,0-4 13 0,-2 3-3 0,0-1-10 16,-1 2 7-16,-1-2 0 0,1 2 2 0,-2 0-8 16,-3-3-15-16,2 1 16 0,-3 1 1 0,0-1 0 15,0 1-16-15,-2 2 14 0,1-3-9 0,-1 2 3 16,0 0-3-16,0 0-8 0,0-2 6 0,0 2-4 16,-1-1 5-16,2 1-6 0,-2 0-1 0,2 0-1 15,-1 1 8-15,0 1-28 0,0 0-3 0,1 2 0 16,-1 1 0-16,-2 0 0 0,0 1 0 15,-3 1 0-15,-2 0 0 0,-1 0 0 16,-3 2 0-16,-3 1 0 0,-7 2 0 0,-4 1 0 16,-3 1 0-16,-12 1 0 0,-4 5 0 0,-9 1-25 15,-2 4-149-15,-1-2-59 0,-2 6-124 0,3 0-21 16,2 2-40-16,5-2-86 0,0 3-21 0,6 2-61 16,12-4-33-16,3 0-61 0,5 1-479 15,1 1-773-15</inkml:trace>
  <inkml:trace contextRef="#ctx0" brushRef="#br0" timeOffset="153131.39">16299 9089 363 0,'0'0'336'16,"0"0"-37"-16,0 0-30 0,0 0-39 15,0 0-29-15,0 0-28 0,0 0-22 0,0 0-28 16,-4-10 3-16,4 10-22 0,0 0-13 0,-5-7-14 15,5 7 15-15,0 0 4 0,-9-7 33 0,9 7-37 16,0 0 63-16,-15-6-70 0,15 6 31 0,-15-5-59 16,4 2 47-16,1 2-68 0,-3-3-2 0,-4 1-5 15,-2 1 1-15,0-1 49 0,-6 2-60 0,-2-1 60 16,-3-1-48-16,0 3 50 0,-7 0-69 0,-1 0 52 16,-2 0-63-16,-3 0 53 0,1 0-56 0,-9 0 47 15,0 2-58-15,0-2 56 0,-1 0-53 16,-2-2 26-16,3 2 13 0,0-1 5 0,-2-1 10 0,3-1 2 15,-1 2-3-15,0 0-2 0,4-4-3 16,-2 2-1-16,7 0-4 0,4 2-3 0,-3-3-1 16,5 2-1-16,0 1-4 0,4 0-8 15,2 0 2-15,-2 1-5 0,2 0-6 0,1 0-2 16,0 0-4-16,0 1 3 0,0 0-2 0,4 0 1 16,-2 0 0-16,2 0-2 0,3 1 3 0,0 0 5 15,0-1-3-15,1 1-3 0,0-1 0 16,-1 1 8-16,0-2-36 0,2 1 35 0,-3 1 1 0,1-1-2 15,2 1 3-15,-3-1-8 0,2 2-1 0,2 0 1 16,-2-2-3-16,2 2 1 0,0 0 0 16,0-1 22-16,2 1-58 0,1 0 37 0,-1 1 0 15,1-3 3-15,1 4-1 0,0-4 1 0,2 2-37 16,-1 0 41-16,1-1-35 0,-1 1 32 0,3-1-30 16,-2 0 35-16,-3 2-33 0,1-2 34 0,-1 2-32 15,3 0 33-15,-3-1-33 0,0 1 28 0,0-1-27 16,0 2 33-16,1 0-26 0,-1 1 29 0,0 0-41 15,1 0 37-15,1 1-29 0,1 0 35 0,-3 2-36 16,2-1 27-16,-2 0 1 0,3 1-4 0,-1 0 1 16,-1-2-4-16,1 4 0 0,-1-1-1 0,2 0-1 15,1-1-1-15,-1 1-5 0,1-1 10 16,1 2-2-16,0-1-1 16,2 0 0-16,0 0-6 0,0 1 7 0,0-2-4 0,0 2 0 15,4 1-4-15,-3 0 8 0,3-2 8 0,-2 2 2 16,0-1 0-16,3 1 2 0,2-3-3 0,-2 2-2 15,1 1-2-15,3-1 7 0,-2 1-13 0,0-1 3 16,2 1-2-16,-3 0 0 0,3 0 2 0,0-1-5 16,0 3 16-16,0-1-12 0,0-1-4 0,0 2-4 15,5-1-1-15,-3 1 0 0,-2 2 2 0,5-1-1 16,-3-2 1-16,2 0 4 0,-2 3-35 0,3-2 40 16,-1 0-34-16,1-1 36 0,-2 0-33 0,1 0 37 15,-2-1-35-15,3 4 29 0,-3-3-25 16,2 0 35-16,0 2-28 0,2 1 26 0,-2-2-34 15,2 2 41-15,-1-1-44 0,1-1 44 0,1 1-46 16,0 1 41-16,2 0-33 0,0-4 35 0,1 1-38 16,2 1 37-16,-1-3-34 0,3 2 36 0,1-2-35 15,0-1 35-15,4 0-37 0,0-2 37 0,3 2-30 16,0-5 29-16,1-1-38 0,2 2 36 0,0-2-36 16,2 0 43-16,0-2-37 0,-1-1 27 0,3 0-33 15,0 1 35-15,1 0-36 0,1-1 36 16,1-1-29-16,3 1 26 0,4 0-33 0,-1 1 36 15,-2 0-35-15,4-2 34 0,-1 1-33 0,-1-1 33 0,0 2-34 16,0-1 37-16,3 1-31 0,-1-2 32 16,-2 0-37-16,3 0 40 0,1 1-34 15,0-1 28-15,0 0-37 0,2-1 39 0,6 1-38 16,-1-2 35-16,3 1-33 0,-3-1 34 0,0 1-29 16,1-1 28-16,-3-1-30 0,-4 2 31 0,-2-1-37 15,0 1 39-15,-1-2-38 0,-2 2 36 0,-1-1-33 16,-1 1 39-16,-5-2-36 0,1 3 28 0,-3-2-35 15,1 0 36-15,-2 1-30 0,0-1 29 0,0-1-33 16,0 2 36-16,-1 0-37 0,0-1 29 0,-2-1-25 16,2 1 33-16,0-1-4 0,0 0-35 0,0-1 37 15,-1-1-36-15,1 1 41 0,0-2-39 0,-5 1 34 16,3-1-27-16,-2 0 20 0,-1 0-26 0,-1 1 35 16,-5-1-34-16,0 0 35 0,-1 1-33 15,-2 0 33-15,-1-1-32 0,-3 0 33 0,0 1-35 16,-1-1 30-16,0 1-29 0,-3-3 35 0,0 1-37 15,-1 0 35-15,-4 7-30 0,7-18 26 0,-3 11-29 16,1-4 34-16,-1 2-30 0,0-2 29 0,1-1 2 16,-1 1 7-16,1-2 13 0,1 0 5 0,-2 1 4 15,1 1-1-15,-1 0 10 0,0 0-2 16,0-1-8-16,-1 1-4 0,0-1 9 0,1 3-10 16,-1-3-6-16,-1 0-12 0,1-1 1 0,-2-1 24 15,0 0 3-15,-1-1 3 0,0-2 17 0,-1 2 1 16,1-3 8-16,0 1 20 0,-1 1-17 0,1 0-8 15,0-1-4-15,0 1 5 0,0 2 0 16,0-2-10-16,0 0 4 0,0 0-12 0,-2-1 3 16,2 0 2-16,-1 2-4 0,0-4-8 0,0 3-8 15,-2-2-9-15,2 1-5 0,-4-2-8 0,2 2-3 16,-1 2 11-16,0-2 7 0,1 2-5 0,-1-1-2 16,-1 3 7-16,0-2 15 0,1 2 0 0,0-2 4 15,0 2-1-15,0 1-13 0,0 0-14 0,-1 2 5 16,0-3-10-16,1 3-2 0,-1-1-7 15,0-2-3-15,-1 1 3 0,1 2-8 0,-4 0-2 0,1-3 0 16,0 2-1-16,-1 3-4 0,-2-4 1 16,2 1-1-16,-1 2-1 0,-2 0-2 0,2 1-23 0,0 0-57 15,-2 0-65-15,2 0-80 0,1 4-61 16,-4 2-56-16,13 2-83 0,-24 0-46 0,9 5-153 16,-1 2-34-16,-3 4-148 0,-4 3-312 0,-2 4-736 15</inkml:trace>
  <inkml:trace contextRef="#ctx0" brushRef="#br0" timeOffset="154998.06">13390 9226 340 0,'0'0'325'0,"4"-9"-38"16,-4 9-2-16,0-11-16 0,0 11 0 15,-5-13 5-15,5 13-6 0,-11-12-19 16,4 5-25-16,-2-1-14 0,-1-1-33 0,-4 2-32 16,3 0-19-16,-1-1-25 0,-1-1-20 0,-3 2-16 15,3 0-11-15,-1 0-10 0,-2 1 43 0,1 0-68 16,-1 0 48-16,0 1-59 0,2-1 49 0,-4 1-51 16,3 2 56-16,-3-2-64 0,2 1 48 0,-2 1-54 15,-1-2 49-15,0 4-56 0,-1-3 4 16,2 2 5-16,-5 1 9 0,1-1-1 0,2 1 2 15,-3 1-1-15,0 0 2 0,1 0-2 0,-4 1 5 16,-1 1 11-16,2-2 18 0,-2 3 6 0,2 1-2 0,-2-1-13 16,3 1-3-16,-1-1-6 0,2 2-7 15,0 0 1-15,2 0-26 0,0 1 26 0,-2 0-28 16,4 0 28-16,-2 1-27 0,3-1 29 0,1 0-29 16,0 1 33-16,2-1-34 0,1 1 28 0,1 0 2 15,-1 1-3-15,1 0-7 0,0 0 2 0,3 3-3 16,-3-1-3-16,2 0-1 0,1 2 0 0,0-1 1 15,-2 0 1-15,1 4 1 0,0-1-1 0,-1 0-1 16,0 2 51-16,2 0-60 0,-3-1 50 0,4 1-58 16,-5 0 55-16,1 1-60 0,2-2 57 0,-1 2-54 15,-1-2 6-15,4 0 14 0,-2-1 47 16,4-3-61-16,0 3 60 0,3-3-60 16,-4 3 4-16,6-3-1 0,0 2 8 0,0-2-1 15,2 3 1-15,0-1 1 0,0 2 0 0,4 1 1 16,0 1-1-16,2-2 2 0,-1 2 1 0,3 1-2 15,1 0 1-15,1 1 0 0,0 1-31 0,-1-4 42 16,5 2-31-16,-3 0 32 0,0-2-38 0,3 0 41 16,-1 2-36-16,1-1 32 0,-1 0-32 0,3 0 35 15,-3 0-34-15,1-1 37 0,-1 0-27 0,2-3 41 16,1 3-31-16,1-1 32 0,-2-2-34 0,2 0 40 16,0 0-46-16,-1-1 34 0,1 1-38 15,2-2 34-15,-2 1-37 0,1-2 35 0,3 0-36 0,-2 1 38 16,2-3-4-16,2 1-6 0,-2-1-2 0,2 0 2 15,2-2-4-15,-2 1-5 0,1-1 2 16,1 0 2-16,-2 0-1 0,1-2-1 0,2 0-7 16,-3-1-1-16,2-1 1 0,-2 2-1 0,-2-3 1 15,0 0-1-15,2 0 1 0,-2-1 1 0,-2 1 0 16,4-2-1-16,-3 1 8 0,-2-1-7 0,0 0-1 16,-1-1 0-16,2-1 0 0,-3 2-5 15,-1-2 5-15,1 0-16 0,0-2 24 0,0 2-41 16,-3-2 46-16,3 0-36 0,-3 0 37 0,0-1-34 15,-1 0 44-15,1 0-40 0,-1-1 30 0,1-2-35 16,0 1 39-16,-3 0-38 0,3-1 37 0,-1-2-34 16,-1 1 35-16,1 0-37 0,0-1 4 0,1-1 4 15,1 0 4-15,-3 2 35 0,0 0-38 0,1-1 40 16,-3-1-39-16,2 2 49 0,0-1-19 0,-4 1 52 16,0 0-1-16,1-2 16 0,-2 1-27 0,2-2 20 15,-3 1-31-15,-1-1 18 0,0 1-31 0,-1-1 14 16,2-1-7-16,-3 2-2 0,0-1-6 0,-2 0-4 15,0-1-2-15,-2 1 19 0,2-1 0 16,-4 0-9-16,1 0 5 0,0-1-6 0,-1 1-9 16,0 0-9-16,-1 1 16 0,1-2-12 15,0 2 6-15,-4-1 11 0,4 3 6 0,1-3 5 0,-3 1-20 16,0 0 5-16,1 1-8 0,0 0 42 16,-2 0-16-16,1-1-9 0,1 2-2 0,-1 0 8 15,2 0-5-15,-4 0-8 0,2-1-6 0,-1 1 1 16,1 2-2-16,0-2-8 0,-2 1-3 0,3 0-5 15,-3 0-9-15,3 1 3 0,-3 0-5 0,2 0 2 16,0 2-2-16,1-2 0 0,1 0 2 0,-4 3 5 16,8 6 1-16,-8-14 5 0,8 14 11 0,-7-15 10 15,7 15-3-15,-9-15-3 0,9 15-6 0,-9-13-7 16,9 13-4-16,-9-14-1 0,5 6-3 0,-1 1 4 16,-4 1-10-16,4 0 10 0,-3 0-6 0,1 0-3 15,0 1-3-15,-2 0 0 0,0 0-4 0,0-1 1 16,9 6 0-16,-16-8-2 0,8 3 0 0,8 5-6 15,-15-6 7-15,15 6-1 0,-13-7-18 16,13 7 22-16,-10-6-3 0,10 6-6 0,-12-4 13 16,12 4-11-16,-11-3-6 0,11 3-7 0,-13-4-26 15,13 4-38-15,-18 2-58 0,18-2-35 0,-17 2-84 16,17-2-89-16,-15 1-168 0,15-1-152 0,-16 2-120 16,16-2-522-16,-15 1-911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5:43:29.2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27015 12603 26 0,'0'0'49'0,"-14"-1"-55"15,14 1-6-15,0 0-8 0,-15 1 6 16</inkml:trace>
  <inkml:trace contextRef="#ctx0" brushRef="#br0" timeOffset="21578.3">5793 6771 26 0,'0'0'183'0,"0"0"-20"0,-3-10-21 0,3 10 7 0,0 0-7 16,0 0-4-16,0 0-6 0,0 0-10 0,0 0-23 16,0 0-20-16,-1-11-14 0,1 11-13 15,0 0-11-15,0 0-7 0,0 0-7 0,0 0-7 16,-3-11-1-16,3 11 2 0,0 0 5 0,0 0 6 16,0 0 10-16,-2-11 6 0,2 11 10 0,0 0 1 15,-4-9 0-15,4 9 8 0,0 0 22 0,-8-10-7 16,8 10 0-16,-5-7-4 0,5 7-14 0,-6-8-6 15,6 8-5-15,-9-6-9 0,9 6-9 0,-12-7-11 16,12 7 6-16,-11-6 12 0,11 6 0 0,-13-8-10 16,13 8 13-16,-15-7-15 0,15 7 42 15,-13-6-28-15,13 6 7 0,-17-7-27 0,17 7 20 16,-15-5-2-16,15 5 16 0,-18-4-24 0,18 4 0 16,-18-2-21-16,18 2 14 0,-20 0-20 0,20 0 14 15,-23 0-20-15,12 3 14 0,-1-1-13 0,0-1 17 16,1 4-22-16,-3-2 19 0,2 1-19 15,-1-1 9-15,1 1 6 0,-2 1 8 0,-1 1 2 16,3 0 0-16,-4 0 3 0,3 0 5 0,0 1 2 16,0 0 21-16,-1 0 7 0,2 1 0 0,-1 1 3 15,-1-2-56-15,3 2 68 0,-3 0-75 0,1-1 61 16,-1 3-58-16,2-2 64 0,0 1-52 0,-4 2 52 16,3-2-54-16,0 1 53 0,1 0-56 0,2-2 62 15,-3 3-57-15,3-1 46 0,-2 0-58 16,2-1 54-16,1 2-59 0,-1-1 64 0,2 3-33 15,2-1 63-15,-2 2-65 0,3 1 53 0,-3-1-64 16,3 2 52-16,0-2-56 0,-3 4 28 0,5-3-33 16,0 0 43-16,-2 1-45 0,4-1 34 0,-2 0-42 15,2-1 41-15,0 3-43 0,-1-4 40 0,2 3-46 16,-1-2 42-16,2 1-42 0,1 1 33 0,-1 1-34 16,1-3 37-16,1 2-70 0,1-3 74 0,0 2-32 15,-1-2 35-15,3 2-40 0,-1-1 35 0,0-2-29 16,1-1-14-16,2 2 3 0,-2 0 5 0,2 0 1 15,0-2 5-15,0 0-2 0,0-2 1 0,0 2 0 16,0 0-2-16,2-2 6 0,-3 1 2 0,2 0-3 16,0-2 1-16,0 0 2 0,2 1-1 15,-1-3-1-15,0 2-4 0,0-2 7 0,3 3 3 16,-3-3-3-16,2-2 1 0,0 3-2 0,-1-5 2 16,0 4-1-16,2-4-7 0,-3 1 6 0,3 1 0 15,-3-2 2-15,2-1-3 0,0 2 1 0,1-1 0 16,0 0-2-16,0-1-2 0,0 0 1 0,1-1-6 15,0 1 6-15,0-1 2 0,0 1-1 0,1-2 0 16,-1 0-8-16,1 2 2 0,0 0-3 0,1-2 3 16,-2 1 4-16,2 0-35 0,-1-2 40 15,1 2-27-15,0-3 30 0,0 0-28 0,1 0 28 16,2-1-32-16,-2 1 38 0,2-1-34 0,0-3 36 16,-2 2-2-16,2-3-1 0,-2 4-3 0,3-4-1 15,0-2-1-15,-3 1-6 0,2 0 8 0,-2-1-4 16,0 0 9-16,-3 1 2 0,0-2 4 0,1 0 27 15,0-2-34-15,-2 0 31 0,0 1-28 0,0-1 29 16,-2-4-21-16,1 1 36 0,-1-1-27 0,1-2 15 16,-3 0-3-16,0-1 3 0,-2 1 9 0,2-1 10 15,-2-2-9-15,-2 2 18 0,0 1-6 0,-3 2-1 16,2-3 2-16,0 1-9 0,-3 0 23 0,-1 0-10 16,0 0 1-16,0 0-5 0,-2-1-18 0,-2 3 12 15,0-3-9-15,-1-2-11 0,-1 2-4 16,-3-1 18-16,0 1-9 0,-2-1 0 0,0-2-12 15,-3-2-6-15,0 2-9 0,-3-3-3 0,1 4-6 16,-2-4-2-16,1 2-5 0,-1 0-8 16,-1 2-6-16,2 1-19 0,0-1-33 0,0 0-45 15,-2 4-45-15,3 1-39 0,0 1-80 0,2 1-65 16,-4 2-132-16,1 0-134 0,1 3-218 0,-1 3-401 16,2 0-827-16</inkml:trace>
  <inkml:trace contextRef="#ctx0" brushRef="#br0" timeOffset="22711.16">7917 6884 89 0,'4'-11'378'0,"-4"11"-65"16,0 0-71-16,0-16 39 0,0 16-76 0,-6-13 43 16,6 13-12-16,-6-16-31 0,1 8-18 0,-3 1-37 15,2-2-8-15,0 0-22 0,-4 0-15 16,-1 1-15-16,1-1-18 0,-3-1-11 0,-1 2-9 16,1-1-8-16,-5-1-11 0,0 1-3 0,-1 1-6 15,-2 2 9-15,-2-3-6 0,-2 6-4 0,0-2 0 16,-3 3-3-16,-1 0 1 0,0 6-3 0,0-2-3 15,-5 3 3-15,1 5-3 0,0-3 6 0,-3 8-52 16,0-1 56-16,1 4-47 0,3 4 62 0,0 0-56 16,2 2 53-16,5 4-3 0,2 1-7 0,1 0 1 15,3 2-2-15,5 3 1 0,4-5 9 16,2 2 3-16,3-1 8 0,4 0 3 0,3 2-5 16,2 0-54-16,5 1 70 0,4 1-47 0,3 1 48 15,2-3-62-15,5 0 54 0,3-3-59 0,2 0 2 16,1-4 4-16,3-1 1 0,3-3 2 15,0-3 14-15,3-3 8 0,0-2 12 0,3-3 5 16,-5-4 8-16,-1-3 17 0,4-1-8 0,-1-2 9 16,-1-5-6-16,-1 0-3 0,-2-2-6 0,0 0-10 15,-4-5-8-15,-2 0-4 0,-1-1 35 0,-3-3-44 16,-3 1 39-16,-1-4-24 0,-4-2 33 0,-5 2-47 16,0-4 34-16,-3-1-37 0,-1 1 26 0,-3-3-33 15,-2-1 23-15,-1-1-29 0,1 0 28 0,-4 0-19 16,1-5 6-16,-1 1 19 0,-4 0-3 0,1 1-4 15,-3 1-5-15,-3 1-11 0,1-1 13 0,-5-3-23 16,-1 2 12-16,-3 2-24 0,-1-1 15 0,-1 3-39 16,-3 0-5-16,-2 2-48 0,0 2 26 15,-2-2-64-15,-2 3 6 0,0 2-100 0,-1 1 10 16,-2 0-56-16,-1 3-70 0,6 2-70 0,-1 3-70 16,-1 2-87-16,1 2-300 0,6 2-403 0</inkml:trace>
  <inkml:trace contextRef="#ctx0" brushRef="#br0" timeOffset="23677.74">10070 6945 134 0,'0'0'383'0,"0"0"-94"0,-5-13-33 15,5 13-23-15,-9-13-18 0,2 5-19 0,-1 0-11 16,0-1 4-16,-2 0 40 0,0-1-86 0,-2 1 29 15,-1-1-66-15,-1-4 41 0,-2 3-68 0,0 2 59 16,0-4-71-16,0 1 44 0,-1 1-64 0,0 1 53 16,-2 0-54-16,0-2 62 0,-1 2-67 15,-1 0 53-15,-5-2-65 0,-2 1 54 0,0 2-64 16,0-1 53-16,-3 3-65 0,0-1 44 0,-2 0-42 16,0 3 62-16,0 2-66 0,2 1 61 0,0 0-63 15,0 4 58-15,-3 0-53 0,0 3 59 0,2 1-62 16,0 2 61-16,0 2-48 0,-3 4 74 0,2 3-38 15,2 0-5-15,3 4 10 0,1 1 14 0,2 2 0 16,3 3-5-16,6-2 1 0,2 3 23 0,3 0-42 16,4 1 17-16,1 3-39 0,4-3 10 0,3-1-23 15,2 4 21-15,3 1-28 0,5 2 22 0,2 0-29 16,7-1 3-16,-1-2 1 0,2 1-2 0,3-3 2 16,1-3-2-16,2 1 8 0,2-3-5 0,3-3-1 15,0-2-25-15,3-1 22 0,-1-2-27 0,3-3 23 16,-5-3-30-16,7-1 25 0,-7-1-30 15,1-2 27-15,-1-3-31 0,-3 1 33 0,-1-5-42 16,0 0 33-16,2-3-43 0,-3-1 41 0,1-2 4 16,-4 0 2-16,4-2 2 0,0 0 2 0,-2-4 3 15,-5 3 2-15,-1-4 5 0,-1 1 5 0,0 0 9 16,-4-3 21-16,3 0-1 0,-1-3 12 0,1-3 1 16,-3 1 14-16,-1-2 22 0,-4 3 7 0,-1-1-5 15,0-3-3-15,-4 1-3 0,-1 0-9 0,-3-2-18 16,-2-2-19-16,-1 1 6 0,-2-4-21 0,-5 0 8 15,1-1-17-15,-5-4 8 0,-2-1-8 16,0 2-30-16,-6-1-43 0,0 1-37 0,-3 2-112 16,-1 0-53-16,-4 1-117 0,-2 4-162 0,-5 2-212 15,-3 2-346-15,-2 1-717 0</inkml:trace>
  <inkml:trace contextRef="#ctx0" brushRef="#br0" timeOffset="40074.01">7297 3116 119 0,'0'0'414'0,"0"0"-51"0,0 0-24 16,0 0-47-16,0 0-26 0,0 0-27 15,-7-6-24-15,7 6-30 0,0 0-22 0,0 0-11 16,0 0 1-16,0 0-9 0,0 0 21 0,0 0-20 16,0 0 5-16,0 0-40 0,0 0 2 0,-13 2-2 15,13-2 1-15,-11 4 6 0,11-4-9 0,-15 10 14 16,6-3-28-16,-1 2 7 0,-3 3-16 0,-1 4 3 16,2 2-3-16,-4 3 4 0,2 2-17 15,-2 4 5-15,1 4-10 0,0 2 11 0,3 1-34 0,1 3 20 16,3-4-7-16,3 0-23 0,2 1 14 15,2 1-29-15,4 0 19 0,3 4-22 0,3 0 15 16,4-2-23-16,2-2 18 0,3-1-24 0,2-3 19 16,0-1-10-16,1-3-35 0,0-6-39 0,-5 0-63 15,5-4-89-15,-3-3-99 0,1-4-68 0,0-1-155 16,-4-3-87-16,3-5-394 0,-4-1-627 0</inkml:trace>
  <inkml:trace contextRef="#ctx0" brushRef="#br0" timeOffset="40345.15">7668 3348 412 0,'0'0'580'0,"0"0"-83"15,1-16-23-15,-1 16-32 0,0 0-75 16,-1-11-66-16,1 11-67 0,0 0-43 0,0 0-30 15,0 0-11-15,0 0 7 0,0 0-6 0,0 13-16 16,0-13-19-16,-2 16-1 0,2-3-21 0,0-2 12 16,0 3-13-16,0 0-20 0,-1 4-12 0,2 1-9 15,-2 1-12-15,1-1-8 0,0 3-6 0,0-2-13 16,0 1-87-16,1 0-31 0,-1-1-66 0,0-1-77 16,2-1-103-16,-1 1-121 0,-1-5-106 15,2 0-385-15,1-3-547 0</inkml:trace>
  <inkml:trace contextRef="#ctx0" brushRef="#br0" timeOffset="40557.44">7990 3698 531 0,'0'0'480'16,"-7"14"-33"-16,7-14-58 0,-6 14-6 0,6-14-64 15,-7 15-62-15,5-5-40 0,2-10-40 0,-5 19-35 16,1-10-28-16,0 3-16 0,2-2-22 0,-1 2-7 16,0-1-42-16,1 0-67 0,-1 0-123 0,-1 0-102 15,1-1-179-15,-1 0-441 0,-3-2-443 0</inkml:trace>
  <inkml:trace contextRef="#ctx0" brushRef="#br0" timeOffset="40940.68">8121 3469 438 0,'9'-12'699'16,"0"1"-121"-16,4-1-38 0,1-1-33 0,5 2-11 16,2-3-54-16,3 2-62 0,-1 2-64 0,-2 2-75 15,-1 2-48-15,-1 3-38 0,-4 1-36 0,1 4-20 16,-5 0-35-16,0 2-10 0,-3 2-11 0,-1 2-29 15,-3 1-23-15,-3 1-36 0,-2 3-7 0,-1-1-10 16,-2 4 2-16,1 0 13 0,-3 1-9 0,1 1 9 16,-1-4 7-16,2 3 6 0,2-1 6 0,0 0 8 15,2-2 0-15,2-1 17 0,0 1-48 16,3 0 67-16,3-3-33 0,0 1 67 0,2 1-13 16,0-4 39-16,0 3-39 0,-1-4 43 0,1 3-28 15,-3-4 20-15,-1 0-30 0,-1 2 17 0,-1 0-18 16,-4-9 18-16,-1 18-17 0,-3-10 4 0,-2 2-11 15,-3-1-2-15,-4-1-18 0,1 1 8 0,-2 0-23 16,3-2 11-16,-1 1-45 0,0-1-21 0,3-1-90 16,1-2-23-16,8-4-84 0,-11 7-72 0,11-7-60 15,0 0-144-15,0 0-115 0,11 3-321 0,-1-7-551 16</inkml:trace>
  <inkml:trace contextRef="#ctx0" brushRef="#br0" timeOffset="41157.74">8606 3246 274 0,'8'-8'583'16,"3"2"-71"-16,0 0-54 0,5 1-59 0,-4 3-24 16,5 3-29-16,1 3-6 0,5 4 10 0,-1 2-32 15,2 5 5-15,3 9-12 0,-4 1-21 16,-3 4-41-16,-2 3-38 0,-9-1-33 0,-5 3-34 15,-4 2-34-15,-7 5-18 0,-4 1-47 0,-6-1-100 0,-7 8-93 16,-3-4-198-16,2-8-72 0,0-1-79 16,-2-3-172-16,2-5-519 0,-1-2-798 0</inkml:trace>
  <inkml:trace contextRef="#ctx0" brushRef="#br0" timeOffset="41706.21">9339 3227 301 0,'0'0'341'0,"0"0"-11"0,3-10-33 15,-3 10 2-15,0 0-12 0,0 0-17 16,0 0-16-16,0 0-33 0,0 0 8 0,0 0-32 15,0 0-9-15,0 0-34 0,0 0-7 0,0 0-20 16,0 0-6-16,0 0-7 0,0 0-1 0,0 0-4 16,0 0 2-16,0 0 10 0,0 0-8 0,0 0 1 15,0 0-15-15,0 0 1 0,0 0-1 0,0 0 20 16,0 0 3-16,0 0-3 0,-12 7-1 0,12-7 3 16,-11 12-7-16,2-2-29 0,-1 1 31 0,-1 3-8 15,-3 3-14-15,3 1-12 0,-4 4-29 16,2 2-1-16,0 1-6 0,1 3-3 15,2 1-16-15,-1 0 10 0,2 1-13 0,2 1-1 16,3-1-8-16,3-2 10 0,1 0-8 0,4 0-11 16,2-2-35-16,2 3-60 0,5-1-51 0,0-3-83 15,4-1-25-15,3-3-126 0,1-2-17 0,5-3-72 16,1-4-134-16,2 1-94 0,2-7-302 0,1 1-590 16</inkml:trace>
  <inkml:trace contextRef="#ctx0" brushRef="#br0" timeOffset="42089.84">9537 3475 464 0,'3'-15'593'0,"-3"15"-38"15,5-14-35-15,-1 6-57 0,1-1-44 0,1 1-36 16,3-1-27-16,0-1-29 0,1 2-45 0,2-1-39 15,-2 1-50-15,-1 1-37 0,-9 7-27 0,18-7-23 16,-18 7-22-16,13-2-17 0,-13 2-10 0,12 3-16 16,-12-3-8-16,7 10-6 0,-7-10-10 0,1 14 0 15,-1-14-15-15,-4 19-5 0,2-9-9 0,-2 1-13 16,0 1-17-16,0-1-28 0,1 4-17 0,0-4 10 16,2 1-12-16,1 0-10 0,1 1 17 15,3 0 10-15,3 1 17 0,2-1 11 16,3 1 7-16,3-1 6 0,-1-1-5 0,3-1 26 15,-2 2-2-15,-1-4 2 0,-2 1 2 0,-2-2 2 16,-1 0 2-16,-3 1-2 0,-6-9-42 0,2 16 67 16,-8-7-54-16,-4 0 58 0,-3-2-45 0,-4 4 55 15,-3-3-59-15,-1-1 55 0,-2 0-63 0,1-1 31 16,1 1-95-16,4-3-8 0,1 1-104 0,5-2-101 16,11-3-90-16,-16 6-79 0,16-6-445 0,0 0-496 15</inkml:trace>
  <inkml:trace contextRef="#ctx0" brushRef="#br0" timeOffset="42276.44">10102 3728 219 0,'-11'4'718'0,"11"-4"-102"0,-27 2-10 0,10-2-56 16,2 1-101-16,-3 1-19 0,1 0-107 0,-1-1-19 15,3 1-87-15,0 1-23 0,1 0-60 0,-2 2 0 16,3 1-46-16,0-2 6 0,2 2-43 0,4 0 3 15,-3 0-94-15,10-6-61 0,-11 11-213 0,11-11-90 16,-5 12-201-16,5-12-563 0,0 0-780 0</inkml:trace>
  <inkml:trace contextRef="#ctx0" brushRef="#br0" timeOffset="42540.31">10163 3450 372 0,'0'0'596'0,"-6"-7"-116"0,6 7-24 0,0 0-23 15,-8-4-28-15,8 4-20 0,0 0-25 0,0 0-22 16,0 0-43-16,-7 11-32 0,7-11-23 0,2 10-36 16,-2-10-9-16,3 18-28 0,1-7-20 0,-3 1-7 15,1 4-24-15,1-1-17 0,-2 1-19 0,1 2-13 16,-2 1-15-16,0 2-12 0,-2-2-13 15,1 2-33-15,-2 2-70 0,0-1-43 0,-4-1-143 16,4-4-17-16,-3 2-47 0,3-4-38 0,-3 1-54 16,1-1-61-16,0-2-52 0,0-3-438 0,1-1-558 15</inkml:trace>
  <inkml:trace contextRef="#ctx0" brushRef="#br0" timeOffset="42863.13">10461 3265 754 0,'0'0'670'0,"13"-10"-50"0,-13 10-23 16,17-7-58-16,-17 7-37 0,18-2-39 0,-18 2-19 16,23 3-33-16,-9 3-10 0,0 3-70 0,1 3-23 15,0 3-72-15,-3 3-10 0,-1 1-71 0,-2 3 2 16,-4 2-62-16,-2 3 13 0,-3 0-20 16,-1 5-23-16,-4 1-52 0,-4 0-82 0,-3 3-105 15,-2-2-82-15,-1-7-122 0,-2 4-85 0,-3-3-112 16,3-8-109-16,-2 1-772 0,0-4-1071 0</inkml:trace>
  <inkml:trace contextRef="#ctx0" brushRef="#br0" timeOffset="43259.16">11271 3185 17 0,'0'0'623'0,"0"0"-106"15,13-1-46-15,-13 1-68 0,0 0-21 0,7 8-38 16,-7-8-6-16,2 9-33 0,-2-9-27 0,0 0-8 15,0 16-11-15,0-16-27 0,-1 13-37 16,1-13-28-16,0 12-12 0,0-12-3 0,-1 15-22 16,1-15-20-16,-2 17-16 0,1-6-10 0,-3 0-11 15,4 2-13-15,-2-1-12 0,-2 5-5 0,1-1-8 16,-1 0-16-16,2 2 8 0,-2 4-15 0,1 2 7 16,0-1-12-16,2 1 9 0,-2 2-11 0,3 1 6 15,3-1-9-15,-1 2 5 0,3 1-15 0,3 0-25 16,3 1-63-16,1-4-26 0,6 6-115 0,4-6-45 15,0-1-116-15,3-7-140 0,5 0-793 0,0-5-933 16</inkml:trace>
  <inkml:trace contextRef="#ctx0" brushRef="#br0" timeOffset="43589.85">11562 3466 814 0,'0'0'667'0,"6"-20"-69"0,-2 12-78 0,5-2-18 15,2 0-27-15,3 2-74 0,2-1-42 0,3 2-70 16,0 1-46-16,-4 3-44 0,3 2-50 0,-4 2-14 16,4 2-26-16,-5 1-23 0,-4 3-14 0,0 1-15 15,-4 1-11-15,-1 2-9 0,-6 1-17 0,-3 1 4 16,1 2-19-16,-3 0 3 0,1-1-24 15,-1 3 0-15,2-3-25 0,1 1 22 0,-1 0-17 16,1-1 19-16,4 0-11 0,5-1 16 0,2-1-4 16,3-1 16-16,4-1-20 0,3-2 15 0,2-1-47 15,3-1 5-15,1-1-74 0,0-5-58 0,1 0-48 16,1-2-18-16,-4-1-50 0,3-1-155 0,-4-2-46 16,-5 3-53-16,0-4-370 0,-5 2-489 0</inkml:trace>
  <inkml:trace contextRef="#ctx0" brushRef="#br0" timeOffset="43775.5">12066 3589 283 0,'0'0'624'0,"0"0"-29"16,5 12-42-16,-5-12-43 0,4 11-59 0,-4-11-33 15,2 11-85-15,-2-11 18 0,4 16-70 0,-4-16-39 16,0 20-64-16,-3-9-15 0,0 1-50 0,1 1-5 15,-6-1-56-15,-1 2-70 0,3-1-232 0,-6 1-137 16,2-2-218-16,-3 1-657 0,3-2-870 16</inkml:trace>
  <inkml:trace contextRef="#ctx0" brushRef="#br0" timeOffset="44290.71">12460 3323 185 0,'0'0'608'0,"0"0"-68"0,-10-4-22 0,10 4 13 16,0 0-36-16,0 0-18 0,0 0-46 0,4 13-39 15,-4-13-16-15,12 13-32 0,-3-6-12 16,-2 1-41-16,4-1-17 0,-4-1-75 0,0 0-10 15,1 0-60-15,-8-6-10 0,14 10-44 0,-14-10 6 16,11 7-42-16,-11-7-2 0,7 5-39 0,-7-5-16 16,0 0-32-16,9 7-18 0,-9-7-16 0,0 0-4 15,0 0 24-15,0 0 4 0,0 0 7 0,0 0 7 16,0 0 6-16,0 0 2 0,0 0 6 0,9 4 7 16,-9-4 3-16,0 0 7 0,8 3 5 0,-8-3 6 15,12 6 7-15,-12-6 6 0,13 7 19 0,-4-2 7 16,-3 1 5-16,2 0 2 0,-3 2-2 0,-1 1 1 15,0 0 2-15,-4-9-6 0,-2 21 3 16,-2-10-9-16,-3 0 3 0,-2 3-13 0,-5-2 6 16,-1 2-16-16,-3-1 8 0,-1 1-13 0,0 1 6 15,-1-3-13-15,2 0 8 0,2 0-7 0,-1-2 3 16,4-1-10-16,3-2 3 0,0 2-5 0,1-2 12 16,5 1-4-16,4-8 14 0,-4 11 7 0,4-11 4 15,12 10 5-15,-2-6-1 0,3-2-3 0,6 0-3 16,0-2-6-16,2 0-4 0,4 1 0 15,2-2-5-15,-1 0-19 0,1-1 4 0,-2 1-73 16,0-2-103-16,-2 0-111 0,-4-2-155 0,-3 4-64 16,0-4-122-16,-3 0-156 0,-1 0-366 0,-4 1-772 15</inkml:trace>
  <inkml:trace contextRef="#ctx0" brushRef="#br0" timeOffset="44522.75">12910 3211 743 0,'19'5'690'0,"-8"2"-7"0,7 2-36 16,2 8-56-16,3 3-47 0,2 5-47 0,2 2-70 15,-2 3-44-15,-2 1-77 0,-4 0-48 16,-6-3-55-16,-4 0-14 0,-6-2-59 0,-6-1-8 15,-6 3-54-15,-6-2-136 0,-8 4-136 0,-4-3-246 16,-5-3-172-16,-3-2-208 0,-1-3-538 0,-2-3-970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5:44:26.1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15110 6032 47 0,'0'0'117'16,"-16"2"-10"-16,16-2 0 0,0 0-6 0,0 0-14 16,-14 1 6-16,14-1-16 0,0 0 19 0,0 0-3 15,-16-1 2-15,16 1 15 0,0 0-19 0,0 0 23 16,-16-2-17-16,16 2 16 0,0 0-8 0,-17-1-14 15,17 1-7-15,0 0 0 0,-15 0-10 0,15 0 9 16,0 0 13-16,-17 1 7 0,17-1 2 16,0 0-17-16,-11 2-5 0,11-2-2 0,0 0-2 15,0 0 8-15,-14 2-7 0,14-2-2 0,0 0-4 0,0 0 1 16,0 0-2-16,0 0-2 0,-11 2 5 0,11-2 1 16,0 0-8-16,0 0-11 0,0 0-9 0,13 3-8 15,-13-3-7-15,15 1-10 16,-15-1-4-16,25 2-6 0,-10 1-3 0,5-3-1 15,6 3-2-15,1 1 0 0,9-1-4 0,-1 0 1 16,5 0-1-16,8 1 2 0,1 2-3 0,2-1 1 16,2-1-2-16,1 0 4 0,-1 2-5 0,2-2 4 15,-1 2-2-15,-3-1 1 0,1-1 2 0,-2 1-15 16,-3 0 14-16,2 2 3 0,-4-3-5 0,-7 0 1 16,3 0 3-16,2 3 9 0,-4-3 10 0,0-1 5 15,1 2 0-15,0-3 0 0,7 4 6 0,-8-4 15 16,4 1 0-16,5-2 1 0,-2 2-56 0,-4-1 58 15,-2-1-67-15,0 2 49 0,-1 0-51 16,-2-2 51-16,-1 2-57 0,-1 0 58 0,-5-1-61 16,-2-1 54-16,1 1-43 0,-5 2 39 0,-4-2-4 15,-1-1-1-15,0 1-10 0,-2 1-3 16,-3-2 1-16,-1 0-1 0,0-1-4 0,-2 2-2 16,-11-2 3-16,18 3 9 0,-18-3 13 0,17 1-43 15,-17-1 65-15,13 2-57 0,-13-2 52 0,12 3-48 16,-12-3 60-16,12 1-48 0,-12-1 61 0,0 0-42 15,16 1 49-15,-16-1-51 0,0 0 41 0,13 0-34 16,-13 0 24-16,0 0-21 0,16 0 29 0,-16 0-40 16,0 0 23-16,12 0-39 0,-12 0 30 0,0 0-35 15,0 0 31-15,14 0-35 0,-14 0 31 0,0 0-33 16,0 0 32-16,0 0-27 0,0 0 24 16,13-1-15-16,-13 1 27 0,0 0-29 0,0 0 21 15,0 0-28-15,0 0 26 0,0 0-19 0,0 0 28 16,0 0-24-16,0 0 22 0,0 0-26 0,0 0 17 15,0 0-27-15,0 0 14 0,0 0-71 16,0 0-35-16,-4-10-160 0,4 10-70 0,0 0-120 16,0 0-119-16,-7-6-136 0,7 6-277 0,0 0-566 15</inkml:trace>
  <inkml:trace contextRef="#ctx0" brushRef="#br0" timeOffset="3082.82">18639 5947 197 0,'0'0'264'0,"0"0"-61"0,-14 0-18 0,14 0-41 16,0 0 0-16,-15 0-40 0,15 0 6 0,0 0-43 15,-18 1 22-15,18-1-38 0,-14 2 18 16,14-2-35-16,-15 3 20 0,15-3-26 0,-16 2 33 16,16-2-18-16,-16 4 38 0,16-4-36 0,-15 2 5 15,15-2 29-15,-11 3-22 0,11-3 3 0,-12 2 1 16,12-2 2-16,0 0 2 0,-13 2-5 0,13-2 3 15,0 0-14-15,-10 3-12 0,10-3-4 0,0 0 10 16,0 0-24-16,-11 2 11 0,11-2-26 0,0 0 0 16,0 0 33-16,0 0 8 0,0 0 35 0,-7 6-4 15,7-6 8-15,0 0 8 0,8 5-4 16,-8-5-9-16,15 2-15 0,-15-2-9 0,23 4-12 16,-9-3-7-16,5 0-8 0,2 0-6 0,2-1 1 15,5 4-9-15,2-4-3 0,7 3-2 16,1-2 3-16,5 1 2 0,5-2 1 0,3 1 7 15,1 1 15-15,1-1 6 0,0-1 2 0,2 0 2 16,0 0-7-16,-1 0-7 0,0 0-4 0,0-1-6 16,1 2-4-16,-1-2-1 0,-3 2-1 15,0-1-4-15,-7 0-2 0,-1 2-3 0,-2-2-2 0,0 1 0 16,0 0-1-16,-3 1 1 0,1 1-5 16,-2-2 2-16,1 2-2 0,-2 0-1 0,0 2 3 0,1-4-3 15,-1 2-49-15,-1 1 62 0,3-1-49 16,0 0 56-16,-1 0-58 0,0-1 63 0,1 1-59 15,-2 0 57-15,0-1-56 0,-2 0 58 0,-3 1-56 16,-2-2 59-16,-1-1-58 0,0 2 58 0,-2-1-53 16,-4 1 55-16,1-1-54 0,-2-1 68 15,0 2-47-15,-1-2 56 0,-1 2-55 0,0-1 59 16,0-1-42-16,0 0 54 0,-4 0-57 0,0 0 51 16,-1 1-49-16,-1-1 43 0,-13 0-52 0,25 0 42 15,-25 0-51-15,19 0 50 0,-19 0-51 0,15 1 54 16,-15-1-52-16,14-1 49 0,-14 1-59 0,0 0 48 15,17 0-46-15,-17 0 49 0,0 0-64 16,14 0 53-16,-14 0-48 0,0 0 53 0,0 0-52 16,14 1 48-16,-14-1-53 0,0 0 52 0,0 0-47 15,0 0 42-15,0 0-46 0,13-1 55 0,-13 1-55 16,0 0 52-16,0 0-52 0,0 0 49 0,0 0-48 16,0 0 16-16,0 0-9 0,0 0 51 0,0 0-54 15,0 0 48-15,0 0-47 0,0 0 53 16,0 0-58-16,0 0 50 0,0 0-50 0,0 0 52 15,0 0-43-15,0 0 72 0,0 0-49 0,0 0 49 16,0 0-49-16,0 0 43 0,0 0-45 0,0 0 40 16,0 0-49-16,0 0 43 0,0 0-48 0,0 0 39 15,0 0-43-15,0 0 39 0,0 0-43 0,0 0 42 16,0 0-46-16,0 0 38 0,0 0-36 16,0 0 42-16,0 0-43 0,0 0 36 0,0 0-32 15,0 0 36-15,0 0-43 0,-8-6 44 0,8 6-43 16,0 0 40-16,0 0-43 0,0 0 38 0,0 0-35 15,0 0 43-15,0 0-44 0,0 0 41 0,0 0-37 16,0 0 36-16,0 0-43 0,0 0 44 0,0 0-43 16,0 0 44-16,0 0-44 0,0 0 38 0,0 0-40 15,-9-4 40-15,9 4-50 0,0 0 37 16,0 0-50-16,0 0 46 0,0 0-57 16,0 0 38-16,0 0-72 0,-10-2 35 0,10 2-78 15,0 0 33-15,0 0-43 0,0 0-45 0,0 0-33 0,-12-4-49 16,12 4-26-16,0 0-85 0,0 0-75 15,0 0-319-15,0 0-299 0</inkml:trace>
  <inkml:trace contextRef="#ctx0" brushRef="#br0" timeOffset="18529.18">13210 8521 20 0,'0'0'399'0,"0"0"-95"0,0 0-41 15,10-4-9-15,-10 4-13 0,0 0 1 0,0 0-8 16,8-5-17-16,-8 5-4 0,0 0-31 0,0 0-15 16,4-9-15-16,-4 9-16 0,0 0-7 15,0 0-12-15,0-11-12 0,0 11-66 0,0 0 55 16,-4-13-67-16,4 13 47 0,-5-9-66 0,5 9 50 15,-7-10-62-15,7 10 52 0,-11-13-60 0,7 6 52 16,-6-1-57-16,4 0 57 0,-5 2-60 0,1-4 55 16,-1 3-63-16,0 2 58 0,-1-3-57 0,-1 2 55 15,-1 0-59-15,-1 0 59 0,-1 3-57 0,3-1 52 16,0 1-49-16,-1 2 55 0,-1 0-44 0,1 2 59 16,-2 2-45-16,0 2 59 0,1 0-59 0,-1 1 57 15,1 2-63-15,0 0 53 0,3 1-56 0,0 3 53 16,1-3-60-16,2 4 59 0,2-3-61 0,-2 2 60 15,4 1-7-15,1-3-3 0,2 0-3 0,2-10-2 16,0 21 0-16,0-21-3 0,2 19-4 0,2-10-4 16,-4-9 0-16,7 15-1 0,0-8-2 15,-2 1-1-15,-5-8-6 0,15 11 1 0,-15-11-2 16,14 8-1-16,-14-8 2 0,16 6-5 0,-16-6 9 16,14 4 27-16,-14-4 8 0,12 1-44 0,-12-1 64 15,13-1-58-15,-13 1 51 0,14-3-54 0,-14 3 64 16,12-6-44-16,-3 2 46 0,-9 4-52 0,13-12 54 15,-6 6-40-15,1 0 42 0,-2-1-44 0,2 0 32 16,-1-1-43-16,-1 0 34 0,2 1-18 0,-2 0 29 16,1 0-34-16,-3-1 35 0,-4 8-16 0,12-12 11 15,-12 12 16-15,7-10 2 0,-7 10-1 0,8-10-6 16,-8 10-23-16,5-6-3 0,-5 6-16 16,0 0-9-16,8-7-4 0,-8 7-5 0,0 0-1 15,0 0 9-15,0 0-16 0,0 16 8 0,0-16-10 16,-2 18 7-16,0-8-9 0,2 3 8 0,0-1-9 15,0 6 13-15,4-2-12 0,-2 0 13 0,4 0-14 16,-2 0 14-16,3 0-13 0,1 1 6 16,2 0-3-16,-3-5 10 0,1-1-69 0,4 0-38 15,-1-5-113-15,0 0-59 0,1-3-121 0,-12-3-139 16,27-1-113-16,-12-3-522 0,-2-1-779 16</inkml:trace>
  <inkml:trace contextRef="#ctx0" brushRef="#br0" timeOffset="19046.81">13634 8188 182 0,'0'0'633'0,"-7"-6"-105"0,7 6-91 0,0 0-39 15,0 0-50-15,0 0-48 0,0 0-43 0,-7-7-46 16,7 7-46-16,0 0-29 0,0 0 10 0,0 0-11 16,-8 6-62-16,8-6 62 0,-5 9-67 0,5-9 44 15,-4 13-71-15,2-3 45 0,2-10-58 0,-6 19 52 16,4-7-51-16,0-1 37 0,0 3-55 0,0 1 7 15,-1 1-2-15,-1 0 45 0,2 2-58 16,-2-1 49-16,-1 6-58 0,0-1 47 0,1 0-55 16,1-2 54-16,1 2-55 0,-2 0 49 0,2-3-50 15,0-1 50-15,-1 2-53 0,3-1 51 0,-2 1-53 16,2-4 50-16,2 3-48 0,-2-4 46 16,3 0-44-16,-1-1 43 0,-2-2-40 0,2-1 46 15,2 0-47-15,0-2 55 0,-1 0-21 0,4 0 35 16,-2-2-35-16,3 0 17 0,-1-2-25 0,2-1 24 15,2-1-34-15,-2 0 30 0,5 0-35 0,-3-2 35 16,2 1-39-16,3-1 30 0,-1 1-31 0,0-2 31 16,0 0-40-16,1 0 34 0,-3 0-40 0,3-2 13 15,-3 1-72-15,3 1 25 0,-3-2-89 0,1 2 20 16,-14 0-51-16,22-4-99 0,-22 4-114 0,19-4-138 16,-19 4-520-16,13-9-668 0</inkml:trace>
  <inkml:trace contextRef="#ctx0" brushRef="#br0" timeOffset="19278.79">13634 8533 393 0,'0'0'632'16,"-11"-5"-118"-16,11 5-80 0,0 0-49 0,-5-7-120 15,5 7 19-15,0 0-90 0,9-9 29 0,-9 9-78 16,14-8 41-16,-1 5-68 0,-1 1 37 0,3 0-67 15,1-1 41-15,2 1-59 0,2-1 31 0,-1 1-55 16,0-1 22-16,1 1-54 0,-2 2 44 16,-2-3-53-16,-3 2 47 0,1-1-53 0,-1 1 50 15,-3 0-126-15,-10 1-53 0,17-6-148 0,-17 6-47 16,9-8-115-16,-9 8-71 0,5-10-384 0,-5 10-455 16</inkml:trace>
  <inkml:trace contextRef="#ctx0" brushRef="#br0" timeOffset="19512.29">13668 8160 272 0,'0'0'671'0,"-2"-11"-137"0,2 11-53 16,0-11-69-16,0 11-68 0,9-14-52 0,-9 14-38 15,12-11-33-15,0 2-9 0,-1 2-8 0,5 0-35 16,0 2-33-16,0-1-26 0,1 2-24 0,1 1-21 15,0-1-11-15,-2 2-15 0,2 2-11 0,-4 0 2 16,4 2-5-16,-1 2-7 0,-1-2-58 0,0 0-50 16,-2 3-50-16,-1-1-70 0,-2-1-111 0,3-1-76 15,-3 1-108-15,2-2-421 0,-13-1-501 0</inkml:trace>
  <inkml:trace contextRef="#ctx0" brushRef="#br0" timeOffset="19850.06">14177 8108 138 0,'0'0'613'0,"0"0"-129"0,0 0-60 16,0 0-60-16,0 0-28 0,0 0-65 0,0 0-25 15,-13 0-54-15,13 0-38 0,0 0-36 0,0 0-25 16,0 0 12-16,0 0 4 0,-6 10-11 0,6-10-9 15,-4 10 10-15,4-10 7 0,-8 11-13 0,4-1-61 16,-3-2 60-16,3 3-56 0,-3 0 45 16,0 3-61-16,0-1 43 0,-1 1-60 0,-1 4 45 15,-1 1-45-15,3 2 39 0,-1 1-46 0,1 0 42 16,2 1-53-16,3 1 57 0,-1 0-58 0,4 1 55 16,1-2-57-16,5 1 50 0,-2-1-55 0,8 2 56 15,1 0-53-15,1-1 53 0,3-4-54 0,-1-1 52 16,2 0-49-16,0-2 53 0,-2-4-54 15,3-1 19-15,-2-3-164 0,0 0-66 0,-2-4-186 0,0-2-188 16,-3-3-415-16,1-1-628 0</inkml:trace>
  <inkml:trace contextRef="#ctx0" brushRef="#br0" timeOffset="20112">14286 8263 706 0,'0'0'569'0,"0"0"-86"0,0 0-47 0,-1-12-73 16,1 12-55-16,0 0-36 0,0 0-75 15,0 0 50-15,0 0-47 0,9 6 26 0,-3 1-54 16,4 3-2-16,-1 0-16 0,4 7 2 16,1-2-17-16,5 3 17 0,2-1-12 0,-2 4-43 15,0-1-5-15,0 1-32 0,-1-2 1 0,-1 0-24 16,-2-2 4-16,-1-1-76 0,-1-1-16 0,0-1-75 15,-3-2-26-15,0-1-127 0,-1 0-20 0,-3-4-50 16,1-1-96-16,-7-6-81 0,14 8-502 0,-14-8-635 16</inkml:trace>
  <inkml:trace contextRef="#ctx0" brushRef="#br0" timeOffset="20345.54">14589 8320 303 0,'0'0'584'0,"-3"-13"-97"15,3 13-60-15,-5-10-42 0,5 10-43 0,-9-10-40 16,9 10-30-16,-12-6-19 0,12 6-67 0,-14-5 15 0,14 5-69 16,-17 0 30-16,4 2-66 0,3 2 39 15,-4 2-67-15,-2 0 34 0,1 3-64 0,1 1-7 16,-1 3-3-16,1 2-9 0,0 0 41 0,0 1-55 16,1 3 46-16,0 0-54 0,1-1 49 0,2 1-56 15,-2 0 55-15,1-1-59 0,2-1 42 0,-1 0-143 16,2-4-7-16,2 0-64 0,-1-2-94 0,1-3-89 15,0 1-91-15,6-9-548 0,-4 9-612 0</inkml:trace>
  <inkml:trace contextRef="#ctx0" brushRef="#br0" timeOffset="20611.75">14667 8213 429 0,'0'0'609'0,"9"-10"-39"16,-9 10-82-16,5-6-86 0,-5 6-85 0,5-9-61 16,-5 9-47-16,0 0-14 0,14-3-18 0,-14 3 10 15,19 6-13-15,-6 2-33 0,6 3 48 0,3 3-26 16,2 3 18-16,3 5-49 0,3 3 18 0,-5 3-26 16,-3 3-5-16,-3 1-35 0,-4 0 3 15,-4-2-30-15,-4 1 7 0,-3-2-34 0,-4 1-5 16,-4 1-43-16,-2 0-7 0,-4-3-72 0,-1-2-24 15,-3-1-115-15,-1-3 25 0,-4-1-33 0,0-4-61 16,2-3-102-16,-3-3-99 0,2-2-93 0,-4-1-279 16,4-4-433-16</inkml:trace>
  <inkml:trace contextRef="#ctx0" brushRef="#br0" timeOffset="21010.88">15145 8449 557 0,'0'0'525'0,"0"0"-24"0,0 0-111 16,0 0 9-16,0 0-124 0,0 0 14 0,0 0-99 16,0 0 29-16,9 2-77 0,-9-2 32 0,0 0-78 15,15 4 32-15,-15-4-66 0,17 2 47 0,-6 1-44 16,3 0 47-16,3-1-67 0,2 2 43 16,4-1-65-16,1 0 45 0,2 1-52 0,2 1 46 15,-1-1-58-15,1 1 46 0,-1-1-55 0,0-2 49 16,-2 0-54-16,-2 1 51 0,-1 0-54 0,-3 0 46 15,-2-2-47-15,-2 0 57 0,-2 0-55 0,1-1 45 16,-14 0-66-16,19 1-2 0,-19-1-98 0,16-2 11 16,-16 2-67-16,11-2-70 0,-11 2-112 0,0 0-119 15,5-9-479-15,-5 9-558 0</inkml:trace>
  <inkml:trace contextRef="#ctx0" brushRef="#br0" timeOffset="21346.33">15433 8281 241 0,'0'0'525'0,"0"0"-99"0,0 0-53 0,0 0 28 0,-13 1-25 16,13-1-60-16,0 0-91 0,-8 9 28 16,8-9-79-16,-3 10 47 0,3-10-77 0,0 17 18 15,0-17-63-15,0 20 53 0,0-8-76 0,0 1 35 16,2 2-65-16,-1 0 41 0,0 2-67 0,2 1 41 16,-1-2-59-16,0 2 50 0,-2-1-60 0,3 1 56 15,-1-2-61-15,-1 1 50 0,0-3-96 0,1-1 5 16,-1-1-44-16,0 1-77 0,-1-2-64 0,0-11-27 15,2 16-58-15,-2-16-21 0,2 13-68 0,-2-13-418 16,0 0-371-16</inkml:trace>
  <inkml:trace contextRef="#ctx0" brushRef="#br0" timeOffset="21945.82">15983 8128 691 0,'-6'-13'565'0,"6"13"-115"0,-5-10-34 0,5 10-68 15,0 0-49-15,-7-11-40 0,7 11-45 16,0 0-43-16,0 0-35 0,0 0-21 0,0 0-22 15,0 0-9-15,0 0-8 0,5 16-11 0,-2-6-11 16,-1 2-9-16,2 2-54 0,-1 1 47 0,1 2-50 16,-2 2 51-16,4 3-53 0,-4 2 52 0,3 1-52 15,-2 0 52-15,-1 2-55 0,-1-2 52 0,2 0-54 16,-2 1 55-16,1-4-60 0,-1-2 53 0,0-1-8 16,0-1-1-16,-1-1-2 0,2-3-2 15,-2-2-3-15,1 0 0 0,-1-12 1 0,1 20-42 16,-1-20 53-16,0 15-55 0,0-15 61 0,0 0-63 15,2 13 58-15,-2-13-54 0,0 0 51 0,0 0-53 16,0 0 58-16,0 0-58 0,12 3 57 16,-12-3-58-16,0 0 59 0,16-6-52 0,-16 6 50 15,16-6-55-15,-16 6 55 0,20-4-52 0,-7 2 48 16,-1-1-54-16,2 1 55 0,-1 0-54 0,1 2 56 16,0 0-53-16,0 0 58 0,0 1-48 0,-2 2 54 15,0 0-42-15,-1 2 63 0,-1-1-52 0,-1 0 55 16,-3 2-56-16,-1 2 51 0,-5-8-58 15,4 13 52-15,-4-13-57 0,-2 13 49 0,-4-4-53 0,6-9 54 16,-12 13-57-16,4-8 46 0,0 2-43 16,1-1 46-16,-5-1-49 0,1-2 47 0,0-1-52 0,11-2 53 15,-19 3-54-15,19-3 52 16,-20-1-53-16,20 1 52 0,-19-5-51 0,8 2 56 16,2-2-92-16,0 0 11 0,1-2-76 0,0 2-6 15,2-2-76-15,-1 0-105 0,1-1-171 0,-1-1-566 16,2 2-664-16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5:45:28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12523 7311 349 0,'0'0'295'0,"0"0"-17"16,0 0-48-16,0 0 9 0,-12-3-46 16,12 3-9-16,0 0-3 0,0 0 12 0,0 0-34 0,0 0 8 15,0 0-19-15,0 0 19 0,0 0-13 0,0 0-5 16,0 0-8-16,-9-4-6 0,9 4-5 0,0 0-8 16,0 0-20-16,0 0-12 0,15-2-19 0,-15 2-7 15,12-2-6-15,-12 2-8 0,15-1-5 0,-1-1-4 16,-14 2-4-16,26 0-8 0,-11 0 4 15,7-2-12-15,-2 2-5 0,5-1 2 0,4 1-2 16,2-2 1-16,1 2 4 0,7-1 6 0,1 0 11 16,-2-1 1-16,2 2-9 0,3 0-6 0,-3 0 2 15,-2 0-3-15,1 0 3 0,-1-2-1 16,-6 4 3-16,-1-2-46 0,-2 0 50 0,0 0-51 16,1 0 54-16,-3 0-54 0,-5 2 52 0,0-2-55 15,-1 0 52-15,-2 0-53 0,-5 1 55 0,0-1-58 16,0 0 55-16,-14 0-47 0,23 0 41 0,-23 0-44 15,17 1 49-15,-17-1-48 0,0 0 40 16,13 2-56-16,-13-2 33 0,0 0-80 0,0 0 17 0,0 0-52 16,0 0-70-16,0 0-82 0,0 0-76 15,0 0-120-15,0 0-87 0,-11-2-262 0,11 2-345 0</inkml:trace>
  <inkml:trace contextRef="#ctx0" brushRef="#br0" timeOffset="648.55">12567 7329 326 0,'0'0'259'16,"-18"5"-9"-16,18-5-54 0,-17 4 26 0,17-4-69 15,-15 4 14-15,15-4-49 0,-13 4-2 0,13-4 6 16,-11 3 18-16,11-3 16 0,0 0 23 0,-14 4-27 16,14-4 12-16,0 0-27 0,-10 4-14 0,10-4-15 15,0 0-13-15,0 0-13 0,-7 8-13 16,7-8 0-16,0 0-2 0,0 0-1 0,-7 7 4 16,7-7 1-16,0 0-2 0,0 0-4 15,5 8-3-15,-5-8-5 0,0 0-2 0,10 8-5 16,-10-8 1-16,12 4 2 0,-12-4-60 0,18 3 52 15,-7-1-56-15,3 1 67 0,-1-1-55 0,7-1 59 16,-2 0-64-16,4 0 61 0,1-1-39 0,5 1 58 16,1-1-45-16,2 0 54 0,2 0-57 0,5-1 43 15,0 1-55-15,0-1 39 0,-1 1-54 0,1 0 47 16,-4-1-55-16,1 2 45 0,-3-2-53 16,-1 1 61-16,1 0-51 0,-3 0 38 0,-2 0-42 0,-2 0 43 15,-5 0-51-15,2 0 47 0,-3 0-45 16,-4 1 37-16,-1-1-40 0,-14 0 45 0,25 0-52 15,-25 0 50-15,19 2-48 0,-19-2 16 0,17-1-9 16,-17 1 53-16,13 1-48 0,-13-1 45 0,0 0-46 16,16 0 46-16,-16 0-46 0,0 0 41 0,0 0-44 15,13 0 44-15,-13 0-46 0,0 0 43 0,0 0-60 16,0 0 7-16,0 0-100 0,0 0-18 0,0 0-85 16,0 0-128-16,0 0-136 0,0 0-624 0,-2-12-733 15</inkml:trace>
  <inkml:trace contextRef="#ctx0" brushRef="#br0" timeOffset="33659.76">20661 7420 391 0,'0'0'350'0,"0"0"-84"0,0 0 9 16,0 0-80-16,0 0 11 0,0 0-48 0,0 0 10 16,0 0-37-16,0 0 1 0,-14 0-43 0,14 0 5 15,0 0-38-15,0 0 12 0,0 0-31 0,0 0 15 16,0 0-27-16,11-3 10 0,-11 3-15 0,0 0 23 16,17 2-25-16,-17-2 19 0,15 1-19 0,-15-1 13 15,19 2-22-15,-19-2 19 0,25 3-24 16,-10-1 15-16,2 0-18 0,0 1 16 15,3-1-16-15,0 0 15 0,2 1-20 0,3 0 20 0,0-1-14 16,2-2 4-16,-1 3 7 0,1-1-4 16,1-1-1-16,0 2 14 0,0-3-23 0,2 1 17 15,0 1-14-15,1-2 15 0,0 1-13 0,1-1 11 16,0 0-15-16,0 3 17 0,3-2-17 0,1 1 11 16,-4-2-12-16,0 1 15 0,-1 1-15 0,1-2 7 15,-1 1-9-15,-1 0 8 0,1 0-8 16,0 1 14-16,-1-1-14 0,1 1 15 0,0-1-16 15,-1 0-1-15,1 1 1 0,0-2 1 0,-1 1 0 16,1 1 2-16,0-2-1 0,-1 1 1 0,0 0 0 16,0 1 17-16,0-1-17 0,-1-1 8 0,0 0-15 15,0 0 18-15,0 2-15 0,0-2 16 0,-1 0-14 16,2 2 10-16,-2-1-15 0,0-1 17 0,-1 2-17 16,0-1 17-16,0-1-17 0,-1 1 15 0,1 1-15 15,-4-2 12-15,-1 2-12 0,4-1 2 0,-3-1 0 16,3 1 5-16,0 1-4 0,1-1 6 15,-5 0-5-15,1 0 1 0,-1 0 4 0,0 0-1 16,1-1 2-16,0 2-7 0,-1-2 3 0,0 3-1 16,1-3 2-16,0 2 0 0,-2-1 3 0,1 0 1 15,0-1-3-15,0 0-2 0,-2 0 1 0,3 2 0 16,0-2-1-16,0 1 4 0,-1-1 2 0,1 2-7 16,0-2 0-16,-1 0 2 0,2 0 1 15,-1 0-2-15,1 0 1 0,-1 0 0 0,3 0 1 16,-3 2 0-16,1-2 0 0,-1 1 6 0,-1-1-6 15,1 2-3-15,-2-2 1 0,4 1 1 0,-3 0 3 16,0-1-3-16,1 1 0 0,0 0 0 0,-1 0-1 16,4 1 1-16,1-1 1 0,-2 0-1 0,-3 1 0 15,5-2 1-15,-2 0 1 0,1 1 6 0,1 1-4 16,-1-1-5-16,1-1 0 0,1 0 0 0,-2 0 0 16,2 2 2-16,-1-2 1 0,1 1 2 15,-1-1-7-15,1 0 3 0,0 0 1 0,0 2-9 16,0-2 11-16,-1 0-2 0,3 0 0 15,-2 0 2-15,1 0-2 0,-2-2 1 0,1 2 3 16,-1 0-4-16,-3 0 0 0,-1 0-1 0,2 0 7 16,-2 0-7-16,-1 0 0 0,0 0 0 0,1 0 3 15,-2-1-3-15,0 1-1 0,0 0 5 0,1 0-3 16,-2-2 0-16,-1 2-3 0,3 0 3 0,-2 0 3 16,1 0-6-16,1 0 3 0,0 0-3 0,-1 0 3 15,2 0 0-15,1-1 1 0,-2 2 1 0,0-1-4 16,1 0 0-16,0 0 2 0,0 0 4 15,-3 0 0-15,4 0 3 0,-3-1 1 0,1 1-4 16,-2-2 6-16,2 1-1 0,-3 1 1 16,3-2 6-16,-1 1-13 0,0-2 1 0,2 2 0 15,-3 0-18-15,6-1 16 0,-2-1 14 0,3 0-17 16,0 3 13-16,0-3 3 0,0 1 13 0,-1 1-6 16,2 0 0-16,1-1 1 0,0-1-1 0,-1 3-2 15,0 0 6-15,1-2-18 0,0 0 10 0,-1 1-15 16,1 0 13-16,-1 0-14 0,2-1 8 0,-5 0-9 15,4 0 7-15,-2 0-13 0,2 1 13 0,-4 0-16 16,3-1 16-16,2-1-16 0,-3 3 16 0,2-2-16 16,0 2 18-16,1 0-15 0,1-1 8 0,0-1-17 15,7 2 21-15,1 2-11 0,-7-2 20 0,1 0-10 16,-1 0 3-16,1 0 31 0,-1 0-12 0,-1 0 25 16,-3 0-5-16,-1 0 10 15,-4-2-7-15,0 2 3 0,0-1-7 0,-3 0-9 16,0-1-6-16,0 1-8 0,0-1 4 0,1 1-12 15,-3-2 5-15,0 2-9 0,2-2 4 0,-2 2 1 16,-3 0 1-16,4-1 1 0,-2 1-4 0,0-1-1 16,2 2-3-16,0-4 4 0,3 4-5 0,-2 0 4 15,0-1-7-15,-1-1-4 0,-4 2 8 0,-1-1-4 16,-1 1-6-16,-2 0-13 0,1-4-67 0,-12 4-62 16,11-5-126-16,-11 5-106 0,0 0-142 0,-3-12-377 15,-3 5-454-15</inkml:trace>
  <inkml:trace contextRef="#ctx0" brushRef="#br0" timeOffset="34976.82">24541 7593 520 0,'0'0'449'0,"0"0"-42"0,-7-5-53 16,7 5-40-16,0 0-40 0,0 0-51 0,0 0-47 15,0 0-19-15,0 0-29 0,0 0-28 0,0 0 9 16,0 0-43-16,-11 3 56 0,11-3-43 0,-7 15 43 16,4-5-65-16,-1 5 68 0,0 1-18 0,-4 6-14 15,2 2-1-15,1 5-11 0,0 0 4 0,1 1 9 16,1 0-23-16,2 0-12 0,1 1-3 0,2 1-54 16,3 2 48-16,-1-1-48 0,3-1 50 0,2-1-57 15,1 4 36-15,0-4-38 0,2-3 54 0,-1 1-56 16,0-3 0-16,1 2 2 0,0-4 54 0,-1-2-60 15,1-1 48-15,-3-3-53 0,-2-1 52 0,2-2-52 16,-2 0 36-16,-1-3-41 0,1-1 56 16,-4-1-71-16,4-1 48 0,-7-9-55 0,6 16 53 15,-6-16-54-15,4 12 59 0,-4-12-54 0,4 12 44 16,-4-12-43-16,4 8 47 0,-4-8-45 16,0 0 52-16,1 11-68 0,-1-11 48 0,0 0-53 15,0 0 51-15,0 0-61 0,0 0 43 0,0 0-65 16,-6-6 61-16,6 6-51 0,-4-10 68 0,4 10-52 15,-7-13 64-15,1 5-56 0,6 8 66 0,-10-15-53 16,5 5 60-16,-2 2-56 0,1-2 61 0,-3-1-58 16,2 1 60-16,-3-2-8 0,1 3 1 0,0-3-7 15,0 2 11-15,2 0-16 0,-3 1 1 0,2-1-1 16,1 2 3-16,0 0 3 0,-1 2 13 0,8 6 20 16,-11-15 14-16,11 15 9 0,-8-9 2 15,8 9-1-15,-10-8-58 0,10 8 44 0,-7-7-57 16,7 7 48-16,0 0-61 0,-6-9 49 0,6 9-57 15,0 0 54-15,0 0-52 0,0 0 53 16,0 0-36-16,-10 6 68 0,10-6-49 0,0 0 49 16,-2 15-57-16,2-15 50 0,-1 12-55 0,1-12 53 15,3 16-54-15,-3-16 49 0,5 18-51 0,-2-10 7 16,0 1 1-16,2-1 8 0,1 2 3 0,0-1-7 16,-1-1 1-16,0 0-2 0,1-1 1 0,1 0 1 15,-1 0-2-15,2-1 1 0,-8-6-30 16,11 11 36-16,-11-11 22 0,11 8 22 0,-11-8 3 15,8 6 10-15,-8-6 13 0,7 6 13 0,-7-6 14 0,6 6 13 16,-6-6 12-16,0 0-15 0,0 0-27 16,0 0-16-16,13-1-18 0,-13 1-10 0,0 0-4 15,5-12-7-15,-5 12 16 0,3-11 7 16,-3 11 3-16,2-15 14 0,-2 15 9 0,2-18 20 16,-2 18-12-16,1-22 18 0,-1 22-1 0,0-22-21 15,0 9-7-15,2 3-7 0,-2-2 16 0,0 0-30 16,0 12 16-16,2-19-24 0,-2 19-9 0,1-15-11 15,-1 15-10-15,0-15-24 0,0 15-59 0,1-12-92 16,-1 12-109-16,0 0-106 0,3-12-39 0,-3 12-184 16,6-8-95-16,-6 8-137 0,0 0-552 0,9-7-972 15</inkml:trace>
  <inkml:trace contextRef="#ctx0" brushRef="#br0" timeOffset="36292.62">23775 8907 330 0,'0'0'536'0,"-10"-4"-53"15,10 4-40-15,-10-3-32 0,10 3-50 16,0 0-37-16,-9-6-35 0,9 6-40 0,0 0-100 0,0 0 35 16,0 0-70-16,2-12 44 0,-2 12-53 0,16-7 45 15,-6 6-61-15,4-4 31 0,4 2-66 0,1 0 31 16,0 2-57-16,7-3 41 0,-1 2-57 0,3 1 41 15,0 1-53-15,2 0 41 0,1 1-51 16,-1 0 46-16,1 0-51 0,-2 1 46 0,2 1-51 16,-3-3 51-16,-2 3-52 0,-1-1 49 0,-3-2-50 15,-4 1 51-15,1 1-48 0,-5-1 48 0,-1 1-44 16,-13-2 28-16,20-2-116 0,-20 2-28 0,13-3-83 16,-13 3-81-16,0 0-47 0,5-7-99 15,-5 7-72-15,-6-8-390 0,6 8-466 0</inkml:trace>
  <inkml:trace contextRef="#ctx0" brushRef="#br0" timeOffset="36757.37">23838 8856 434 0,'-12'1'493'16,"12"-1"-38"-16,-20 0-55 0,20 0-34 0,-14 0-41 15,14 0-27-15,-14-1-30 0,14 1-22 0,0 0-9 16,-16 0-63-16,16 0 51 0,0 0-65 0,0 0 41 16,-11 2-48-16,11-2 1 0,0 0-56 0,0 0 11 15,15 8-55-15,-7-3 22 0,1-1-48 0,1 2 27 16,2 1-44-16,-1 2 28 0,2 1-38 0,1 2 32 16,0 1-39-16,-3 0 29 0,2 3-31 15,0-2 29-15,-1 2-30 0,-1-1 1 0,-2 3 2 16,-1-4 3-16,-2 1 0 0,0 0 1 15,-1-1 2-15,-1 0 30 0,-2 0-28 0,-2 0 24 16,-2-2-34-16,-2 3 34 0,-1 0-37 0,-3 0 34 16,-3-2-34-16,0 5 32 0,-6-4-36 0,-1 4 34 15,-1 0-34-15,-4 0 44 0,1 1-45 0,2-3 33 16,-2 1-34-16,2 2 36 0,0-2-38 0,0-1 35 16,5-1-33-16,-1-2 31 0,6-1-33 0,0-1 38 15,4 0 8-15,3-2 51 0,3-9-25 16,3 16 26-16,3-11-14 0,8 3 11 0,3-4-13 0,6 1 14 15,6 1-2-15,7-4-4 0,2 1-13 16,3 0-8-16,0-1-19 0,9 1 3 0,-9-3-9 16,1 1-3-16,-1 1-20 0,-2-2-51 0,-7 0-77 15,-1-2-14-15,-2 1-108 0,-3-1-51 0,-4 1-135 16,-4-4-151-16,-2 2-129 0,-2-2-379 0,-5 0-709 16</inkml:trace>
  <inkml:trace contextRef="#ctx0" brushRef="#br0" timeOffset="37140.23">24658 8949 89 0,'0'0'691'0,"0"-15"-85"15,0 15-83-15,0-12-65 0,0 12-89 16,-2-12-55-16,2 12-38 0,-5-9-41 0,5 9-33 0,-7-8-21 16,7 8-70-16,0 0 47 0,-19 3-59 15,9 2 26-15,0 3-40 0,0 2 39 0,-5 3-29 16,2 4 25-16,-2 4-49 0,1 2-5 0,0 3-4 15,3 2 0-15,3 1 16 0,0 3-37 0,6-1 17 16,3 4-32-16,5-3 18 0,2 0-28 0,4 1 16 16,3 0-32-16,4-2 25 0,2-3-21 15,1-3-24-15,0-6-84 0,1-1-57 0,2-4-137 16,0 0-163-16,-2-5-174 0,1-5-550 0,-2-2-796 16</inkml:trace>
  <inkml:trace contextRef="#ctx0" brushRef="#br0" timeOffset="37556.66">24690 9124 606 0,'0'0'664'0,"-2"-13"-151"0,2 13-4 16,6-10-138-16,-6 10 10 0,14-2-88 0,-14 2 8 16,22-2-92-16,-11 4 9 0,3 0-88 0,-1 2 31 15,1 2-82-15,-2 2 15 0,-1 2-17 0,-1-1-11 16,-1 2 47-16,-3 2-38 0,-3-1 24 15,-1 1-45-15,-2 1 19 0,-2 0-35 16,-1 2 17-16,-3-1-23 0,1 0 17 0,-1-2-37 16,-3 0 20-16,3-1-46 0,0-3 25 0,1 1-39 15,1-2 35-15,4-8-45 0,-3 12 19 0,3-12-42 16,0 0 42-16,7 5-35 0,-7-5 49 0,16-5-38 16,-4-1 47-16,3-7-41 0,1-1 42 0,4-4-41 15,-1-1 34-15,0-2-25 0,-1 0 54 0,-2 1-10 16,-4 2 33-16,0 2-5 0,-2 0 30 0,-3 3-27 15,-1 0 19-15,-3 2-29 0,-3 11 23 0,3-18-25 16,-3 18 25-16,-3-14-6 0,3 14 19 0,-5-8-13 16,5 8 1-16,0 0-11 0,-16 0 11 0,16 0-18 15,-9 10-2-15,5-2 3 0,1 2-7 0,2 1-5 16,1 2-7-16,1 3-2 0,4 0-1 16,3 3-6-16,2 0-3 0,2 0-59 0,5-1-58 15,1 0-96-15,0-5-63 0,2-2-224 16,2-3-164-16,4 0-748 0,-2-5-1002 0</inkml:trace>
  <inkml:trace contextRef="#ctx0" brushRef="#br0" timeOffset="37856.58">25069 8857 271 0,'6'-11'779'0,"4"1"-133"0,2-1-61 16,2-1-75-16,2 0-82 0,1 1 2 0,2 0-91 16,0 3-10-16,-5 0-88 0,2 2-31 0,-4 2-63 15,-1 2-9-15,-11 2-54 0,16 0 12 16,-16 0-6-16,8 9-1 0,-8-9-30 0,-4 16 7 16,0-5-29-16,-1 1 11 0,-1 0-25 0,-2 1 5 15,2 0-19-15,1 0 10 0,3 0-12 0,2-13 14 16,3 22-20-16,3-11 14 0,8-1-52 15,1-1-27-15,5-2-66 0,0-3-21 0,5 1-116 0,2-4-5 16,0-1-57-16,0 0-54 0,-1 0-110 16,0-3-82-16,-1 0-378 0,-3 1-537 0</inkml:trace>
  <inkml:trace contextRef="#ctx0" brushRef="#br0" timeOffset="38290.24">25554 9157 736 0,'-10'6'575'0,"10"-6"-10"0,0 0-126 0,0 0-16 15,-8 5-83-15,8-5 18 0,0 0-90 0,0 0-33 16,0 0-15-16,16 1-10 0,-16-1-17 0,19 2-11 15,-7-1-21-15,3 1-24 16,4-2-23-16,0 1-21 0,0 0-18 0,3 1 0 16,-2 1-31-16,3-2-11 0,2 1-3 0,-2-1 11 15,-2 2-27-15,0-3 14 0,-1 2-25 0,-2-1 5 16,0 1-46-16,-5-2 17 0,1 1-32 0,-14-1 11 16,20 2-52-16,-20-2-109 0,18-3-44 0,-18 3-132 15,9-5-47-15,-9 5-88 0,0 0-96 0,4-12-323 16,-4 12-506-16</inkml:trace>
  <inkml:trace contextRef="#ctx0" brushRef="#br0" timeOffset="38489.75">25741 9010 460 0,'0'0'652'16,"-12"-4"-118"-16,12 4-81 0,0 0-90 0,-11-3-27 15,11 3 11-15,0 0-57 0,-9 10 27 0,9-10-83 16,-7 12 30-16,4-2-64 0,1 1-7 0,0 0-9 15,2 3-16-15,0 2-30 0,-3 0-5 0,3 2-39 16,0 2-2-16,-1-1-38 0,1 0-37 0,-1 1-72 16,-1-2-33-16,2-1-171 0,0 0-108 0,0-4-204 15,0 2-755-15,0-4-930 0</inkml:trace>
  <inkml:trace contextRef="#ctx0" brushRef="#br0" timeOffset="39007.64">25964 9546 27 0,'0'0'686'0,"0"0"-94"0,0 0-58 0,0 0-54 0,0 0-77 16,7-9-21-16,-7 9-31 0,8-17-76 0,-4 4-1 15,0-1-89-15,1-3-2 0,-1-3-72 16,2-3 17-16,2-4-64 0,-3-3 30 0,3 0-55 16,-3-1-13-16,1-1 31 0,0 0-48 0,-2 3 36 15,0 4-19-15,-2 2 28 0,0 0-38 0,-1 4 27 16,0 3-40-16,-1 1 27 0,1 2-39 16,-1 1 29-16,0 12-42 0,2-19 36 0,-2 19-36 15,2-11 40-15,-2 11-38 0,0 0 19 0,0 0-10 16,0 0 44-16,0 0-36 0,0 0 33 0,14 5-34 15,-14-5 26-15,6 11-26 0,-6-11 4 16,9 12 9-16,-9-12-6 0,9 10 1 0,-9-10-2 16,12 8-27-16,-12-8-22 0,15 3-13 0,-15-3-7 15,14 0 45-15,-14 0-54 0,18-6 65 0,-9 1-46 16,0-3 53-16,-3 2-45 0,1-2 52 0,-3-3-22 16,1 3 81-16,-2-3-34 0,-3 11 49 0,4-19-43 15,-4 19 31-15,0-14-45 0,0 14 24 0,0-12-43 16,0 12 27-16,0 0-29 0,0 0 47 0,0 0 0 15,0 0 49-15,-12 7-14 0,12-7 30 0,0 14-1 16,3-4-11-16,0 0-16 0,-1 0-13 0,4 1-11 16,-1 0-10-16,1 0-13 0,4-1-82 15,-2-2-89-15,1-1-100 0,0-2-143 0,0 0-111 16,-9-5-165-16,22 0-626 0,-8-3-887 0</inkml:trace>
  <inkml:trace contextRef="#ctx0" brushRef="#br0" timeOffset="39255.47">26312 8697 624 0,'-2'-11'728'0,"2"11"-127"0,2-18-76 15,-2 18-80-15,12-15-69 0,-5 9-6 0,2 2-57 16,5-1-1-16,-4 2-67 0,7 2-29 0,-4 2-62 16,0 1-31-16,-1 0-24 0,1 2 1 0,-2 3-41 15,-4 1 11-15,-3 2-30 0,1 1 10 0,-5 1-32 16,0 0 14-16,-3 0-25 0,1 2 23 15,-2 0-27-15,2-3 14 0,0 3-22 16,0-3 23-16,4 0-20 0,2 0 23 0,0 0-22 16,7-2 19-16,1 0-44 0,3-3-23 0,2-1-101 15,2-2-30-15,0 0-83 0,3-1-63 0,-4-2-104 16,2 1-104-16,-2 0-610 0,-4-1-759 0</inkml:trace>
  <inkml:trace contextRef="#ctx0" brushRef="#br0" timeOffset="39476.12">26555 9147 478 0,'0'0'763'15,"0"0"-175"-15,5 9 10 0,-5-9-147 0,0 0-8 16,14 1-100-16,-14-1-39 0,15 1-28 0,-15-1-37 15,25 0-39-15,-9 2-35 0,1-2-35 0,2 0-27 16,-2 2-23-16,-1-2-74 0,0 0-98 0,0 1-226 16,-1-1-163-16,-1 0-263 0,-1 0-361 0,1-1-721 15</inkml:trace>
  <inkml:trace contextRef="#ctx0" brushRef="#br0" timeOffset="39856.57">27105 9024 95 0,'0'0'928'0,"0"0"-167"0,-6-11-135 16,6 11-52-16,4-9-62 0,-4 9-30 0,9-11-62 15,-9 11-51-15,14-12-49 0,-5 6-50 0,0 1-50 16,2 2-52-16,-2-1-29 0,0 1-30 0,-9 3-22 15,16-3-21-15,-16 3-14 0,15 5-14 16,-15-5-2-16,10 10-12 0,-10-10-2 0,4 15-14 16,-4-15-18-16,0 19-6 0,-2-7-5 0,-2-2-10 15,2 2-15-15,-4-1-2 0,0 3-3 16,1-3 5-16,1 1 3 0,0-1-3 0,1-2 22 16,-2 1-3-16,3 0 27 0,2-10-12 0,2 15 13 15,-2-15-15-15,12 14 21 0,-4-8-11 0,3-1 7 16,3-1-6-16,0 0 11 0,4-1-14 0,1 0 6 15,-4-1-3-15,3-1-30 0,-5 1-94 0,0-1-56 16,-1-1-175-16,-1 2-58 0,-11-2-126 16,18 3-62-16,-18-3-47 0,11 4-283 0,-11-4-511 15</inkml:trace>
  <inkml:trace contextRef="#ctx0" brushRef="#br0" timeOffset="40423.03">27231 9604 432 0,'0'0'643'0,"-2"12"-66"16,2-12-46-16,0 0-60 0,0 0-90 16,2 12-73-16,-2-12-42 0,0 0-48 0,5-10-41 15,-5 10-32-15,7-15-23 0,-5 2-16 0,3 1-33 16,-1-5-13-16,2-6-18 0,-1-2-48 0,4-3 45 15,0-3-55-15,0-8 50 0,3 0-54 0,-1 3 49 16,1-1-47-16,0 1 51 0,-3 5-54 0,0 2 98 16,1 4-29-16,-4 3 54 0,1 1-33 0,-3 6 32 15,1-1-31-15,-1 3 17 0,1 2-38 0,-1 1 9 16,-4 10-40-16,5-17 12 0,-5 17-35 16,4-11 29-16,-4 11-30 0,0 0 27 0,0 0-29 15,0 0 27-15,11-3-30 0,-11 3 31 0,0 0-31 16,7 8 28-16,-7-8-26 0,3 9 28 15,-3-9-29-15,6 11-8 0,-6-11-57 0,9 11 26 16,-9-11-65-16,12 12 27 0,-6-6-74 0,-6-6 42 16,14 10-54-16,-14-10 65 0,11 8-33 0,-11-8 74 15,11 6-35-15,-11-6 68 0,0 0-44 0,11 2 65 16,-11-2-46-16,0 0 67 0,9-6 16 0,-9 6 22 16,0 0 27-16,1-10-38 0,-1 10 90 0,0 0-25 15,-1-14 58-15,1 14-29 0,0 0 34 0,-5-12-17 16,5 12 10-16,0 0-27 0,0 0-7 0,0 0-40 15,0-12-10-15,0 12-33 0,0 0 5 16,0 0-23-16,0 0 22 0,0 0-5 0,5 10 6 16,-5-10-14-16,5 14 4 0,0-4-6 15,-1 2-3-15,4-1 5 0,2 1-24 0,-1-2-42 16,2 2-78-16,3-3-10 0,-1 1-95 0,1-4-13 16,1 0-76-16,1 1-70 0,-5-5-62 0,2 1-39 15,1-5 5-15,-14 2-27 0,21-4-327 0,-11-3-365 16</inkml:trace>
  <inkml:trace contextRef="#ctx0" brushRef="#br0" timeOffset="40828.03">27750 9022 467 0,'0'0'455'0,"0"0"6"15,9-7 5-15,-9 7 0 0,6-8-86 0,-6 8-10 16,6-7 6-16,-6 7-89 0,7-7 6 0,-7 7-85 15,6-8 9-15,-6 8-58 0,14-5 13 0,-14 5-55 16,11-2 4-16,-11 2-51 0,11 3 3 0,-11-3-30 16,11 10 14-16,-11-10-17 0,3 17 14 0,-3-17-37 15,0 23 20-15,-3-10-22 0,-1 2 17 0,-1-2-25 16,0 2 12-16,1-1-40 0,-1-1 18 0,1-1-40 16,2-1 15-16,-2-1-32 0,4-10 41 0,-4 16-44 15,4-16 2-15,0 0-47 0,6 12 46 0,-6-12-49 16,0 0 64-16,16 1-36 0,-16-1 62 0,16-8-41 15,-5 2 60-15,-1-5-43 0,0 1 56 16,1-2-19-16,0-3 68 0,2 1-35 16,-4-2 44-16,0 3-35 0,-2-1 47 0,0 1-27 15,-2 1 29-15,-3 4-26 0,0-3 31 0,-2 11-31 16,0-16 21-16,0 16-20 0,-2-11 13 0,2 11-23 16,0 0 15-16,-9-4-16 0,9 4 0 0,-5 7 11 15,5-7 11-15,-1 14-25 0,1-14 0 0,4 21-14 16,0-10-5-16,5 4-1 0,2-2-48 0,2 2-76 15,1-2-144-15,2-3-107 0,2 1-215 16,2-2-282-16,1-4-357 0,-2-2-813 0</inkml:trace>
  <inkml:trace contextRef="#ctx0" brushRef="#br0" timeOffset="41071.58">28108 8757 545 0,'0'0'690'0,"15"-1"-91"0,-15 1-68 0,25 1-82 16,-12-1-34-16,4 6-25 0,2 2-26 0,-1 3-23 15,5 3-47-15,0 4-19 0,-3 1-41 0,-1 4-17 16,-3 0-28-16,-2 4-31 0,-5-1-27 16,-5-1-24-16,-4 1-18 0,-2 3-16 0,-3-1-16 15,-3 1-44-15,1-3-57 0,-5-1-35 0,1-1-77 16,-2-5-9-16,3-1-104 0,-2-3-25 0,2-2-83 15,5-1-56-15,-1-4-174 0,6-8-568 0,-7 11-786 16</inkml:trace>
  <inkml:trace contextRef="#ctx0" brushRef="#br0" timeOffset="42507.37">28767 8750 159 0,'0'0'367'16,"0"0"-95"-16,2-11-43 0,-2 11-62 0,0 0 13 15,0 0-39-15,0 0 30 0,0 0-43 0,0 0 18 16,0 0-31-16,0-13 26 0,0 13-23 0,0 0 3 16,0 0-32-16,0-11 3 0,0 11-22 15,0 0 13-15,-2-14-17 0,2 14 5 0,-4-10-19 16,4 10 11-16,-6-12-14 0,6 12 17 0,-9-13-5 15,4 5 8-15,5 8-24 0,-11-12 7 16,11 12-20-16,-11-11 5 0,11 11-17 0,-13-7 16 16,13 7-2-16,-12-2 25 0,12 2-2 0,-12 6 18 15,7 1-2-15,-2 1 4 0,2 5 8 0,1 1 16 16,0 3 2-16,1 5-2 0,0 0 9 0,3 3-16 16,0 2 0-16,0 0-43 0,0 2 30 0,0 0-40 15,0 5 30-15,0-1-39 0,0 0 23 0,-2 0-40 16,-1 0 29-16,-1-1-45 0,-1-2 37 0,0-1-41 15,-2-2 37-15,-3 1-6 0,1-3-2 0,0-3-31 16,0-2-11-16,0 3 37 0,0-4-4 16,0-2 2-16,2-2-30 0,1 0-44 0,0-2-56 15,3-3-56-15,-1-1-67 0,-1 0-181 0,5-9-208 16,0 0-458-16,0 0-702 0</inkml:trace>
  <inkml:trace contextRef="#ctx0" brushRef="#br0" timeOffset="42724.5">28471 9093 257 0,'0'0'549'0,"12"-6"-50"16,-12 6-69-16,17-8-23 0,-5 5-66 15,-1-1-41-15,5 2-47 0,0-2-37 0,1 1-34 0,-1 2-35 16,6-4-27-16,-3 5-23 0,0-3-23 15,0 3-11-15,-1-1-16 0,-1-1-13 0,-2 2-67 16,2 0-95-16,-3 0-88 0,0 0-67 0,-1 0-147 16,-1 0-488-16,-12 0-489 0</inkml:trace>
  <inkml:trace contextRef="#ctx0" brushRef="#br0" timeOffset="43043.04">28970 8683 355 0,'0'0'516'16,"0"0"-88"-16,0 0-47 0,2-11-56 0,-2 11-29 15,0 0-73-15,0 0-33 0,0 0-30 0,0 0 21 16,0 0-29-16,0 0-3 0,0 0-30 0,4 9 2 15,-4-9-20-15,-1 18-8 0,0-5 1 16,-1 1 1-16,0 3-7 0,-2 3 17 0,2 3-16 16,-3 1-15-16,1 1 24 0,0 2-56 0,0 2 37 15,0-2-55-15,2 0 42 0,-1 0-60 0,3 0 46 16,0-1-58-16,0 0 50 0,3-3-52 0,-1-1 53 16,2-4-62-16,0-1-14 0,2-2-75 15,3-4-99-15,-1 0-97 0,2-4-140 0,0-1-62 16,2-5-487-16,-12-1-587 0</inkml:trace>
  <inkml:trace contextRef="#ctx0" brushRef="#br0" timeOffset="43475.99">29048 8824 74 0,'0'0'680'15,"0"0"-120"-15,0 0-54 0,0 0-97 16,0 0-57-16,16 1-59 0,-8 4-27 0,0 0-29 0,2 1-16 15,0 3-25-15,1-1-27 0,-1 3-28 16,-1 1-30-16,-2 0-15 0,0-1-27 0,-2 3-12 16,0-1-13-16,-4-1-4 0,-1 1-13 0,0 1-47 15,-2 1 56-15,-2-1-57 0,0 0 51 0,-1-1-52 16,1 1 54-16,-2-3-52 0,2 1 49 0,-1-3-75 16,1 0 43-16,0-1-46 0,4-8 51 0,-5 12-62 15,5-12 12-15,0 0-71 0,0 0 52 16,0 0 6-16,0 0-20 0,0 0 5 0,0 0 13 15,8-5 13-15,-3-3 22 0,2-2-1 0,1-2 7 16,1-1-5-16,3-2 19 0,-3-1 7 16,1-1 30-16,0 1 6 0,0-1 38 0,-3 5 4 15,0-1 28-15,1 0 12 0,-2 3 2 0,-2-1 17 16,1 4-17-16,-5 7-9 0,8-15-19 0,-8 15-21 16,6-12-16-16,-6 12-12 0,0 0 18 0,5-7-9 15,-5 7-9-15,0 0-6 0,0 0-7 0,0 12-4 16,0-12-4-16,2 13-8 0,0-3 3 0,1-1-6 15,2 1-21-15,0 3 29 0,4-2-106 0,0 0-31 16,1-2-108-16,2 2-117 0,0-3-139 0,4 0-169 16,-1-4-386-16,0 0-653 0</inkml:trace>
  <inkml:trace contextRef="#ctx0" brushRef="#br0" timeOffset="43688.84">29339 8629 680 0,'0'0'613'0,"21"0"-102"16,-7 3-58-16,1 0-75 0,6 5-18 0,-1 0-36 15,3 5-17-15,1 3-22 0,1 1-27 0,-2 2-9 16,0 4-34-16,-4-1-37 0,-4 1-51 16,-5 3-7-16,-6-4-33 0,-2 0 5 0,-6 2-43 15,-4 2-30-15,-6-1-102 0,-1 1-75 0,-8 0-180 16,-4 0-90-16,-1-2-167 0,-2-4-567 15,-2 0-778-15</inkml:trace>
  <inkml:trace contextRef="#ctx0" brushRef="#br0" timeOffset="50070.15">23784 10194 415 0,'0'0'567'0,"-18"3"-64"0,18-3-47 0,-14 2-43 16,14-2-57-16,0 0-31 0,-14 0-67 0,14 0 45 15,0 0-73-15,0 0 30 0,-15 1-62 0,15-1-1 16,0 0-52-16,0 0-1 0,0 0-53 0,0 0 10 15,0 0-47-15,0 0 17 0,12-4-41 0,-12 4 14 16,20 1-31-16,-6-1 23 0,0 0-30 0,6 0 26 16,1 0-28-16,1 0 25 0,6-1-37 0,0 1 31 15,1-3-30-15,1 3 28 0,-1-2-28 16,-1-1 27-16,0 1-30 0,-1-1 28 0,-4 1-29 16,-3 0 30-16,0 1-27 0,-4-2 27 15,-2 2-33-15,-1 1 2 0,0-4-105 0,-13 4-48 16,15-5-75-16,-15 5-71 0,0 0-69 0,8-4-60 15,-8 4-31-15,0 0-56 0,0 0-316 0,-8-6-386 16</inkml:trace>
  <inkml:trace contextRef="#ctx0" brushRef="#br0" timeOffset="50586.63">23728 10171 482 0,'0'0'496'0,"-12"3"-55"0,12-3-37 15,0 0-19-15,-11 2-43 0,11-2-33 0,0 0-24 16,0 0-68-16,0 0 40 0,0 0-82 0,0 0 21 16,4 13-76-16,-4-13 31 0,9 7-72 0,-9-7 45 15,10 8-57-15,-3-2 33 0,1 0-58 0,-1 0 27 16,2 1-45-16,1 1 38 0,-1 1-54 0,1-1 39 15,1 1-37-15,1 0 28 0,-2 1-46 0,3-2 42 16,0 2-44-16,-1-1 39 0,0 0-45 16,-2-1 45-16,2 0-48 0,-3 1 43 0,-2-2-44 15,1 1 27-15,-2 0-21 0,0 0 43 16,-6-8-37-16,7 13 34 0,-7-13-39 0,0 16 38 16,0-16-39-16,-4 16 39 0,1-9-41 0,-3 4 40 15,-1-1-41-15,-2 1 37 0,0 0-33 0,-1 1 0 16,0 0 2-16,-1 0 8 0,1 1-3 0,-1 0-1 15,0-1 0-15,1 1-26 0,-1 0 41 0,2-1-36 16,0 0 36-16,-3 0-3 0,4-2 2 0,1 3-5 16,0-5 1-16,1 0 0 0,6-8 3 0,-6 15 48 15,6-15 10-15,0 0 11 0,4 15 10 0,-4-15-5 16,15 7 10-16,-2-6 5 0,6-1-5 0,1 0-13 16,7 0-16-16,1 0-11 0,3 0-12 15,0 0-8-15,6-3-5 0,-2 2-19 0,-3-1-69 16,0 1-56-16,-1 0-55 0,-3 1-78 0,-2-2-31 15,-3 1-156-15,0-1-100 0,-3 1-134 0,-3-1-370 16,-1-2-659-16</inkml:trace>
  <inkml:trace contextRef="#ctx0" brushRef="#br0" timeOffset="51170.08">24514 10293 109 0,'0'0'735'0,"0"0"-106"0,8-6-81 0,-8 6-88 16,0 0-90-16,14-5-107 0,-14 5 22 0,0 0-81 15,16 0 40-15,-16 0-92 0,15 7 23 0,-5-1-82 16,-4 0 48-16,2 1-74 0,-1 2 34 16,-2-1-47-16,0 1 40 0,-2 3-47 0,1-1 31 15,-2 1-39-15,0 1 8 0,0-2-28 16,-2 3 29-16,3-1-43 0,-3-1 2 0,0 0-1 16,0-12-4-16,0 21-39 0,0-21 5 0,0 19-5 15,0-19-1-15,1 16-1 0,-1-16-1 0,0 12-9 16,0-12 19-16,0 0-57 0,0 0 57 0,0 0-52 15,0 0 63-15,0 0-47 0,0 0 62 0,3-12-46 16,-3 12 63-16,1-18-54 0,-1 18 78 0,1-21-28 16,0 10 69-16,3-1-26 0,-2 0 67 0,1 1-35 15,1 0 38-15,1 0-39 0,2 0 26 0,-1 1-45 16,1 0 34-16,0 2-32 0,0 1 21 0,1-1-27 16,-1 2 10-16,-1 1-17 0,-6 5 18 15,13-9-13-15,-13 9 8 0,10-8-17 0,-10 8 0 16,8-6-17-16,-8 6 6 0,0 0 14 0,9-4 4 15,-9 4-9-15,0 0 0 0,0 0-5 0,0 0-7 16,6 10-1-16,-6-10-9 0,-5 9-3 16,5-9-4-16,-6 14-1 0,6-14-5 15,-8 20-1-15,6-11-4 0,-2 2-11 0,1 2 13 0,2-3-1 16,0 2-2-16,2 0-32 0,0-1-22 16,4 1-33-16,0 0-44 0,4-1-48 0,4-3-63 0,1 0-28 15,5 0-120-15,-1-3-51 0,5-2-139 16,2-3-112-16,2-2-349 0,0-2-649 0</inkml:trace>
  <inkml:trace contextRef="#ctx0" brushRef="#br0" timeOffset="51506.65">24937 9874 665 0,'0'0'616'0,"0"-17"-67"0,0 17-56 0,4-11-87 0,-4 11-89 16,7-9 32-16,-7 9-89 0,12-8 26 0,-12 8-92 16,12-4-1-16,-12 4-83 0,11-3 15 15,-11 3-26-15,10 4 32 0,-10-4-22 0,6 11 23 16,-6-11-28-16,2 17-5 0,-4-7-8 0,0 2-16 16,-2 1 6-16,-1 2-29 0,3-1 14 0,-1 0-23 15,-1-3 3-15,3 2-15 0,2-2 8 0,3-2-12 16,2 3 10-16,6-4-16 0,3 1 3 0,6-3-10 15,1-3 5-15,6-2-14 0,-2-1-28 0,1-2-45 16,1-2-28-16,-1 2-19 0,-1-4-49 0,-1 4-50 16,-7-2 2-16,0 2-132 0,-3-2-69 0,-15 4-136 15,19-2-84-15,-19 2-330 0,0 0-550 16</inkml:trace>
  <inkml:trace contextRef="#ctx0" brushRef="#br0" timeOffset="52153.32">25562 10046 256 0,'0'0'540'0,"0"0"-75"15,0 0-66-15,0 0-29 0,0 0-29 0,3-12-41 16,-3 12-81-16,0 0 39 0,0 0-84 0,2-14 25 15,-2 14-72-15,0 0 40 0,-2-13-71 0,2 13 49 16,-6-11-72-16,6 11 35 0,-9-9-57 16,9 9 2-16,-14-11-5 0,14 11-1 0,-15-5-4 15,4 3-4-15,11 2-7 0,-19-1-1 0,19 1-5 16,-21 4-12-16,11 0 53 0,-2 4-30 16,3 2 48-16,0 2-49 0,0 1 27 0,4 2 9 15,1 4 21-15,0 0-36 0,3 3 12 0,1 4-24 16,1-1 16-16,3 4-30 0,-2 0 15 0,3 3-28 15,0 1 26-15,0-1-35 0,0 0 17 0,0 2-22 16,-1-1 1-16,1 0-1 0,-1-1-25 0,1 0-2 16,-2-4 6-16,-1-2-11 0,-2-1-14 0,-2-3-14 15,-1-2-20-15,1-3-23 0,-5-1-39 16,2-3-7-16,-1-1-109 0,0-2-10 0,6-10-150 0,-11 11-32 16,11-11-58-16,-10 3-426 0,10-3-505 15</inkml:trace>
  <inkml:trace contextRef="#ctx0" brushRef="#br0" timeOffset="52336.35">25307 10393 238 0,'0'0'713'0,"0"0"-97"0,0 0-74 0,6-9-91 16,-6 9-65-16,21-5-91 0,-4 2 23 0,4 1-101 15,4-1 8-15,2 0-91 0,1 0 12 16,1 0-65-16,1-1 14 0,-1 1-153 0,-2 1-58 15,-4 0-106-15,-3 0-90 0,0 0-132 0,-2-1-111 16,-2 0-312-16,-2-1-415 0</inkml:trace>
  <inkml:trace contextRef="#ctx0" brushRef="#br0" timeOffset="52653.14">25776 9972 537 0,'0'0'483'16,"-4"-10"-2"-16,4 10-106 0,0 0 4 0,-4-11-125 16,4 11 6-16,0 0-103 0,-3-10 16 15,3 10-71-15,0 0 75 0,0 0-73 0,0 0 30 16,-9 10-45-16,9-10 60 0,-2 18-53 0,-1-9 63 15,1 5-75-15,0 0 49 0,-3 1-62 0,1 2 36 16,0 3-63-16,-1 3 36 0,3-1-51 0,-1 1 37 16,1 0-52-16,0-3 40 0,2 2-49 0,2-1 39 15,0-1-50-15,2-1 45 0,4 0-49 16,-1-1 5-16,3-2-104 0,2-2 3 0,1-2-66 16,0-3-100-16,3-1-89 0,1-4-83 0,2-2-75 15,-4-1-385-15,4-5-466 0</inkml:trace>
  <inkml:trace contextRef="#ctx0" brushRef="#br0" timeOffset="53170.68">25866 10132 27 0,'0'0'431'0,"-14"-1"-67"0,14 1-24 15,0 0 3-15,0 0-4 0,0 0 15 0,6-10-20 16,-6 10-18-16,8-6-17 0,-8 6-60 0,9-5 44 15,-9 5-78-15,8-4 9 0,-8 4-82 0,10-5 26 16,-10 5-86-16,0 0 29 0,15 2-58 16,-15-2 35-16,12 7-54 0,-12-7 43 0,11 14-50 15,-7-6 41-15,-3 2-43 0,3-1 42 0,-2 2-37 16,0 1 33-16,-2-2-49 0,0 3 31 0,2-2-35 16,-2 2 30-16,0-2-29 0,0-11 29 15,3 22-41-15,-3-22 38 0,0 20-39 0,0-20 36 16,0 15-55-16,0-15 31 0,3 12-65 0,-3-12 35 15,0 0-63-15,8 10 53 0,-8-10-45 0,0 0 62 16,11-3 2-16,-11 3 5 0,5-9-46 0,0 0 59 16,-1 0-46-16,-2-2 56 0,1-2-46 0,-1 2 80 15,0-1-15-15,0 0 67 0,0 2-31 0,0-2 55 16,-2 1-20-16,2 1 35 0,-2 10-10 0,3-17 11 16,-3 17-19-16,5-15-5 0,-5 15-21 15,2-11-7-15,-2 11-21 0,3-11-11 0,-3 11-10 16,6-7-6-16,-6 7-9 0,0 0-9 0,11-5 1 15,-11 5 4-15,12 4-10 0,-12-4 2 0,11 4-7 16,-11-4 3-16,12 11-4 0,-6-4 4 0,0 1-8 16,1 2 7-16,-3-2-5 0,3 3 1 0,0-1-5 15,0-2 1-15,-3 1-39 16,1 0-11-16,3-3-38 0,-2 1-5 0,-6-7-78 16,13 12-31-16,-13-12-130 0,10 4-33 0,-10-4-78 15,19 0-90-15,-11-4-33 0,2-1-432 0,3-2-596 16</inkml:trace>
  <inkml:trace contextRef="#ctx0" brushRef="#br0" timeOffset="53403.1">26252 9912 49 0,'0'0'745'15,"0"0"-143"-15,-2-12-142 0,2 12 1 16,0 0-142-16,0 0 6 0,9-6-85 0,-9 6 42 15,11 5-59-15,-2 1-18 0,0 2-9 0,0 3 8 16,0 2 1-16,3 1-44 0,-4 4-4 0,-1 0-50 16,-1 2 4-16,-3 1-47 0,-1 0 21 0,-2-2-37 15,0 1 3-15,-4 2-63 0,-1 0 2 16,1 0-80-16,-5-2-20 0,0-1-125 0,0-4-12 16,0 1-87-16,2-5-104 0,0-2-79 0,0 0-514 15,7-9-644-15</inkml:trace>
  <inkml:trace contextRef="#ctx0" brushRef="#br0" timeOffset="53903.1">26663 10039 627 0,'-11'5'555'0,"11"-5"-52"0,0 0-33 0,0 0-69 16,0 0-48-16,0 0-60 0,0 0 46 0,0 0-74 15,9 10 8-15,-9-10-69 0,22 2-1 0,-8-1-82 16,1 0 15-16,2 1-52 0,3 0 12 16,-3-2-53-16,2 0 22 0,-2 1-41 0,2-1 22 15,-2 2-74-15,-1-1-19 0,-3-1-106 0,-1 2-9 16,1-2-70-16,-13 0-82 0,23-2-99 0,-23 2-82 16,22-3-88-16,-13 0-261 0,-9 3-385 0</inkml:trace>
  <inkml:trace contextRef="#ctx0" brushRef="#br0" timeOffset="54119.46">26814 9915 342 0,'0'0'526'0,"-18"-3"-30"0,18 3-36 0,-11 1-94 16,11-1 10-16,-10 8-95 0,10-8 35 0,-4 10-79 16,4-10 25-16,-2 15-52 0,2-15 44 15,2 19-77-15,-2-8 27 0,2 1-52 0,2 0-13 16,0 1-40-16,0 2 8 0,-2 0-42 0,2-2 8 15,-1 2-37-15,-1-1 19 0,-2 0-36 0,2-1 4 16,-2 0-75-16,-2 0 2 0,2-1-122 0,-2 0-4 16,2 0-64-16,-3-3-67 0,3-9-116 0,-4 17-63 15,4-17-114-15,0 12-272 0,0-12-424 16</inkml:trace>
  <inkml:trace contextRef="#ctx0" brushRef="#br0" timeOffset="54705.14">27131 10425 478 0,'0'0'609'0,"0"0"-42"0,-3 9-31 16,3-9-121-16,0 0-1 0,0 0-87 0,0 0 26 16,0 0-87-16,0 0 1 0,0 0-61 15,0 0-22-15,0 0-50 0,3-13 24 0,-3 13-48 16,4-18 1-16,-2 6-44 0,0 0 10 0,2-4-33 16,-3-1 9-16,1-1-33 0,1-6 14 0,1-1-29 15,-2 2 20-15,1-2-21 0,1-1 18 0,-4 2-27 16,2 1 3-16,2 4-6 0,-3 1 8 0,1 1 11 15,0 4 17-15,0 1-6 0,-2 1-8 0,0 11-7 16,2-19-9-16,-2 19 7 0,3-15-9 0,-3 15 2 16,0 0-3-16,5-8 2 0,-5 8 22 0,0 0-29 15,0 0 22-15,0 0-22 0,2 8 25 0,-2-8-19 16,4 9 10-16,-4-9-4 0,6 12 14 0,-6-12-28 16,5 11 6-16,-5-11-48 0,10 9 9 15,-10-9-64-15,10 9 33 0,-10-9-75 0,13 4 31 16,-13-4-42-16,13 0 43 0,-13 0 53 0,15-3-37 15,-15 3 69-15,14-9-43 0,-14 9 64 16,11-13-35-16,-7 5 92 0,0 0-4 0,1-2 59 16,-5 10-18-16,5-16 10 0,-5 16 15 0,4-13 3 15,-4 13-17-15,4-11-23 0,-4 11-22 16,0 0-10-16,0 0 25 0,5-5 15 0,-5 5 42 16,6 7-19-16,-1 0 2 0,-5-7-12 0,12 18-11 15,-6-11-21-15,1 3-2 0,3-1-14 0,-2 1-11 0,1-1-64 16,0 0-53-16,2-5-123 0,-2 1-71 15,0-1-154-15,3-2-147 0,-12-2-818 0,19-3-1002 16</inkml:trace>
  <inkml:trace contextRef="#ctx0" brushRef="#br0" timeOffset="54951.29">27465 9794 370 0,'-4'-7'816'15,"4"7"-142"-15,-8-13-87 0,8 13-106 0,-2-11-50 16,2 11-76-16,0 0 8 0,10-9-62 0,-10 9-26 15,13-3-63-15,-13 3-26 0,21 3-48 0,-11-1-15 16,1 2-43-16,-1 1 4 0,-1-1-35 16,0 3-7-16,-2 1-3 0,-3 1 0 0,-4-9-24 15,4 17 11-15,-4-17-19 0,-4 18 17 0,4-18-26 16,-2 18 14-16,2-18-18 0,-7 16 13 0,7-16-21 16,-2 13 23-16,2-13-14 0,5 13 13 0,-5-13-16 15,10 6-19-15,-1-1-86 0,3-5-9 0,-12 0-117 16,26 0-25-16,-9-2-93 0,0-2-131 0,1 0-101 15,1-1-511-15,-4 1-718 0</inkml:trace>
  <inkml:trace contextRef="#ctx0" brushRef="#br0" timeOffset="55274.44">27849 9822 657 0,'0'0'595'0,"0"0"-100"16,-2-12-66-16,2 12-97 0,2-13-42 0,-2 13-55 15,5-18-45-15,-1 8-30 0,-1-1-40 0,-1 2 2 16,0-3-14-16,1 1-6 0,-1 0 7 0,-2 11-7 16,2-19 2-16,-2 19-8 0,0-15-24 0,0 15-16 15,-1-11-12-15,1 11 6 16,0 0 4-16,-10-3 2 0,10 3 1 0,-14 8-3 0,14-8-40 16,-9 15 64-16,3-4-25 0,-2 3 26 15,4 2 1-15,-1 3 23 0,-1 5-24 0,1-2 32 16,1 2-6-16,-2 1-32 0,3 5 9 0,-2 1-26 15,1 0 2-15,2 0-35 0,0 0-12 0,-1-2-36 16,1-3-5-16,0 1-37 0,2-2 17 0,-2-2-48 16,2-1 16-16,0-3-68 0,-2-2 44 0,1-3-19 15,1 0 0-15,-1-3-8 0,1-11-22 0,-6 17-32 16,6-17-28-16,-3 11-44 0,3-11-30 0,0 0-106 16,0 0-83-16,0 0-381 0,-5-7-406 0</inkml:trace>
  <inkml:trace contextRef="#ctx0" brushRef="#br0" timeOffset="55435.82">27701 10074 494 0,'0'0'708'0,"0"0"-77"0,0 0-96 16,9-8-119-16,-9 8 2 0,20-4-111 0,-4-1-3 16,4 3-107-16,2-2 11 0,6 2-89 0,-1-3 7 15,0 2-59-15,-2-1-21 0,1 0-155 0,-4 1-53 16,3-2-172-16,-3-1-175 0,-1-1-572 0,-1-1-699 15</inkml:trace>
  <inkml:trace contextRef="#ctx0" brushRef="#br0" timeOffset="55652.67">28083 9705 688 0,'0'0'553'0,"-8"-10"-83"0,8 10-60 0,0 0-32 16,0 0-61-16,-11-2-23 0,11 2-17 0,-6 7 1 15,6-7-82-15,-3 14 53 0,3-14-70 0,-3 22 10 16,2-9-41-16,0 0 4 0,2 3-46 0,-1 3-6 16,1 1 8-16,1 2-34 0,0 1 11 0,2-1-38 15,-1 1 15-15,1 1-34 0,0-4 17 16,4 1-77-16,-2-1-22 0,2-4-112 0,4 1-43 16,-2-3-117-16,3 0-96 0,1-5-149 15,0-2-575-15,1-2-760 0</inkml:trace>
  <inkml:trace contextRef="#ctx0" brushRef="#br0" timeOffset="56035.26">28236 9938 69 0,'-6'-6'687'0,"6"6"-78"15,-11-8-41-15,11 8-65 0,-8-6-117 0,8 6 27 16,0 0-61-16,0 0-11 0,8-6-58 0,-8 6-3 16,14 0-47-16,-5 4-8 0,-9-4-22 0,20 8-24 15,-9-6-41-15,-1 4-22 0,1-1-29 0,-2 1-7 16,-1 2-25-16,0-2-8 0,-2 2-14 0,-1 1-10 15,-5-9-27-15,5 14 6 0,-5-14-27 16,0 13 13-16,0-13-42 0,-5 12 11 16,5-12-38-16,-4 11 20 0,4-11-30 0,-4 7 39 15,4-7-23-15,0 0 37 0,-6 10-64 0,6-10 34 16,0 0-50-16,0 0 76 0,0 0-35 0,14-8 62 16,-8 3-44-16,1-4 61 0,4-1-47 0,-2-2 62 15,3-1-25-15,0-1 76 0,-4 1-22 0,2 2 45 16,-1 0 3-16,-1 0 21 0,-3 2 10 0,1 1 22 15,-2 0-19-15,-4 8-18 0,10-12-27 0,-10 12-11 16,0 0-7-16,0 0-10 0,0 0-1 0,0 0 1 16,0 0 2-16,0 0-6 0,-2 12 1 0,2-12-13 15,-2 14-3-15,2-14-11 0,0 19-17 0,0-19 13 16,2 19-18-16,3-10-58 0,0 0-90 16,0-2-68-16,5-1-135 0,2 0-70 0,-2-2-159 15,3-1-168-15,-2-4-505 0,2-1-859 16</inkml:trace>
  <inkml:trace contextRef="#ctx0" brushRef="#br0" timeOffset="56252.57">28501 9665 467 0,'0'0'645'0,"-6"-12"-62"0,6 12-81 16,0 0-66-16,10-4-37 0,-10 4-29 0,20 4-31 15,-4 0-22-15,2 7-31 0,2-1-56 0,3 5 15 16,2 0-19-16,-1 3-14 0,-1 2-39 0,-3-1-25 15,-2 1-24-15,-2 2-19 0,-5-3-20 0,-5 2-28 16,2 1-37-16,-7-3-48 0,-2 0-21 16,-2-1-67-16,-4 1-14 0,-1-1-124 0,-1-1-19 15,-4-1-69-15,2-2-62 0,-1-2-128 0,1-2-68 16,-1-2-412-16,3 0-616 0</inkml:trace>
  <inkml:trace contextRef="#ctx0" brushRef="#br0" timeOffset="57203.04">27988 10478 308 0,'-16'1'599'0,"16"-1"-66"16,-17 0-48-16,17 0-44 0,-14 0-64 0,14 0-33 16,0 0-83-16,-18 0 30 0,18 0-73 0,0 0 35 15,-14 0-55-15,14 0 34 0,0 0-11 16,0 0 3-16,0 0-25 0,0 0-10 0,14 4-37 0,-14-4-25 16,20 1-29-16,-8 1-17 0,4-2-21 15,-1-2-45-15,0 2-81 0,4 0-10 0,-1 0-54 16,2 0 18-16,-1-1-86 0,0 1 10 0,0-1-58 15,-2 0-69-15,1 0-75 0,-1-1-141 16,-1 0-131-16,-1 0-276 0,-2-3-515 0</inkml:trace>
  <inkml:trace contextRef="#ctx0" brushRef="#br0" timeOffset="57551.36">28368 10357 293 0,'0'0'867'0,"-5"-7"-141"0,5 7-63 0,0 0-91 16,0 0-58-16,5-12-70 0,-5 12-7 0,11-6-59 15,-11 6-57-15,20-3-52 0,-20 3-53 0,21-1-37 16,-21 1-42-16,20 2-22 0,-20-2-28 16,18 6-15-16,-9-1-20 0,-2 3-8 0,-2-2-10 15,-5-6-4-15,1 19-19 0,-1-19-4 0,-6 19-24 16,-1-6-8-16,-2-1-17 0,1-1-4 0,-2 2-6 15,-1-4-18-15,2 3 13 0,0-1-14 0,1 1 18 16,2-4 0-16,2 1 23 0,4-9-8 0,-2 15 22 16,2-15-8-16,9 13 14 0,-1-9-4 0,4-1 14 15,0 2-12-15,3-4 20 0,3 1-21 0,1-2-29 16,-1-2-65-16,0 1 8 0,-1-1-94 16,-2 1-8-16,-1-2-59 0,-3 1-82 0,-11 2-58 15,16-3-84-15,-16 3 2 0,0 0-17 0,0 0-360 16,0 0-405-16</inkml:trace>
  <inkml:trace contextRef="#ctx0" brushRef="#br0" timeOffset="58068.42">28502 10765 470 0,'0'0'412'15,"0"0"-38"-15,5 11-48 0,-5-11-26 0,0 0-6 16,0 0-25-16,5 7-16 0,-5-7-17 0,0 0-33 16,0 0-35-16,0 0-19 0,8-5-29 15,-8 5-23-15,3-11-20 0,-3 11-67 0,4-18 60 16,-3 7-61-16,1-1 74 0,1-4-51 0,-1-1 65 16,0-1 9-16,0-1 14 0,2-3 15 0,-3 2-32 15,3-1 37-15,-2 2 11 0,1 1-17 0,-1 0 56 16,0 4-17-16,1 2 13 0,-2-1-9 0,1 2-21 15,1 1-22-15,-3 10-31 0,3-16-21 0,-3 16-18 16,2-13-13-16,-2 13-13 0,0 0-9 16,4-9-5-16,-4 9-3 0,0 0-11 0,0 0 3 15,13 5-1-15,-13-5 0 0,10 9-3 0,-10-9-6 16,8 9 1-16,-3-2 1 0,-5-7-40 0,10 12-58 16,-2-5-34-16,1-2-57 0,0 1 5 0,0-3-84 15,1 1 35-15,0-1-56 0,-10-3 78 0,20 2 12 16,-20-2 31-16,20 0 36 0,-20 0 24 15,18-9 32-15,-11 5 47 0,0-2 34 0,-1-3 43 16,-6 9 41-16,8-14 35 0,-8 14-27 0,4-14 44 16,-4 14-15-16,1-14 36 0,-1 14-12 0,1-11-2 15,-1 11-44-15,0 0-15 0,1-12-21 0,-1 12 55 16,0 0-4-16,0 0-16 0,0 0 12 0,12 7-18 16,-12-7-9-16,9 10-26 0,-3-4-4 15,-6-6-21-15,12 9-36 0,-3-2-101 0,0-1-131 16,0-2-86-16,-1 2-158 0,3-5-166 0,-11-1-182 15,16 4-400-15,-16-4-828 0</inkml:trace>
  <inkml:trace contextRef="#ctx0" brushRef="#br0" timeOffset="58452.39">28914 10356 2 0,'-9'-7'812'0,"9"7"-94"15,-9-6-126-15,9 6-81 0,0 0-55 0,0 0-33 16,0 0-79-16,0 0 0 0,0 0-50 0,0 0-6 15,14 0-31-15,-14 0-26 0,17 7-44 0,-7-2-27 16,-3 2-37-16,1-1-20 0,1 1-26 0,-1 2-9 16,-2-2-21-16,-2 2-12 0,0-2-33 0,-4-7-5 15,2 19-26-15,-2-19-5 0,-2 16-19 0,2-16 3 16,-4 16-32-16,4-16 13 0,-5 14-26 0,5-14 25 16,-4 10-24-16,4-10 46 0,-4 11-23 0,4-11 29 15,0 0-48-15,0 0 51 0,0 0-39 0,5 6 53 16,-5-6-32-16,0 0 53 0,13-6-39 0,-13 6 50 15,14-11-35-15,-8 4 40 0,3-1 13 16,0-2 17-16,2 0 21 0,-4 0-3 0,1-1 16 16,-2 4 2-16,2 0-17 0,-3-1 40 15,-5 8-1-15,9-13-20 0,-9 13-1 0,7-9-26 16,-7 9 1-16,0 0-9 0,3-10 11 0,-3 10-2 16,0 0-4-16,0 0 0 0,0 0-4 0,0 0-6 15,-1 13-4-15,1-13-3 0,4 11-10 0,-4-11-1 16,5 16-8-16,-1-8-21 0,2 0-70 0,2 0-111 15,3-1-73-15,2-1-172 0,4-1-181 0,-1-1-893 16,3-3-1135-16</inkml:trace>
  <inkml:trace contextRef="#ctx0" brushRef="#br0" timeOffset="58768.38">29369 10191 637 0,'-9'-7'660'0,"9"7"-81"15,-10-8-96-15,10 8-96 0,-8-7-53 0,8 7-40 16,0 0-50-16,-10-7-52 0,10 7-35 0,0 0-27 16,-8-7-28-16,8 7-18 0,0 0-17 0,0 0-7 15,0 0 40-15,0 0-18 0,0 0-5 0,-6 6-21 16,6-6-11-16,0 0-2 0,0 17-1 16,0-17 18-16,0 15-9 0,-2-4 13 0,2 3 2 15,0-1-7-15,0 5 17 0,0 0-3 0,0 1-30 16,0 2 18-16,2 0-35 0,-1 2 21 0,-1 2-24 15,1 0 8-15,-1 0-17 0,0-4 7 16,-1 2-19-16,-2 0 27 0,1-1-28 0,-2-3 0 16,0-2-33-16,-1 0 5 0,0-3-57 0,1-1 2 15,0-2-78-15,2 0-3 0,2-11-114 0,-6 13-30 16,6-13-110-16,0 0-87 0,0 0-100 0,0 0-321 16,7 6-495-16</inkml:trace>
  <inkml:trace contextRef="#ctx0" brushRef="#br0" timeOffset="58934.35">29300 10409 631 0,'0'0'712'0,"0"0"-96"0,0 0-75 16,0 0-79-16,11-3-63 0,-11 3-73 0,22 1-52 16,-7-1-61-16,1-1-38 0,0 1-38 0,2 0-33 15,-1 0-102-15,1-2-109 0,-4 1-103 0,0-1-154 16,-1 2-97-16,-2-2-93 0,3-1-356 0,-5 0-475 15</inkml:trace>
  <inkml:trace contextRef="#ctx0" brushRef="#br0" timeOffset="59135.39">29539 10219 431 0,'-5'-7'637'0,"5"7"-64"15,-7-13-80-15,7 13-84 0,-5-11-95 0,5 11-67 16,0 0-13-16,-7-7 4 0,7 7-10 0,0 0-20 15,-8 12-18-15,8-12-17 0,-4 17-18 0,3-5-27 16,-1 1-10-16,1 2-15 0,1 2-18 0,0-2-18 16,1 4-11-16,1-1-37 0,0-1 20 0,2 0-35 15,1-2-38-15,3 1-135 0,-1-3-46 16,4 0-135-16,-1-2-139 0,3-3-138 0,-2-1-392 16,1-3-626-16</inkml:trace>
  <inkml:trace contextRef="#ctx0" brushRef="#br0" timeOffset="59506.1">29600 10262 219 0,'0'0'689'16,"-6"-12"-85"-16,6 12-69 0,0 0-69 15,-2-13-63-15,2 13-34 0,0 0-35 0,12-2-45 0,-12 2-36 16,13 3-43-16,-13-3-42 0,12 8-33 0,-12-8-27 16,12 11-19-16,-12-11-18 0,10 13-20 0,-10-13-37 15,5 12 27-15,-5-12-8 0,3 15-27 0,-3-15-10 16,0 12-12-16,0-12-19 0,-3 11-25 0,3-11-23 15,0 0-21-15,-2 14-6 0,2-14 12 16,0 0-23-16,0 0-15 0,0 0-21 0,1 13 28 16,-1-13-4-16,0 0 28 0,0 0-3 0,15-3 42 15,-15 3 3-15,10-5 26 0,-10 5 17 16,12-10 29-16,-12 10 9 0,13-14 42 0,-8 7 0 16,0 0 24-16,-1-1-16 0,-4 8 9 0,8-15 0 15,-8 15 5-15,5-13 2 0,-5 13 6 0,2-11 5 16,-2 11-14-16,0 0-15 0,0-13 3 0,0 13 13 15,0 0-11-15,0 0 12 0,0 0-7 0,0 0-10 16,0 0-10-16,-10 8-7 0,10-8-10 0,-1 11-9 16,1-11-33-16,1 15 36 0,-1-15-6 0,5 18-5 15,-1-10-13-15,2-1-93 0,-1 0-121 0,3 0-127 16,0-3-221-16,-8-4-707 0,16 5-867 16</inkml:trace>
  <inkml:trace contextRef="#ctx0" brushRef="#br0" timeOffset="64517.04">24235 11390 80 0,'0'0'459'0,"0"0"-135"0,-15-1 40 16,15 1-97-16,0 0 55 0,-13-2-19 0,13 2-74 15,0 0 26-15,-10-3-74 0,10 3 35 0,0 0-70 16,0 0 40-16,0 0-77 0,-13-1 38 0,13 1-66 15,0 0 47-15,0 0-58 0,0 0 45 0,0 0-55 16,0 0 55-16,0 0-59 0,0 0 52 16,-13 0-67-16,13 0 49 0,0 0-53 0,0 0 62 15,0 0-27-15,0 0 15 0,0 0 18 0,0 0-3 16,0 0 0-16,0 0-5 0,5 11-1 0,-5-11-12 16,8 5-2-16,-8-5-9 0,14 6-12 0,-5-2-10 15,1-1-6-15,3 1-9 0,3 1-5 0,3-2-4 16,1 1-6-16,3 0-1 0,5-1-3 0,-1-1-5 15,1 1-13-15,2 0 14 0,-2-2-1 0,0 1-4 16,0-2 2-16,-8 1-4 0,3 0 0 0,-1-1-1 16,-6 0-16-16,0 2-41 0,-3-2-44 0,-13 0-63 15,22-2-110-15,-22 2-49 0,0 0-143 0,11-1-46 16,-11 1-61-16,0 0-502 0,0 0-686 16</inkml:trace>
  <inkml:trace contextRef="#ctx0" brushRef="#br0" timeOffset="65150.24">24202 11425 241 0,'0'0'257'15,"0"0"-17"-15,0 0-5 0,0 0-39 16,0 0 33-16,0 0-66 0,0 0 63 0,0 0-57 16,0 0 64-16,0 0-63 0,0 0 37 15,0 0-61-15,0 0 43 0,-14 1-66 0,14-1 47 16,0 0-69-16,0 0 45 0,0 0-67 0,0 0 45 16,0 0-65-16,-7 6 40 0,7-6-66 0,0 0 48 15,0 0-66-15,0 0 71 0,0 0-47 0,0 0 44 16,0 0-64-16,0 0 49 0,0 0-64 0,-6 7 50 15,6-7-61-15,0 0 51 0,0 0-60 0,0 0 54 16,0 0-60-16,0 0 55 0,0 0-48 0,0 0 45 16,0 0-53-16,0 0 53 0,-2 9-54 15,2-9 57-15,0 0-58 0,0 0 55 0,0 0-54 16,0 0 50-16,0 0-53 0,0 0 52 0,0 0-53 16,0 0 56-16,0 0-51 0,0 0 51 0,0 0-53 15,0 0 53-15,0 0-52 0,0 0 51 0,0 0-50 16,0 0 56-16,0 0-59 0,-3 11 55 0,3-11-50 15,0 0 45-15,0 0-51 0,0 0 55 0,0 0-59 16,0 0 17-16,0 0-84 0,0 0 33 0,0 0-78 16,0 0 34-16,0 0-67 0,0 0 42 0,0 0-55 15,0 0 60-15,0 0-49 0,0 0 65 0,0 0-61 16,0 0 34-16,0 0-71 0,0 0-62 16,0 0-112-16,0 0-195 0,0 0-95 15</inkml:trace>
  <inkml:trace contextRef="#ctx0" brushRef="#br0" timeOffset="65752.03">24165 11397 208 0,'0'0'597'16,"0"0"-131"-16,0 0-11 0,0 0-95 0,-13 2-5 15,13-2-110-15,0 0 20 0,0 0-93 16,0 0 27-16,0 0-83 0,0 0 40 0,0 0-68 16,0 0 63-16,0 0-21 0,-6 6 49 0,6-6-51 15,0 0 9-15,5 9-11 0,-5-9-14 0,8 8-13 16,-8-8-15-16,12 12-15 0,-4-7-13 0,1 2-11 15,2 0-13-15,1 0-2 0,1 2-7 0,0-2-2 16,1 3-6-16,0-2 21 0,-1 1-29 0,3 2 27 16,-1-1-36-16,2 0 29 0,-3 2-34 0,-1-3 27 15,-2 0-25-15,0-1 24 0,0 1-27 0,-3-3 24 16,-1 1-24-16,-3 0 24 0,3 1-26 16,-7-8 27-16,5 11-29 0,-5-11 31 0,1 11-60 15,-1-11 62-15,-1 11-29 0,1-11 27 0,-5 9-29 16,5-9 28-16,-9 10-28 0,9-10 27 0,-12 11-32 15,4-5 33-15,-1 2-38 0,-1 0 36 0,0 1-29 16,-3 0 31-16,3 1-32 0,-1 1 32 0,-2-1-33 16,1 1 29-16,2 0-31 0,-3 0 30 0,3 2-29 15,0-4 25-15,1 2-30 0,1 1 31 0,1-2-23 16,-1-1 25-16,4-2-23 0,0 2 30 0,4-9-31 16,-5 15 31-16,5-15-28 0,0 12 25 15,0-12-22-15,5 10 20 0,-5-10-19 0,16 8 51 16,-7-3-17-16,1-2 19 0,4 0-29 0,3-3 14 15,0 3-24-15,4-2 10 0,-1 1-14 0,2-2 17 16,1 1-23-16,0 0 20 0,3-1-25 0,-1 2 20 16,-2-1-26-16,-1-1-11 0,-2 2-72 0,1-1 2 15,-3-1-124-15,-2 0-14 0,-2 2-101 0,0-4-122 16,-1 2-127-16,-13 0-517 0,23-1-714 0</inkml:trace>
  <inkml:trace contextRef="#ctx0" brushRef="#br0" timeOffset="66550.44">24970 11556 364 0,'0'0'395'0,"0"0"59"0,-6-6-39 15,6 6-23-15,0 0-99 0,0 0 24 16,-2-10-74-16,2 10 24 0,0 0-84 0,12-7 35 15,-12 7-70-15,9-3 36 0,-9 3-75 0,14-2 30 16,-14 2-77-16,13 5 39 0,-5-1-50 0,-8-4 25 16,15 12-65-16,-9-2 56 0,-1 0-67 0,1 4 45 15,-4-1-49-15,2 1 49 0,-3 1-59 0,-2 0 56 16,-2 3-61-16,1-1 52 0,-1 1-54 0,-2-1 63 16,1-1-65-16,-2 1 53 0,1-1-49 15,-2-2 44-15,2 2-50 0,1-5 45 0,-1 0-80 16,1-1 53-16,4-10-58 0,-4 13 35 0,4-13-24 15,0 0-11-15,0 0-2 0,2 12 4 0,-2-12 10 16,0 0 13-16,13-10 8 0,-8 2 6 16,5-1 4-16,-2-4 8 0,1-3 18 0,2-2 9 15,-1 0-34-15,0 1 79 0,2-2-37 0,-4 2 77 16,1 0-27-16,1 1 72 0,-3 3-53 0,1 0 14 16,1 0 8-16,-4 3 13 0,4 1 5 0,-5 0-7 15,-4 9-16-15,9-14-22 0,-9 14-16 16,6-9-14-16,-6 9 3 0,8-6 10 0,-8 6-1 0,0 0 1 15,0 0-1-15,0 0 9 0,0 0-7 16,9 4-11-16,-9-4-8 0,0 0-12 0,2 17-1 16,-2-17-9-16,-2 14-4 0,2-14-3 0,0 19-3 15,0-19-5-15,-4 22-5 0,3-9 1 0,-1-2 3 0,1 1-5 16,0 1-7-16,1-1-7 0,0 0-18 16,2-1-29-16,2-2-15 0,3 3-50 0,2-3-3 15,5-1-86-15,-1-2-46 0,3 1-126 0,2-3-50 16,4-2-129-16,-1-2-122 0,6-3-356 0,-5-2-648 15</inkml:trace>
  <inkml:trace contextRef="#ctx0" brushRef="#br0" timeOffset="66883.25">25274 11285 378 0,'-1'-11'694'0,"1"11"-51"16,0-19-86-16,0 19-134 0,1-14 2 0,-1 14-106 15,3-13 4-15,-3 13-102 0,7-11 0 0,-7 11-84 16,6-6 7-16,-6 6-70 0,0 0 23 0,12 1-55 16,-12-1 38-16,7 10-62 0,-7-10 37 0,5 15-45 15,-5-15 34-15,2 18-47 0,-2-18-5 16,2 20 6-16,-2-20 1 0,0 19 4 0,0-19 3 15,4 20 1-15,-4-20 7 0,7 15-5 0,2-7-2 16,0-3 5-16,4-1-1 0,3 0-7 0,1-3-13 16,0-1-97-16,2 0-20 0,0-1-107 15,1-2-23-15,-2 0-79 0,0-1-75 0,0 3-48 16,-2-4-491-16,0 2-532 0</inkml:trace>
  <inkml:trace contextRef="#ctx0" brushRef="#br0" timeOffset="67249.74">25727 11386 353 0,'0'0'569'0,"5"-14"-61"0,-5 14-55 15,2-17-51-15,-2 17-73 0,-2-21-38 16,-3 10-40-16,2 0-38 0,-1 2-17 0,-3-1-25 15,-1-1-24-15,0 1-23 0,2 4-75 0,-1 0 38 16,-2-1-64-16,9 7 46 0,-14-6-65 0,14 6 50 16,-13 3-56-16,13-3 68 0,-12 14-43 0,8-4 57 15,0 5-19-15,0 2 25 0,3 0 12 0,1 5-13 16,-2 2-4-16,2 1 14 0,2 2-29 0,-2 2 19 16,0-3-36-16,3 9 17 0,-1-3-35 0,0 0 12 15,0 1-26-15,-2-4 22 0,2-2-31 16,-2 2 22-16,0-3-36 0,0 1 5 0,-2-2-45 15,-2-1 13-15,2-1-48 0,-1-5 21 0,-1-1-53 16,-2-2 15-16,0 0-82 0,-1-2 37 0,3-3-82 16,-3-4 12-16,1 2-52 0,6-8-39 0,-8 6-65 15,8-6-48-15,0 0-89 0,0 0-238 0,0 0-251 16</inkml:trace>
  <inkml:trace contextRef="#ctx0" brushRef="#br0" timeOffset="67417.6">25521 11719 160 0,'0'0'722'0,"-5"-7"-96"0,5 7-64 0,0 0-140 15,5-12-3-15,-5 12-90 0,17-7 16 0,-6 1-64 16,7 2-19-16,-2-1-79 0,4 2-7 0,0 0-71 16,1-1-12-16,-2 0-153 0,2 1-43 0,-3 0-122 15,0 0-139-15,0-1-108 0,-2 0-98 0,-1 1-338 16,-2-2-474-16</inkml:trace>
  <inkml:trace contextRef="#ctx0" brushRef="#br0" timeOffset="67650.81">25835 11368 618 0,'-5'-9'582'0,"1"1"-76"0,4 8-58 15,-8-12-85-15,8 12-76 0,-6-8-52 0,6 8-15 16,0 0-7-16,0 0-61 0,-11 5 29 0,11-5-61 15,-4 12 45-15,3-1-51 0,-1 0 16 16,2 3-14-16,2 3-22 0,-2 1-7 0,0 2 17 16,1 0-51-16,-1 3 20 0,2 1-48 0,-2 0 30 15,2-1-45-15,0 0 33 0,0-2-72 0,2-1-10 16,-1-4-114-16,3-1-14 0,2-1-96 0,0-2-114 16,3-2-90-16,1-1-60 0,1-5-405 15,-2-1-507-15</inkml:trace>
  <inkml:trace contextRef="#ctx0" brushRef="#br0" timeOffset="68069.41">25954 11489 130 0,'0'0'698'0,"0"0"-152"16,0 0-1-16,0 0-126 0,9-8-20 0,-9 8-88 15,13-3 34-15,-13 3-68 0,20 0-12 0,-6 1-17 16,-3 2-28-16,2-1-44 0,1 3-34 0,-1 1-28 15,-1 0-20-15,1 2-11 0,-4 2 1 0,-2 1-40 16,0 0 16-16,-3-1-49 0,-2 1 39 16,-2 1-35-16,-2 1 22 0,-2 1-31 0,-3-3 21 0,0 3-26 15,0-1 14-15,-2-4-49 0,1 2 15 16,0-2-41-16,2-2 18 0,6-7-75 0,-11 9 28 16,11-9-72-16,0 0 49 0,0 0 10 0,0 0 8 15,0 0 12-15,6-8 8 0,1 1 12 0,1-3-44 16,4-1 73-16,-1-4-42 0,3-3 69 0,-1 1-38 15,2-5 84-15,-3 5-28 0,-1-1 95 16,-3 1-15-16,-1 2 56 0,-1 2-42 0,0 1 3 16,-1 3-15-16,-5 9-11 0,2-15-11 15,-2 15 5-15,0 0 9 0,0 0 11 0,0 0 23 0,0 0-1 16,0 0 7-16,-7 8-15 0,7-8-13 16,-2 19-11-16,2-8-9 0,0 3-23 0,2 0 4 15,3 3-11-15,-1-2-10 0,4-2-4 0,0 0-24 16,1-1-92-16,1-2-117 0,3-4-71 0,0 1-200 15,1-5-115-15,-3-1-200 0,1-2-399 0,1-2-796 16</inkml:trace>
  <inkml:trace contextRef="#ctx0" brushRef="#br0" timeOffset="68283.06">26270 11211 465 0,'0'0'740'0,"0"0"-111"16,0 0-57-16,5-8-126 0,-5 8 29 0,22 11-54 15,-7-1-5-15,8 6-27 0,6 6-24 16,1 1-21-16,3 4-1 0,1 1-32 0,-3 1-20 16,-1 1-76-16,-6 0-24 0,-1 0-49 0,-10-3-33 15,-1-1-45-15,-8-4-62 0,-3-1-72 0,-2-1-76 16,-3 1-84-16,-6 0-33 0,-3-5-143 0,-1 1-90 16,-1-3-109-16,-3-2-124 0,3-1-530 0,0-4-866 15</inkml:trace>
  <inkml:trace contextRef="#ctx0" brushRef="#br0" timeOffset="69768.82">26913 11462 342 0,'-7'7'441'16,"7"-7"-113"-16,0 0 44 0,0 0-50 0,0 0-39 15,0 0-31-15,0 0-41 0,0 0-65 0,-7 6 39 16,7-6-61-16,0 0 50 0,0 0-63 0,0 0 54 16,0 0-61-16,0 0 50 0,7 6-46 0,-7-6 45 15,9 3-64-15,-9-3 50 0,18 3-58 0,-9-1 40 16,4 1-66-16,1-1 34 0,1 0-60 15,4 0 42-15,-2 0-60 0,4 1 35 0,-1-1-47 16,-2 1 46-16,0-2-54 0,1 1 45 0,-2 1-50 16,1-3 52-16,-5 1-57 0,0 1 60 0,-1-1-62 15,-1 0 45-15,-11-1-40 0,18 2 39 0,-18-2-135 16,13-2-54-16,-13 2-174 0,12-2-85 0,-12 2-100 16,0 0-494-16,0 0-626 0</inkml:trace>
  <inkml:trace contextRef="#ctx0" brushRef="#br0" timeOffset="70032.89">27141 11365 357 0,'0'0'609'0,"0"0"-69"0,-11-1-71 16,11 1-126-16,0 0-21 0,0 0-76 0,-16 3 32 15,16-3-65-15,0 0 12 0,-6 13-78 0,6-13 75 0,0 14-72 16,-2-3-3-16,2 2-10 0,0 1-9 0,2-2 28 16,-2 6-48-16,0 1 4 0,2-2-20 0,0 3 12 15,-2 1-46-15,2-2 23 0,0-1-50 0,-2 0 20 16,0 0-64-16,0 1-19 0,0-6-116 16,0 1-42-16,-2-3-102 0,2 1-98 0,0-12-95 15,0 16-70-15,0-16-451 0,-2 12-608 0</inkml:trace>
  <inkml:trace contextRef="#ctx0" brushRef="#br0" timeOffset="72465.67">27535 12076 385 0,'0'0'586'0,"0"0"-57"0,0 13-35 15,0-13-36-15,0 0-126 0,0 0 15 0,0 0-80 16,0 0 30-16,0 0-85 0,0 0 14 0,0 0-43 16,6-13-5-16,-6 13-67 0,3-18 10 0,-1 6-78 15,1-3 44-15,-1-2-49 0,0-1 26 0,3-6-47 16,-1 0 30-16,-2-1-44 0,2-5 35 0,3-1-41 16,-2-3 34-16,1 2-37 0,-1-2 32 0,1 3-46 15,1-3 43-15,-2 5-37 0,0 5 10 0,-1 0 63 16,0 4-17-16,-2 3 26 0,1 2-31 15,-1 0 7-15,0 5-23 0,0 0 10 0,-2 10-29 16,3-19 17-16,-3 19-27 0,2-13 16 0,-2 13-18 16,0 0 27-16,2-11-23 0,-2 11-2 0,0 0 24 15,0 0-25-15,0 0 25 0,-5 13-27 0,5-13 22 16,-4 12-25-16,4-12 31 0,0 19-21 0,0-19 20 16,4 21-24-16,-3-10 24 0,3-1-28 0,1-1 3 15,-2 0-57-15,1 0 19 0,0-2-53 0,-4-7 37 16,11 10-38-16,-11-10 60 0,12 6-48 0,-12-6 68 15,0 0-45-15,17 0 63 0,-17 0-46 0,10-7 56 16,-10 7-35-16,10-12 77 0,-7 3-17 16,1 1 45-16,-4 8 15 0,6-18 35 15,-6 18-23-15,6-12 20 0,-6 12 2 0,4-13-17 16,-4 13-27-16,4-10-14 0,-4 10-14 0,0 0-13 16,7-6-4-16,-7 6-1 0,7 5-4 0,-7-5 2 15,14 11-12-15,-7-5 2 0,1 5-10 0,2-3 3 16,0 2-7-16,0-1 0 0,-2 1-64 0,4-1-52 15,-3 0-85-15,0-3-32 0,0 0-153 16,-9-6-74-16,17 5-185 0,-17-5-648 0,15-3-889 0</inkml:trace>
  <inkml:trace contextRef="#ctx0" brushRef="#br0" timeOffset="72751.99">27912 11281 518 0,'0'0'656'0,"-1"-13"-93"0,1 13-51 0,1-12-93 16,-1 12-58-16,9-10-47 0,-4 4-38 0,-5 6-73 16,15-10 24-16,-5 5-80 0,-1 2 19 0,-9 3-72 15,17-5 11-15,-17 5-66 0,20 0 37 0,-20 0-62 16,16 3 40-16,-16-3-53 0,10 10 45 0,-10-10-54 16,4 14 44-16,-4-14-46 0,-3 18 46 0,1-8-46 15,-2 0 44-15,0 1-55 0,-2-3 49 16,4 3-43-16,2-11 43 0,-2 16-48 0,2-16 49 15,4 16-45-15,6-10 45 0,-1-1-47 0,2-2 49 16,3-2-50-16,1 1 45 0,5-2-57 0,-2-3-24 16,0 2-105-16,-1-3 18 0,0 2-64 0,-1-1-56 15,-3 1-43-15,-1 0-97 0,0 0-45 0,-12 2-470 16,21-3-486-16</inkml:trace>
  <inkml:trace contextRef="#ctx0" brushRef="#br0" timeOffset="73667.62">28236 11287 397 0,'0'0'473'0,"0"0"-59"0,0 0-20 0,0 0-34 16,0 0-11-16,0 0-47 0,0 0-21 0,-12 0-31 16,12 0-32-16,0 0-26 0,0 0-5 0,0 0-16 15,0 0-60-15,0 0 47 0,0 0-58 0,0 0 36 16,0 0-58-16,12 3 38 0,-12-3-45 0,0 0 34 15,15 1-38-15,-15-1 23 0,16 2-43 16,-16-2 20-16,23 1-38 0,-10-1 19 0,3 2-29 16,2-2 15-16,0 1-29 0,4-1 24 0,1 1-29 15,-1-1 24-15,1 0-31 0,-3 2 29 0,0-2-33 16,0 1 11-16,-5-1-66 0,0 0 13 0,-2 0-71 16,-13 0 2-16,22 0-81 0,-22 0-98 15,13-1-81-15,-13 1-102 0,0 0-32 0,0 0-446 16,0 0-550-16</inkml:trace>
  <inkml:trace contextRef="#ctx0" brushRef="#br0" timeOffset="74148.21">28314 11290 505 0,'0'0'566'0,"-11"3"-97"0,11-3-39 16,0 0-61-16,-13 0-59 0,13 0-29 0,0 0-29 15,-14 3-21-15,14-3-38 0,0 0-28 0,0 0-29 16,-9 4-20-16,9-4-3 0,0 0-23 16,0 0 53-16,0 0-48 0,3 12 39 0,-3-12-45 15,6 10 20-15,-6-10-50 0,16 11 1 0,-6-5-23 16,0 1 24-16,1 0-46 0,2 2 33 0,-1-1-43 16,2 0 31-16,-1 1-36 0,0 0 28 0,0 0-36 15,1 0 34-15,-2-1-37 0,-2 2 30 0,0-1-35 16,-1 1 32-16,-2-2-30 0,-3 2 36 0,-2-1-28 15,-2-9 24-15,0 19-28 0,-2-8 28 16,-5-2-34-16,2 2 34 0,-3 0-34 0,-4-1 33 16,4 1-32-16,-4 0 33 0,-2 2-35 0,1-1 36 0,0 0-35 15,0 0 34-15,1-1-35 0,-1 1 27 16,3-2-28-16,-1 1 30 0,4-3-28 0,1 1 35 16,-1 0-37-16,3-2 31 0,1 2-23 0,3-9 28 15,-5 16-34-15,5-16 15 0,1 15-11 0,-1-15 34 16,9 13-35-16,-9-13 34 0,13 12-3 0,-4-7-2 15,2-1 11-15,3 1 33 0,0-2-21 16,1 1 13-16,2-1-29 0,-3 0 14 0,4-2-25 16,-2 2 19-16,-1-2-24 0,-2-1 14 0,2 0-18 15,-4-1 15-15,-11 1-37 0,23-1-31 0,-12-2-105 16,-11 3-33-16,18-3-68 0,-18 3-72 0,14-4-107 16,-14 4-85-16,15-6-138 0,-15 6-270 0,14-8-501 15</inkml:trace>
  <inkml:trace contextRef="#ctx0" brushRef="#br0" timeOffset="74531.8">28882 11345 425 0,'0'0'609'0,"7"-12"-96"0,-7 12-47 16,7-13-85-16,-7 13-55 0,4-13-52 0,-4 13-53 16,6-17-46-16,-6 17-23 0,0-18-34 0,-4 8-23 15,4 10-14-15,-7-16-12 0,1 7-11 0,0 0-8 16,0 3-9-16,-3 1-4 0,9 5 0 0,-16-6-7 16,16 6 0-16,-17 3-2 0,8 2-1 0,2 2 4 15,-2 4 10-15,4 3-1 0,0 3-17 0,2 2 75 16,3 1-44-16,0 5 71 0,3 1-42 0,2 7 26 15,-2-2-47-15,4 3 22 0,-2-1-46 0,-1 0 22 16,0 1-39-16,0-1 26 0,-1 0-33 0,-1-4 27 16,-2-2-40-16,0 1 19 0,-2-1-24 0,0-3 11 15,-2-2-39-15,-1 0 31 0,0-1-86 0,-1-6 18 16,0-1-96-16,-2-1 6 0,1-2-62 16,1-2-73-16,6-9-56 0,-11 10-107 15,11-10-88-15,0 0-353 0,-8 6-461 0</inkml:trace>
  <inkml:trace contextRef="#ctx0" brushRef="#br0" timeOffset="74714.41">28703 11658 340 0,'-3'-11'690'16,"3"11"-99"-16,7-8-73 0,-7 8-95 0,18-8-86 15,-4 3-56-15,3 0-44 0,4-1-45 16,2 1-37-16,-1-1-41 0,2 2-109 0,-3 0-107 15,-2-1-85-15,0 1-83 0,-3 0-139 16,1-1-101-16,-3-1-253 0,0 0-278 0</inkml:trace>
  <inkml:trace contextRef="#ctx0" brushRef="#br0" timeOffset="74931.28">28998 11333 477 0,'-5'-8'591'0,"5"8"-97"0,-5-11-85 0,5 11-70 15,0 0-14-15,0 0-45 0,0 0-23 0,-12 4-39 16,12-4-27-16,-4 16-63 0,3-4 40 16,1 3-68-16,-1 2 50 0,1 1-70 0,-1 1 46 15,1 3-69-15,0-1 27 0,0 3-58 16,0 2 43-16,0-1-12 0,0-2-14 0,1 2-7 16,0-6-5-16,2 0-28 0,-1-1-70 0,4-2-73 15,-1-1-81-15,1 0-117 0,4-5-65 0,0 0-98 16,1-1-460-16,1-6-546 0</inkml:trace>
  <inkml:trace contextRef="#ctx0" brushRef="#br0" timeOffset="75347.67">29100 11478 111 0,'-6'-6'535'16,"6"6"-89"-16,-11-7-33 0,11 7-19 15,0 0 8-15,0 0-98 0,0 0 14 0,0 0-90 16,0 0 30-16,16 0-74 0,-16 0 42 0,17 5-68 15,-5-2 50-15,-1 0-74 0,1 3 8 0,-1-1-64 16,-1 1 25-16,0-1-60 0,-1 2 32 0,-3 0-49 16,0 2 28-16,-6-9-46 0,4 15 37 0,-4-15-47 15,-2 14 41-15,-2-5-46 0,0 0 33 0,-2-3-35 16,1 2 38-16,-3-1-39 0,2-2 38 0,6-5-32 16,-12 12 26-16,12-12-41 0,-7 8 41 0,7-8-46 15,0 0 37-15,0 0-56 0,0 0 33 0,0 0-25 16,0 0 48-16,0 0-48 0,5-7 48 15,-5 7-50-15,11-14 50 0,-3 3-58 0,1-2 55 16,-3 0-41-16,2 0 55 0,0 0-53 16,-1 0 47-16,0 1-41 0,-2 0 53 0,0 1-9 15,-1 2 73-15,0 0-16 0,-4 9 18 0,9-14-33 16,-9 14 9-16,5-11-39 0,-5 11 32 0,0 0 23 16,0 0 25-16,0 0-2 0,0 0-16 0,9 4-7 15,-9-4-2-15,5 14-1 0,-1-6-13 16,1 2-14-16,-2 1-9 0,3 0-9 0,0 1-7 0,1 0-13 15,1-2-66-15,1 2-88 0,0-4-37 0,1-1-134 16,-1-3-73-16,2 0-119 0,-11-4-158 16,20 2-645-16,-10-6-903 0</inkml:trace>
  <inkml:trace contextRef="#ctx0" brushRef="#br0" timeOffset="75516.95">29380 11265 351 0,'-5'-12'697'0,"0"6"-68"16,5 6-111-16,-8-11-80 0,8 11-28 0,0 0-36 15,0 0-41-15,8 10-27 0,0 0-39 0,3 6 8 16,4 3-19-16,1 5 12 0,0 0-38 16,2 6-39-16,-2-5-39 0,-5 2-27 0,2-1-40 15,-7-3-55-15,-1 0-65 0,-2-1-31 0,-4-1-83 16,-3 1-19-16,-3-1-105 0,-4 0-91 0,-4 0-130 16,-3-2-141-16,0-1-545 0,-5-4-790 0</inkml:trace>
  <inkml:trace contextRef="#ctx0" brushRef="#br0" timeOffset="77214.55">27950 12297 482 0,'-15'2'535'15,"15"-2"-38"-15,-13 1-45 0,13-1-37 0,0 0-55 16,-19 0-86-16,19 0 56 0,0 0-72 0,-15 2 27 15,15-2-83-15,0 0 15 0,0 0-56 0,0 0 19 16,0 0-27-16,0 0 10 0,0 0-26 0,0 0-5 16,13-5-28-16,-13 5-1 0,25-3-29 0,-8 2 0 15,4-1-26-15,1 2-1 0,0 0-18 0,6-1 1 16,-1 0-10-16,-2 1 4 0,-1 0-14 0,-1-2 9 16,-1 2-25-16,-1-1 17 0,-1 1-3 15,-7 0-3-15,3 0-4 0,-5-2 5 0,2 1-12 16,-13 1-47-16,14-2-77 0,-14 2-26 0,0 0-139 15,10-4 0-15,-10 4-83 0,0 0-112 0,0 0-94 16,0 0-495-16,-2-13-694 0</inkml:trace>
  <inkml:trace contextRef="#ctx0" brushRef="#br0" timeOffset="78346.89">28615 12253 346 0,'-13'0'354'0,"13"0"-51"0,0 0-7 0,-14-3-29 16,14 3 23-16,0 0-11 0,0 0-5 0,-9-4-11 16,9 4-8-16,0 0-11 0,0 0-67 0,-9-6 45 15,9 6-64-15,0 0 55 0,-9-6-55 0,9 6 44 16,0 0-66-16,-5-7 14 0,5 7-34 0,0 0 7 15,-3-9-40-15,3 9 30 0,0 0-35 0,6-12 12 16,-6 12-34-16,10-9 14 0,-10 9-28 0,15-7 14 16,-6 4-20-16,4 0 12 0,-2 1-19 0,3 1 6 15,-3-1-17-15,3 1 2 0,-14 1-7 0,24 1 1 16,-12 2-6-16,-1-1 1 0,-1 3-4 0,0 1 16 16,-3 1-19-16,-2 1 14 0,-1 1-13 0,-3 1 12 15,-1-10-13-15,-3 21 15 0,1-9-18 0,-3 1 17 16,-2 1-18-16,-2 0 15 0,0 1-17 15,0 1 16-15,-2-2-17 0,1 2 13 0,1-3-11 16,-1 0 18-16,1 0-23 0,1-2 9 0,0 0-10 16,2-2 16-16,1 0-12 0,0 0 16 0,2-1 0 15,3-8 50-15,-1 14 11 0,1-14 4 0,2 13-7 16,-2-13-3-16,11 13-2 0,-11-13-7 0,16 9-1 16,-7-6-18-16,3 1 2 0,-1-1-15 0,2-1 3 15,1-1-8-15,0 0-5 0,0-1-13 16,0 0 4-16,0 0-46 0,-1-2-40 0,0 1-53 15,-2-1-80-15,0-1-28 0,-11 3-108 0,16-6-76 16,-16 6-31-16,10-7-91 0,-10 7-34 16,8-7-484-16,-8 7-681 0</inkml:trace>
  <inkml:trace contextRef="#ctx0" brushRef="#br0" timeOffset="79613.55">28851 12850 412 0,'0'0'432'16,"-14"0"-12"-16,14 0-16 0,0 0-5 0,-10-5-23 16,10 5-52-16,-7-8-21 0,7 8-41 0,-5-11-33 15,5 11-19-15,-5-17-10 0,3 6-80 0,2-1 50 16,0-2-78-16,5 0 39 0,-4-4-58 0,4-3 29 16,0-1-60-16,0-2 34 0,4-3-57 0,2-1 37 15,-2 1-39-15,0 0 69 0,1 2-21 0,-3 2 30 16,0 4 36-16,1 0 4 0,-2 2-9 0,-1 3 5 15,-1 0 13-15,0 3-20 0,-1 1-12 16,-3 10-42-16,7-17 8 0,-7 17-23 16,5-12-7-16,-5 12-13 0,6-10-3 0,-6 10 8 15,0 0 8-15,0 0-12 0,0 0 8 0,8-5-6 16,-8 5 32-16,0 0-28 0,4 8 14 0,-4-8-32 16,4 10 14-16,-4-10-24 0,4 10 15 0,-4-10-26 15,5 16 17-15,-5-16-18 0,8 16 21 0,-2-8-48 16,-1-1-19-16,0 2-38 0,0-2-17 0,3-1-11 15,-2 0-27-15,2 0 12 0,-1-1-1 16,-7-5 8-16,16 7 13 0,-16-7 15 0,13 2 15 16,-13-2 13-16,12-1 15 0,-12 1 6 0,11-7 11 15,-11 7-1-15,9-12 17 0,-9 12 24 0,7-16 40 16,-7 16 34-16,4-16 30 0,-4 16 21 0,2-17 14 16,-2 17 38-16,2-14-13 0,-2 14 28 0,2-14-21 15,-2 14-32-15,0 0-31 0,3-13-23 0,-3 13-7 16,0 0 3-16,0 0-9 0,13 2-11 0,-13-2-12 15,12 11-11-15,-4-3-4 0,2-1-14 0,2 3-6 16,1-1-22-16,-1 2-69 0,1-3-144 0,0 0-140 16,4-2-85-16,-5-1-209 0,5 0-238 0,-4-4-731 15,1-1-1267-15</inkml:trace>
  <inkml:trace contextRef="#ctx0" brushRef="#br0" timeOffset="80416.05">29474 12014 134 0,'-12'-2'589'0,"1"-1"-82"0,-1 0-23 0,2 0-47 16,-3 1-37-16,1 0-38 0,0 0-46 0,12 2-26 16,-18-4-33-16,18 4-29 0,-15-3-28 0,15 3-17 15,0 0-2-15,0 0-5 0,0 0 7 0,0 0-36 16,0 0 4-16,13 4-39 0,4-2-1 0,5-1-37 15,3 1-4-15,5-1-25 0,0 0 5 0,1 1-24 16,1-2 10-16,-1 2-24 0,1 1 5 16,-3-3-24-16,0 1 3 0,-2 0-29 0,-6 1 24 15,-1-2-15-15,-4 0-2 0,-1 0-5 0,-15 0-18 16,22 0-18-16,-22 0-19 0,0 0-33 16,11-2-31-16,-11 2-48 0,0 0-68 0,0 0-58 15,-13-2-130-15,13 2-66 0,-15-3-93 0,15 3-267 16,-19-4-437-16</inkml:trace>
  <inkml:trace contextRef="#ctx0" brushRef="#br0" timeOffset="80847.5">29447 12016 393 0,'-13'0'609'0,"13"0"-50"0,-18 0-69 0,18 0-59 16,-13 2-81-16,13-2-34 0,0 0-5 0,-12 4-7 15,12-4-73-15,0 0 21 0,2 10-59 0,-2-10 13 16,10 8-42-16,-3-1 7 0,0-1-50 16,6 1-5-16,-3 2-41 0,2-1 4 0,1-1-33 15,-1 2 11-15,1-2-34 0,0 1 16 0,0 0-25 16,1 0 10-16,-1 1-18 0,-1-2 15 0,0 0-22 16,-2 1 9-16,0 1-18 0,1-2 21 15,-5 1-17-15,0 0 17 0,2 1-17 0,-4 1 18 16,0-2-22-16,-4-8 23 0,2 19-25 0,-2-19 25 15,-1 20-23-15,-2-9 22 0,2 2-20 0,-3-3 20 16,0 0-25-16,-2 3 26 0,1-1-7 0,-1 3-2 16,-2-4 5-16,1 3-4 0,-1-3 4 0,0 2-6 15,-1-1 1-15,0 1-1 0,1-2-1 0,1 1-2 16,0 0 3-16,2-3-5 0,-1 1 4 0,6-10-11 16,-5 17 10-16,5-17 4 0,1 13 1 0,-1-13-2 15,10 8 1-15,-2-3 0 0,2-1-4 0,4-1 2 16,1 1-5-16,3-2 1 0,2 0-20 15,0 0 24-15,2-1-69 0,-2-1-37 0,2 0-43 16,-1-1-72-16,-1-2-63 0,-1 1-105 16,0-2-82-16,-5-1-115 0,1 0-487 0,-3-3-686 15</inkml:trace>
  <inkml:trace contextRef="#ctx0" brushRef="#br0" timeOffset="81313.38">29896 12165 670 0,'0'0'658'16,"-8"-6"-71"-16,8 6-80 0,0 0-88 0,0 0-57 16,11-6-84-16,-11 6 20 0,14 0-98 0,-14 0 7 15,17 2-64-15,-17-2 12 0,19 5-66 16,-10 1 21-16,-1 0-47 0,-1 1 14 0,-2 1-54 15,2 2 35-15,-5 1-48 0,-1 0 29 0,-1-11-41 16,0 22 38-16,-2-8-5 0,-2-1-7 0,-1 2-4 16,0-1-1-16,0-1-4 0,0-1-5 0,0 1-1 15,-1-1-3-15,0-1-10 0,2-3-5 0,0 1-26 16,4-9-27-16,-3 14-31 0,3-14-24 0,0 0-6 16,5 8-2-16,-5-8 16 0,0 0 12 0,18-1 27 15,-9-2 3-15,0-3 44 0,2-2 22 16,1-1 28-16,-1-2 7 0,4-2 35 0,-2-1 4 15,-1-2-8-15,-1 3 61 0,-2 0-35 0,0 1 57 16,-3-1-39-16,1 1 18 0,-3 3-42 0,0-1 10 16,-4 10-34-16,3-15 15 0,-3 15-28 0,3-11 6 15,-3 11 2-15,0 0 19 0,0 0 3 0,0 0 2 16,0 0-15-16,-13 4-3 0,13-4-21 0,-2 14 2 16,2-14-13-16,2 19 1 0,2-8-12 15,2 2-6-15,3 1-38 0,1-3-102 0,3 1-119 16,4 0-208-16,1-2-225 0,2-3-762 0,2-1-1053 15</inkml:trace>
  <inkml:trace contextRef="#ctx0" brushRef="#br0" timeOffset="81679.83">30452 12090 156 0,'0'0'576'0,"-1"-14"-132"15,1 14-49-15,4-14-68 0,-4 14-37 0,8-16-59 16,-3 7-16-16,2 1-31 0,-1-2-7 16,-1 1-23-16,0-1 4 0,-1 1-21 15,0-1-13-15,-2 1-10 0,1-1 16 0,-3 10-2 16,-2-17-4-16,2 17-8 0,-5-17-15 0,0 10-10 16,5 7-6-16,-13-9-3 0,13 9-11 0,-16-3-13 15,16 3 6-15,-17 7 0 0,7-1 13 0,1 5-2 16,1 1 20-16,2 2-12 0,-3 5-21 0,5 2 40 15,-1 2-16-15,2 2 14 0,2 1-33 0,1 3 6 16,1-3-29-16,1 6 0 0,2-1-3 0,-1 1-7 16,3 0-7-16,1-1-5 0,-2-2-9 0,2-3-29 15,-2 1-23-15,-1-6-20 0,1 1-6 0,-3-5-10 16,1 1-7-16,-2-3-14 0,-1-2-12 0,-4-1-22 16,2-1-46-16,-3-2 24 0,-1-3-27 0,0 1-51 15,-2-3-29-15,8-4-72 0,-15 6-37 16,15-6-85-16,-12 2-494 0,12-2-528 15</inkml:trace>
  <inkml:trace contextRef="#ctx0" brushRef="#br0" timeOffset="81863.2">30332 12314 727 0,'-7'-5'733'0,"7"5"-100"0,-9-7-94 0,9 7-84 16,0 0-109-16,5-11-19 0,-5 11-86 15,16-8-7-15,-3 3-85 0,4 2-1 0,2 0-63 0,-1-1-27 16,5 0-190-16,-1-2-80 0,-2 4-148 16,2-4-153-16,1 1-116 0,-3-1-260 15,2-1-450-15</inkml:trace>
  <inkml:trace contextRef="#ctx0" brushRef="#br0" timeOffset="82064.82">30651 11978 508 0,'-9'-10'626'0,"1"1"-89"0,0 1-57 16,2 1-89-16,6 7-57 0,-12-10-38 0,12 10-35 16,-12-5-17-16,12 5-14 0,-9 4-30 15,9-4-6-15,-7 12-30 0,7-12-17 0,-4 20-24 16,3-7-56-16,1 5 16 0,0 0-42 0,1 0 23 16,1 2-38-16,-1 3 26 0,0-3-40 0,2 1 30 15,-1 3-42-15,2-2 33 0,1-2-64 0,3-1-82 16,1-1-83-16,0-1-95 0,5-3-136 0,-1-3-117 15,2-1-568-15,0-4-728 0</inkml:trace>
  <inkml:trace contextRef="#ctx0" brushRef="#br0" timeOffset="82447.78">30810 12021 261 0,'-5'-7'650'0,"5"7"-60"0,-5-11-53 0,5 11-69 16,0 0-65-16,0 0-37 0,0 0-19 0,0 0-36 15,15 3-42-15,-15-3-33 0,13 10-38 0,-5-4-34 16,-2 1-36-16,2 1-25 0,0 3-19 0,-3-2-18 16,0 2-24-16,-3-2-23 0,1 3 15 0,-3-12-18 15,0 19 18-15,-3-8-28 0,1-2 19 0,-2 0-28 16,0 0 14-16,4-9-48 0,-8 14 18 0,8-14-50 16,-7 12 39-16,7-12-61 0,0 0 23 15,-8 10-32-15,8-10-6 0,0 0 8 0,0 0 18 16,0 0 10-16,9-7 20 0,-9 7 14 0,9-11-2 15,-4 2 12-15,0 0 8 0,0-1 17 0,2 1 57 16,-2-2 13-16,0 3 46 0,-1-2 26 0,1 2 15 16,-5 8 5-16,6-13-7 0,-6 13-25 15,7-9-33-15,-7 9-12 0,5-9-15 0,-5 9 47 16,0 0 29-16,0 0 0 0,0 0 9 0,9 6-29 16,-9-6 1-16,6 11-35 0,-1-4 13 0,2 1-46 15,0 1 16-15,1 0-33 0,2 1 5 0,3-1-65 16,1 3-101-16,1-5-112 0,0 1-122 0,2-3-191 15,0-1-171-15,1-2-836 0,2-2-1192 0</inkml:trace>
  <inkml:trace contextRef="#ctx0" brushRef="#br0" timeOffset="82646.44">31144 11786 318 0,'0'0'803'16,"0"0"-129"-16,-8 6-86 0,8-6-90 0,8 16-33 15,1-5-24-15,2 6 5 0,5 6-55 0,3 0-37 16,0 4-55-16,0 3-45 0,-5-5-51 0,-1 2-31 16,-4-2-42-16,-3 0-48 0,-3-1-57 0,-4 0-66 15,-3-4-38-15,-6 2-41 0,-3 0-42 0,-4 0-88 16,-2-2-108-16,-3-3-114 0,-2 0-91 16,0 0-141-16,2-4-355 0,-2 0-675 0</inkml:trace>
  <inkml:trace contextRef="#ctx0" brushRef="#br0" timeOffset="84479.05">29554 12702 320 0,'0'0'389'15,"-11"1"-92"-15,11-1-1 0,0 0-73 0,0 0 27 16,-8-5-34-16,8 5 1 0,0 0-45 0,0 0-1 16,-8-9-29-16,8 9 5 0,0 0-15 0,-9-11 8 15,9 11-7-15,-6-6 8 0,6 6-12 0,-8-7 17 16,8 7 3-16,-8-5-9 0,8 5-18 0,0 0-26 15,-7-7-8-15,7 7-21 0,0 0-12 0,0 0-16 16,-10-6-6-16,10 6-14 0,0 0 6 16,0 0-3-16,0 0 1 0,0 0-10 0,0 0 12 15,-4 9-5-15,4-9 12 0,0 0-3 0,0 13-12 16,0-13 9-16,0 0 29 0,1 17-10 0,-1-17-16 16,1 12 1-16,-1-12-2 0,2 13-7 0,-2-13-1 15,2 11 0-15,-2-11-3 0,3 11-3 0,-3-11-1 16,5 10-2-16,-5-10-2 0,0 0-1 0,4 12-1 15,-4-12-3-15,0 0 1 0,5 9-19 16,-5-9 14-16,0 0 5 0,5 8 1 0,-5-8-3 16,0 0 1-16,6 7-1 0,-6-7 8 0,0 0-11 15,12 6 3-15,-12-6-1 0,0 0 0 16,15 4 2-16,-15-4-2 0,13 1-3 0,-13-1 2 16,17 0 0-16,-17 0 2 0,17-1-2 0,-6-2-1 15,-11 3-16-15,24-1-19 0,-13-1 44 0,3 2-10 16,1-1 11-16,-1 0-5 0,5 1 0 0,1-2-3 15,1 2 1-15,3 0-3 0,4 0 0 0,1 0 0 16,5 0-8-16,4 0 9 0,4 0-2 0,2 2-1 16,7-2 1-16,-1 0 1 0,1 1 0 0,1 0-2 15,-3 1 3-15,3-1-3 0,-2 2-7 0,0-1 4 16,0 0 6-16,-1 1-2 0,0-1-9 0,0 2 10 16,-8-2-11-16,1 0 15 0,0-1-13 0,-1 0 19 15,-2-1-17-15,1 1 8 0,-2-2-8 0,-1 0 9 16,-1 0-9-16,-5-1 11 0,0 1-20 15,-2 0 21-15,-2-1-8 0,1 0 12 0,-1 0-19 16,-2 1 15-16,1-3-12 0,-2 2 12 0,-2 0-8 16,-1 0 9-16,-1 0-9 0,1 0 5 0,0-1-7 15,-1 1 9-15,3-2-10 0,-2 0 9 0,-2 1-12 16,1 0 18-16,0 0-16 0,-2-1 18 0,-2 1 5 16,-3 0 57-16,0 1-19 0,-2-2 21 0,-11 4-16 15,21-3 14-15,-21 3-13 0,16-6 17 0,-16 6-15 16,14-4 15-16,-14 4-15 0,12-3 8 0,-12 3-24 15,10-5 3-15,-10 5-23 0,11-6 16 0,-11 6-12 16,8-4 37-16,-8 4-5 0,0 0 18 16,9-9-25-16,-9 9 5 0,4-8-30 0,-4 8 11 15,0 0-28-15,-1-17 17 0,1 17-23 0,-4-16 21 16,0 8-8-16,0-1 17 0,0-1-20 0,0-1 5 16,-1-2-9-16,0 1 14 0,0-1-4 0,1-1-3 15,2 0-7-15,-2-1-6 0,3 0-6 0,-1 2-16 16,1 0 3-16,1 1-4 0,0 0-13 0,0 12-1 15,1-20-17-15,-1 20-50 0,0-17-84 0,0 17-55 16,0-13-96-16,0 13-105 0,0 0-20 0,-4-7-80 16,4 7-102-16,-11 1-471 0,3 5-725 15</inkml:trace>
  <inkml:trace contextRef="#ctx0" brushRef="#br0" timeOffset="85230.19">30210 13657 693 0,'-9'4'615'16,"9"-4"-39"-16,0 0-75 0,-13-1-84 0,13 1-38 15,-6-8-48-15,6 8-30 0,-3-11-13 0,3 11-48 16,0-19-31-16,1 6-22 0,2 0-27 0,1-2-3 16,1-1 17-16,1-3-50 0,2-1 2 0,0-3-17 15,3-2-18-15,0-1-29 0,1-3 4 16,2-5-21-16,0-2-17 0,0-1-2 0,0 1-10 15,0 2 4-15,0-1 14 0,-3 7 23 0,0 3 47 16,-3 4-13-16,-2 0 29 0,1 7-6 0,-2-2 25 16,1 2-21-16,-1 3-34 0,-1 2-18 15,0 0-15-15,-4 9-13 0,5-7 1 0,-5 7 10 16,0 0-10-16,0 0-30 0,6 11 26 0,-6-11-31 16,3 14 25-16,-3-14-29 0,2 21 24 0,1-10-31 15,-2 0 28-15,0 0-31 0,2 1 1 0,0 0-44 16,0-4-8-16,1 3-35 0,2-3-5 0,0 0-31 15,0-1-29-15,2-2-35 0,-8-5 54 0,19 4-14 16,-19-4 22-16,21 0 23 0,-9-3 14 0,0-3 28 16,2-1 15-16,-3-3 10 0,2-1 8 0,0-1 20 15,-3 0 54-15,0 1 42 0,-1 0 46 0,-1 0 40 16,-2 2 45-16,1 2-12 0,0-1 12 0,-7 8-36 16,11-11-33-16,-11 11-23 0,7-8-19 15,-7 8 28-15,0 0 25 0,12 5-15 0,-12-5-16 0,7 10 9 16,-1-2-39-16,-1 0 3 0,2 3-35 15,1-2 8-15,1 2-33 0,1-1-13 0,2-1-112 16,0-2-68-16,1 0-158 0,1-2-121 0,-1-3-125 16,-1 1-210-16,0-3-210 0,1-3-545 15,-3-2-1160-15</inkml:trace>
  <inkml:trace contextRef="#ctx0" brushRef="#br0" timeOffset="124786.37">22161 3160 615 0,'-13'2'523'0,"13"-2"-65"0,0 0-62 0,0 0-59 16,0 0-62-16,-2-10-43 0,2 10-28 16,6-7-25-16,-6 7-17 0,19-8-11 15,-6 2-15-15,5-1-17 0,5 2-17 0,-1 0-13 16,3-2-17-16,2 4-13 0,0 0-13 0,1-2-12 15,0 5-3-15,-1-2 2 0,1 2-13 0,-2 1-7 16,1-1-2-16,-4 1 1 0,-1-1 0 0,-1 2-4 16,1-1-4-16,-1 1 1 0,-3-1 3 0,-1-1-3 15,-3 2 2-15,0-1-2 0,-2 1 2 0,-12-2 0 16,20 0-23-16,-20 0-35 0,14 0-95 0,-14 0-73 16,0 0-90-16,11-5-77 0,-11 5-40 0,0 0-72 15,0 0-242-15,-11-6-245 0</inkml:trace>
  <inkml:trace contextRef="#ctx0" brushRef="#br0" timeOffset="125619.53">22072 3160 378 0,'0'0'405'0,"0"0"-70"0,0 0-32 16,12-1-26-16,-12 1-15 0,0 0-12 0,0 0-27 16,9-3-24-16,-9 3-25 0,0 0-24 0,0 0-32 15,0 0-23-15,0 0-19 0,0 0-4 0,0 0-1 16,16 3-7-16,-16-3-11 0,4 12 1 0,-4-12-10 16,3 18-1-16,-1-6-5 0,-2 0-1 0,1 4 2 15,-1 0-5-15,0 3-5 0,-1 1 0 0,1-1-1 16,-2 5-1-16,2 1 3 0,-1 0-3 0,0 2-1 15,1-2-10-15,-1 0 7 0,1-1-10 0,0-2 6 16,1-2-10-16,-1 1 6 0,1-3-9 16,0 0 4-16,2-2-1 0,0 0 8 15,0-2 17-15,4 1 23 0,-2-2 17 0,2-1 9 16,3-2-2-16,1-1-13 0,2 0-11 0,2-4-6 16,2 1-9-16,2-1-5 0,4 0-13 0,-1-3 0 15,3 0-3-15,-1-1 0 0,2-1-6 0,-3 1-4 16,0-1-3-16,0-1 0 0,-1 1-4 0,-3-1-3 15,-1 1 7-15,-3-1-1 0,-1 1-4 0,-2-1 4 16,-12 1 1-16,23-1-34 0,-23 1-30 0,16-1-27 16,-16 1-28-16,17-3-43 0,-17 3-43 15,13-4-57-15,-13 4-75 0,12-9-111 0,-12 9-134 16,9-10-264-16,-9 10-380 0</inkml:trace>
  <inkml:trace contextRef="#ctx0" brushRef="#br0" timeOffset="125905.74">22246 3439 408 0,'0'0'588'0,"-13"-1"-62"0,13 1-42 16,0 0-68-16,-16-3-93 0,16 3-37 0,0 0-31 15,-7-7-39-15,7 7-38 0,0 0-28 0,4-12-19 16,-4 12-8-16,10-11-12 0,-10 11-3 0,14-10-7 15,-5 3-4-15,3 1-20 0,0 0 1 0,2-1-23 16,-1 1 2-16,3 2-24 16,-2-1 4-16,4 1-17 0,-1 0 7 0,2 2-18 15,-1 2 12-15,3-2-16 0,-1 2 5 0,-2 2-13 16,1-2-33-16,-1 1-46 0,1 0-30 0,-2 1-41 16,-3 1-47-16,0 0-83 0,-14-3-81 0,22 3-67 15,-22-3-588-15,14 0-627 0</inkml:trace>
  <inkml:trace contextRef="#ctx0" brushRef="#br0" timeOffset="126304.52">22847 2976 100 0,'-6'-11'586'16,"6"11"-101"-16,-6-8-66 0,6 8-44 0,-5-9-38 16,5 9-56-16,0 0-53 0,-7-10-37 0,7 10-37 15,0 0-35-15,-5-6-29 0,5 6-22 0,0 0-11 16,0 0-10-16,0 0-3 0,-12 7 8 15,12-7-3-15,-11 16-17 0,6-2 33 0,-2 1-11 16,1 4 4-16,-3 3-10 0,3 5-2 0,-1 3-5 16,1 1-9-16,2 2 1 0,-1 0-7 0,3 1-3 15,2 1 6-15,1 1-3 0,3-1-7 0,3 5-4 16,2-3 2-16,3 1 0 0,3-3-6 0,2-3 4 16,4-1 12-16,1-1-15 0,2-3-1 0,2-3 1 15,2-3-83-15,-2-5-87 0,0-2-154 0,3-2-145 16,-1-3-588-16,-3-3-662 0</inkml:trace>
  <inkml:trace contextRef="#ctx0" brushRef="#br0" timeOffset="126605.93">23068 3217 115 0,'-5'-16'660'0,"5"16"-96"0,-2-12-54 16,2 12-57-16,-3-11-79 0,3 11-52 0,0 0-46 15,-2-11-53-15,2 11-53 0,0 0-33 16,0 0-23-16,0 0 21 0,0 0-7 0,0 0-12 16,12 2-33-16,-5 2 5 0,3 7 8 0,-1-1-14 15,4 3-15-15,-1 3 11 0,3 0-18 16,0 4 7-16,0 0-31 0,3 1 11 0,-2-1-29 15,0-1 21-15,-3-1-24 0,1-2-35 0,0-1-50 16,0-1-64-16,-2-1-69 0,-1-2-79 0,1-3-103 16,-2-1-92-16,0-2-75 0,1-3-374 15,-11-2-497-15</inkml:trace>
  <inkml:trace contextRef="#ctx0" brushRef="#br0" timeOffset="126872.91">23305 3227 298 0,'0'0'537'0,"-10"-3"-69"16,10 3-74-16,0 0-40 0,0 0-30 0,0 0-51 15,-11-5-36-15,11 5-33 0,0 0-35 0,0 0-31 16,0 0-28-16,0 0-23 0,0 0-17 0,0 0-15 16,-12 2-2-16,12-2-12 0,-7 8-8 0,7-8 2 15,-7 12-7-15,0-2 1 0,1 2 4 0,-3 1-1 16,0 3-5-16,-3 4-5 0,-2 3 3 0,2 1-7 15,-4 1-5-15,2 0-2 0,0 1 1 16,-1 1-8-16,3-3 6 0,0 1-6 0,1-4 7 16,2-2-4-16,2-4-4 0,2 1-66 0,1-3-31 15,4-13-80-15,0 18-79 0,0-18-185 0,14 8-546 16,-14-8-578-16</inkml:trace>
  <inkml:trace contextRef="#ctx0" brushRef="#br0" timeOffset="127419.24">23382 3038 100 0,'0'0'706'16,"0"0"-99"-16,0 0-82 0,-8-9-115 0,8 9-76 16,0 0-66-16,0 0-27 0,6-10-32 0,-6 10-32 15,12-4-34-15,-12 4-26 0,15-2-26 0,-15 2-17 16,18 0-18-16,-8 4-2 0,3 2-8 0,0 3-3 15,0 4 21-15,1 5 1 0,0 1-2 16,0 6-19-16,-1 1-7 0,-2 1 3 0,0 4 6 16,-2 1-18-16,-1 0 10 0,-3 1-10 15,2 2-1-15,-5-1-10 0,-2-2 13 0,-1 0-13 16,-3 1 18-16,-5-2-63 0,1-3-21 0,-2 0-36 16,-4-4-55-16,0-1-85 0,-1-2-60 0,1-5-91 15,0-2-35-15,0-2-64 0,3-3-378 0,-1-3-399 16</inkml:trace>
  <inkml:trace contextRef="#ctx0" brushRef="#br0" timeOffset="128886.65">23899 3271 224 0,'-9'-2'518'0,"9"2"-47"0,0 0-48 0,-11-5-21 16,11 5-19-16,0 0-46 0,0 0-51 15,-7-7-36-15,7 7-38 0,0 0-24 0,9-11-13 16,-9 11-9-16,19-8-25 0,-6 2-11 0,3 1-35 15,-1 1-10-15,3 0-31 0,0-1 5 16,0 2-22-16,-1 1-1 0,1 0-14 0,2 0 7 16,-1 2-15-16,-1 0-22 0,-2 0-79 0,0 0-43 15,-1 2-52-15,-2-2-69 0,1 2-58 0,-14-2-57 16,22 1-33-16,-22-1-33 0,15 3-381 0,-15-3-346 16</inkml:trace>
  <inkml:trace contextRef="#ctx0" brushRef="#br0" timeOffset="129085.37">23906 3377 67 0,'0'0'687'0,"-12"9"-108"16,12-9-73-16,-6 6-85 0,6-6-77 0,0 0-41 15,0 0-30-15,14 3-33 0,-14-3-35 0,25-1-37 16,-6-1-32-16,2-1-43 0,1 2-7 0,1-1-18 15,0 1-25-15,0-2-119 0,-2 3-139 0,1-5-157 16,-4 5-229-16,1-4-326 0,-2 0-500 16</inkml:trace>
  <inkml:trace contextRef="#ctx0" brushRef="#br0" timeOffset="129619.35">24654 3012 82 0,'0'0'534'16,"-16"-5"-84"-16,16 5-31 0,-10-3-42 0,10 3-21 15,0 0-42-15,-12-4-72 0,12 4-29 16,0 0-41-16,0 0-15 0,0 0-27 0,14-8 2 16,-2 7-4-16,2 0-11 0,4 0-5 0,2 1-2 15,3-2-2-15,3 2-21 0,3-2-8 16,3 1-29-16,0 1 3 0,5-1-16 0,0 0-1 15,-5 1-13-15,1 0 2 0,-2 0-10 0,0-1 1 16,-3 1-6-16,0 0 0 0,-8 0-27 0,2-2-38 16,-5 2-36-16,-2 0-47 0,-1-1-84 0,-14 1-84 15,14-1-99-15,-14 1-54 0,0 0-451 16,0 0-480-16</inkml:trace>
  <inkml:trace contextRef="#ctx0" brushRef="#br0" timeOffset="130087.67">24624 2987 440 0,'0'0'501'16,"-12"2"-62"-16,12-2-59 0,0 0-47 0,-11 1-48 16,11-1-52-16,0 0-46 0,-10 4-32 0,10-4-20 15,0 0-8-15,0 0 1 0,0 0-4 0,6 15 34 16,-6-15-6-16,13 11-12 0,-2-3-20 0,1 0-25 15,-1 0-14-15,3 0-26 0,2 3 1 16,0 0-16-16,1 0 0 0,-1 0-17 0,1 1-3 16,-2 1-2-16,1 0-5 0,-2 1 0 0,-3 0-2 15,-2-1-1-15,1 0-12 0,-4 1-1 16,-1 1-14-16,-3 0-4 0,-2-1-4 0,-4 2-2 16,1-2 3-16,-5 0 6 0,-2 3-3 0,-1-1 2 15,-1-1-5-15,-3 1 13 0,0-1 5 0,0 0 5 16,1-1-5-16,-3 0 2 0,2-3-3 0,0 1 6 15,3-2 4-15,-1-2-7 0,3 1 3 0,1-1-6 16,0-2 1-16,2 0 8 0,7-6 4 0,-12 10 12 16,12-10 50-16,-5 9 50 0,5-9 7 0,0 0 30 15,6 10-10-15,-6-10 18 0,18 3-18 16,-4-1-13-16,3-2-12 0,5 0 8 0,4 0-32 16,4 0-8-16,1 0-32 0,0-2 1 0,1 2-22 15,1 0 9-15,-2-1-30 0,1 1-38 0,-2 0-63 16,-1 0-25-16,-6 0-42 0,1 0-23 15,-4-2-38-15,-2 1-44 0,-4 0-94 0,-1-1-110 16,-2-1-105-16,-11 3-80 0,14-6-267 0,-14 6-484 16</inkml:trace>
  <inkml:trace contextRef="#ctx0" brushRef="#br0" timeOffset="130605.63">25217 3176 198 0,'0'0'663'16,"0"0"-107"-16,-8-7-89 0,8 7-56 0,0 0-68 16,0 0-47-16,10-10-30 0,-10 10-24 0,13-3-35 15,-13 3-44-15,23-3-18 0,-23 3-32 0,20 0-22 16,-8 1-20-16,-2 2-11 0,2-1-16 0,-3 3-3 15,0 1-17-15,2 1 3 0,-6 2-12 16,3 1-1-16,-4 3 0 0,1-1-1 0,-1 2-3 16,-3 2-3-16,-1 0 1 0,0 1-4 0,-1-1 5 15,-3 1-1-15,2-3-31 0,-1 1-22 16,0-2-11-16,2-2-1 0,1-11-1 0,-4 21 10 16,4-21 13-16,-2 16 11 0,2-16-9 0,0 0-24 15,2 9 0-15,-2-9 10 0,0 0 9 0,11-9 6 16,-4 3 8-16,0-6 6 0,0 0 28 0,1-6 7 15,2 0 6-15,-4-2 18 0,3 1 7 0,-3 1 4 16,0 1 3-16,-2 1-15 0,1 0-2 0,-1 2 2 16,-2 3 12-16,1-1-11 0,-1 3-9 15,-2 9-14-15,4-16-12 0,-4 16-1 0,4-9-4 16,-4 9-17-16,0 0 20 0,0 0 2 0,0 0-3 16,0 0 0-16,-4 12-3 0,4-12 2 0,-2 15-2 15,2-15 4-15,0 19 4 0,2-9 17 0,0 2-1 16,3 2 2-16,-2 0 0 0,5 0 2 15,-2 0-3-15,5-1-3 0,1 0-4 0,3-1 0 16,2 0-67-16,0-5-104 0,4 2-150 0,1-3-148 16,3-2-199-16,4-1-295 0,1-4-526 0</inkml:trace>
  <inkml:trace contextRef="#ctx0" brushRef="#br0" timeOffset="130952.02">26126 3115 230 0,'2'-10'371'15,"3"1"-66"-15,-2-2-43 0,-1 0-55 0,-2 0-17 16,0-1-26-16,-2-1-10 0,-2-2-43 0,-4 1 4 16,-1-3-10-16,-4 3 10 0,-1 1-20 0,-1 0 17 15,-5 5 8-15,1 0-12 0,0 4 6 16,0 1-6-16,-1 4 6 0,2 1-14 0,0 4-12 0,0 2 14 15,4 6-3-15,1 3-8 0,1 2 41 16,1 5-19-16,5 4-22 0,-2 1 11 0,5 2-10 16,-2 3 16-16,3 0-15 0,2 1-12 15,0 0-5-15,2 1 9 0,0 1-28 0,-2-4 13 16,3 3-34-16,-1-3 7 0,-2 2-13 0,0-7-33 16,0-1-4-16,1-2 3 0,-1-1-21 0,0-2-25 15,0-4-24-15,-1-1-2 0,1 1-30 0,0-5-9 16,-2-1-38-16,-1-2-23 0,3-10-91 0,-2 18-89 15,2-18-104-15,0 0-456 0,-4 8-484 0</inkml:trace>
  <inkml:trace contextRef="#ctx0" brushRef="#br0" timeOffset="131134.82">25711 3404 449 0,'0'0'599'15,"9"-12"-56"-15,-2 6-62 0,4 0-51 0,2-1-55 16,6 0-35-16,3-2-47 0,10 0-40 0,1 2-39 16,7-2-43-16,-4 2-23 0,0 1-44 0,-3 0-11 15,-3 0-49-15,-3 1-87 0,-2 1-92 0,-5 0-108 16,-4 1-105-16,2 0-96 0,-3-1-98 0,1-1-333 16,-7 2-431-16</inkml:trace>
  <inkml:trace contextRef="#ctx0" brushRef="#br0" timeOffset="131401.49">26232 3000 366 0,'0'0'461'0,"0"0"-55"0,0 0-33 16,0 0-32-16,0 0-35 0,0 0-23 0,0 0-45 15,0 0-44-15,0 0-17 0,-9 13-7 0,4-5-18 16,-1-1-27-16,-3 4-21 0,2 1-19 0,-2 1-16 15,2 2-14-15,-2 2-10 16,3 2-8-16,-3 1-4 0,4 1-5 0,1 0-9 16,2 2 1-16,1-3-2 0,1 2-1 0,3 0-2 15,1-1-1-15,1 1-4 0,6-3 4 0,-2 0 1 16,2-1 1-16,3-4-37 0,-1 1-38 0,3-3-77 16,-3-3-93-16,5-4-98 0,-2-2-138 0,2-1-466 15,-1-4-506-15</inkml:trace>
  <inkml:trace contextRef="#ctx0" brushRef="#br0" timeOffset="131807.68">26291 3159 497 0,'0'0'505'16,"-10"-8"-67"-16,10 8-42 0,0 0-29 0,0 0-56 16,0 0-51-16,12-7-24 0,-12 7-30 0,19 2-27 15,-7 0-21-15,1 2-20 0,2 0-20 0,0 0-24 16,-1 1-19-16,-1 3-16 0,-2-2-13 0,1 3-11 15,-2 1 2-15,-3-1-7 0,0 3-6 0,-2-4-26 16,-3 3-15-16,-2-11-18 0,2 21-9 0,-2-21-29 16,-4 18-17-16,4-18-8 0,-5 15-3 0,5-15 1 15,-7 14 6-15,7-14 3 0,-5 8 0 0,5-8-8 16,0 0-16-16,0 0 25 0,0 0 7 16,0 0 26-16,0 0 3 0,-2-11 28 15,2 11 1-15,5-15 31 0,-3 5 43 0,0-1 30 16,3 1 15-16,-2-1 47 0,-1 1 20 0,2 0 2 15,-4 10 17-15,4-19 14 0,-4 19-7 0,5-13 5 16,-5 13-37-16,4-12-18 0,-4 12-35 0,2-9-10 16,-2 9-33-16,0 0-8 0,3-11-20 0,-3 11 12 15,0 0-11-15,0 0 10 0,0 0-22 0,0 0 6 16,0 0 6-16,9 7 1 0,-9-7-20 0,5 10 20 16,-5-10-22-16,6 15 15 0,-2-5-18 0,1-1 12 15,4 4-12-15,0-3-23 0,0 0-79 0,5-2-77 16,-1 0-129-16,5-3-144 0,-3-1-227 0,4-4-440 15,0-1-726-15</inkml:trace>
  <inkml:trace contextRef="#ctx0" brushRef="#br0" timeOffset="131988.54">26672 2936 586 0,'0'0'631'0,"0"0"-118"0,0 0-48 0,2 15-50 16,5-4-32-16,3 4-42 0,3 3-31 0,3 6-60 15,3 2-9-15,0 3-52 0,0 1-38 0,-2 1-36 16,-4-4-5-16,-2 0-48 0,-4 0-36 0,-1-4-81 16,-6 1-94-16,-2-2-106 0,-4 2-127 0,-5-5-184 15,-3-1-488-15,-7-1-672 16</inkml:trace>
  <inkml:trace contextRef="#ctx0" brushRef="#br0" timeOffset="141535.98">21994 3942 58 0,'0'0'361'15,"0"0"-56"-15,-12 0-19 0,12 0-31 0,0 0-5 16,0 0-15-16,-13 2-20 0,13-2-34 0,0 0-35 16,0 0-31-16,0 0-19 0,0 0-18 0,0 0-5 15,12-5-10-15,-12 5-4 0,11-1 6 0,-11 1 1 16,18-2 3-16,-18 2 9 0,27 0-1 0,-12-1-7 15,5 2-9-15,1-1-12 0,6 0 4 16,4 0-2-16,5 2-2 0,3-2-7 0,2 1 1 16,9-1 1-16,4 2 9 0,2-2-15 0,4 1 6 15,1-1-17-15,2 0 10 0,1 2-23 16,12 0 14-16,-12 0-17 0,0-2 10 0,-1 2-4 16,-2 1-15-16,1-2 10 0,-5 0-13 0,1 1 9 15,-3 0-8-15,-3 0 10 0,2 0-13 16,-6 1 8-16,2-2-7 0,-1 1 8 0,-7 0-11 15,6 3 12-15,-5-4-12 0,3 1 11 0,-4 1-1 16,-1-1-1-16,1 0 0 0,-3 0-1 0,1 1-2 16,-2-2 0-16,1 2-1 0,-2-2 2 0,-1 1-2 0,1-1 1 15,0 1-1-15,-7-1 1 0,2-1 1 16,7 1 1-16,-5 0-12 0,-2-1 10 0,1 0-8 16,-1 0 11-16,0 0-11 0,5-1 11 15,-1 0-10-15,-2 1 6 0,5 0 1 0,-5-1 3 16,4 1 0-16,-3 1-1 0,-3-1-1 0,0 0 1 15,0 0-4-15,0 1 3 0,-1-1-1 0,1 1-20 16,-3 0 12-16,2 1-1 0,-1-2 1 0,-1 2-1 16,-1-1 1-16,0-1 1 0,-3 2 0 0,0-1 5 15,-5-1-2-15,3 0 0 0,0 0 3 0,0 0-1 16,0 0 0-16,0 0 2 0,4 0-12 0,0-1 9 16,2 1-7-16,-2-2 14 0,-1 1-3 15,3-1 1-15,3 2-3 0,-1 0 2 0,6-2-2 16,-1 1 1-16,2 0 0 0,-4 0-1 0,-1 0-1 15,-2-1 3-15,1 1 0 0,-2-1-2 0,-1 2 0 16,0-1 0-16,2-1 2 0,-2 1-2 0,1 0 2 16,-1 1-1-16,0-1-4 0,0-1 3 15,-1 2 0-15,1-3 1 0,0 3-3 0,0-1-14 16,0 1 19-16,1-2-9 0,-2 2 3 0,1 0 7 16,0 0-2-16,3 0-8 0,-1 0 8 0,-3 0-1 15,3 0 1-15,-2 0-2 0,2 0 0 0,-1 0 0 16,-1 0 2-16,0-2 3 0,0 2 17 0,1 0 3 15,-1 0-8-15,-2 0-7 0,0-1 7 16,-5 1-6-16,1 0-2 0,1-1-2 0,-3 1-2 16,-1 0 0-16,0-1 1 0,1 1-1 0,-2 0-8 15,2 1 4-15,0-1 0 0,-2 0 1 0,1 0 0 16,1 1-2-16,-3-1 0 0,2 1 0 0,-2-1-1 16,0 2 4-16,0-2-12 0,-5 2 9 15,0-2-5-15,-13 0 23 0,25 1 11 0,-25-1 12 16,19 1 3-16,-19-1 3 0,15 0 3 15,-15 0-1-15,14 2-4 0,-14-2-8 0,15 0-1 16,-15 0-13-16,14-2-1 0,-14 2-8 0,15 0-3 16,-15 0-1-16,19-1-2 0,-19 1-10 0,19-1 9 15,-19 1-1-15,21-2 1 0,-21 2-7 0,20 0 3 16,-20 0 2-16,16 0 4 0,-16 0-3 0,14-2 10 16,-14 2-10-16,0 0-23 0,11-3-113 0,-11 3-150 15,0 0-155-15,-7-10-188 0,7 10-332 0,-20-8-540 16</inkml:trace>
  <inkml:trace contextRef="#ctx0" brushRef="#br0" timeOffset="-214265.31">28233 11889 39 0,'0'0'188'15,"0"0"-13"-15,0 0-35 0,0 0-17 0,0 0-26 16,-4-8-23-16,4 8-12 0,0 0-12 0,0 0-9 16,0 0 0-16,0 0 9 0,0 0 0 0,0 0 9 15,0 0 8-15,-5-9-13 0,5 9 19 0,0 0-18 16,0 0 31-16,0 0-17 0,0 0 40 0,0 0-27 15,0 0 41-15,-7-7-24 0,7 7 23 16,0 0-19-16,0 0 17 0,0 0-31 16,0 0 15-16,0 0-27 0,0 0 10 0,0 0-16 15,0 0 11-15,0 0-21 0,0 0 9 0,-6-6-18 16,6 6 13-16,0 0-22 0,0 0 14 0,0 0-18 16,0 0 18-16,0 0-14 0,0 0 16 0,0 0-11 15,0 0 8-15,0 0-9 0,0 0 11 0,0 0-9 16,0 0 5-16,0 0-18 0,0 0 2 0,0 0-19 15,0 0 3-15,0 0-10 0,0 0 3 0,0 0-15 16,0 0 13-16,0 0-14 0,0 0 11 0,0 0-13 16,0 12 14-16,0-12-13 0,0 0 12 15,0 0-15-15,4 14 4 0,-4-14 2 0,0 0-12 0,0 12 13 16,0-12 8-16,0 0-14 0,0 12 16 16,0-12-14-16,0 0 11 0,0 0-12 15,-2 14 10-15,2-14-9 0,0 0 7 0,0 0-11 16,-2 13 9-16,2-13-9 0,0 0 10 0,0 0-8 15,0 0 10-15,0 11-11 0,0-11 19 0,0 0-2 16,0 0 11-16,0 0-4 0,0 0-5 0,0 0 9 16,0 0-5-16,0 12-1 0,0-12 0 0,0 0 0 15,0 0-1-15,0 0 1 0,0 0-2 0,0 0-1 16,0 0 0-16,0 0-2 0,0 0 1 16,6 9-4-16,-6-9 9 0,0 0-13 0,0 0 9 0,12 3-12 15,-12-3 10-15,0 0-15 0,0 0-10 16,15 1 19-16,-15-1-14 0,13 2 16 0,-13-2-11 15,15 0 7-15,-15 0 4 0,18-2-7 16,-18 2 1-16,24 0 0 0,-10 0-2 0,-1 0 0 16,1 0 3-16,-1-1-4 0,3 1 4 0,-3 0-4 15,3-2 0-15,-1 2 1 0,0-1-1 0,0 1 2 16,4-2-1-16,-3 1 0 0,3 0 0 0,-2 1-2 16,1 0-2-16,1 0 8 0,-1-2-4 0,0 2 0 15,0 0 0-15,1-1-1 0,0 1 1 0,-1 0 0 16,0 0 0-16,-1-2 2 0,-2 2 4 15,0 0-6-15,1-1 3 0,-1 1-2 0,0 0-7 16,-2 0 5-16,1-2 0 0,-14 2 0 0,23-1 1 16,-11-1 1-16,0 2-2 0,-12 0 2 0,22-2 0 15,-22 2 5-15,19-3-4 0,-19 3-4 0,22-1 3 16,-22 1-3-16,22-1 3 0,-11 0-3 16,-11 1 4-16,22 0-3 0,-10-1 1 0,0 0-2 15,-12 1 9-15,22 0-8 0,-22 0 2 0,23-2-9 16,-23 2 9-16,21 0-4 0,-21 0 6 0,22 0-7 15,-22 0 6-15,20 0-4 0,-20 0-1 0,19 0 10 16,-19 0-1-16,21 2-9 0,-21-2 2 0,18 0-1 16,-18 0 4-16,21 1-4 0,-21-1 5 0,23 0-7 15,-23 0 2-15,22 0 2 0,-10-1 6 16,-12 1-10-16,22 0 8 0,-22 0-8 0,23 0 6 16,-10-2-6-16,-13 2 5 0,22-1-4 0,-22 1 6 15,21-1-4-15,-9 1-1 0,-12 0 9 0,22-3-3 16,-22 3-7-16,21-3 1 0,-21 3-1 0,21-2 6 15,-21 2-7-15,21-5 7 0,-21 5-7 16,22-3 2-16,-22 3 1 0,19-2 3 0,-19 2-5 16,19-2 6-16,-19 2-6 0,18-3 2 0,-18 3 2 15,16-2 2-15,-16 2-5 0,14-2 6 0,-14 2-8 16,13-2 4-16,-13 2-1 0,0 0 6 16,17-2-7-16,-17 2 0 0,11-2-1 0,-11 2 7 0,11-2-8 15,-11 2 6-15,0 0-6 0,15-3 6 16,-15 3-4-16,0 0 3 0,15 0-1 0,-15 0 3 15,0 0-6-15,14-1 4 0,-14 1-3 0,0 0 6 16,0 0-14-16,14-3 15 0,-14 3-10 0,0 0 4 16,0 0-1-16,14-1 7 0,-14 1-4 0,0 0 2 15,0 0-3-15,0 0 7 0,0 0-6 16,11-3 4-16,-11 3-6 0,0 0 10 0,0 0-9 16,0 0 2-16,8-4-2 0,-8 4 3 0,0 0-6 15,0 0 6-15,0 0 0 0,0 0 2 0,5-8 3 16,-5 8 4-16,0 0 1 0,0 0 11 0,0 0 3 15,4-12 7-15,-4 12-16 0,0 0-2 16,1-10-4-16,-1 10 14 0,0 0 8 0,-1-15-4 16,1 15 13-16,-4-11-2 0,4 11-6 0,-1-11-7 15,1 11 10-15,-3-14 27 0,3 14 1 0,-1-15-17 16,1 15-3-16,-1-17 8 0,1 17 19 0,-3-16 7 16,3 16-41-16,-1-17 19 0,1 17-18 0,-1-17 30 15,1 17-32-15,-2-14 9 0,2 14-26 0,-1-15 18 16,1 15-33-16,-1-11 23 0,1 11-29 0,0 0 23 15,-2-14-24-15,2 14 22 0,0 0-27 0,-1-11 22 16,1 11-22-16,0 0 20 0,0 0-23 16,0-13 25-16,0 13-26 0,0 0 23 0,0 0-23 15,0 0 22-15,-1-9-24 0,1 9 22 16,0 0-20-16,0 0 18 0,0 0-18 0,0 0 21 16,-3-13-23-16,3 13 18 0,0 0-19 0,0 0 19 15,-4-7-20-15,4 7 19 0,0 0-31 0,0 0 3 16,-7-7-59-16,7 7 4 0,0 0-83 0,-7-8 13 15,7 8-56-15,0 0-60 0,-10-7-64 0,10 7-171 16,0 0-116-16,-13-7-372 0,13 7-582 0</inkml:trace>
  <inkml:trace contextRef="#ctx0" brushRef="#br0" timeOffset="-210615.54">28054 11859 27 0,'0'0'247'0,"0"0"-37"16,0 0-43-16,0 0-7 0,0 0-35 16,0 0 3-16,0 0-31 0,0 0 27 15,0 0-35-15,0 0 47 0,0 0-54 0,0 0 26 16,10-9-54-16,-10 9 16 0,17-9-34 0,-6 4 35 15,3-3-36-15,1 1 35 0,4-3-37 16,0-3 32-16,6 1-43 0,1-3 32 0,2-3-37 0,4-1 9 16,0-1-12-16,0 0-3 0,0 1 15 0,-1-1 18 15,1 1 13-15,-1-2 3 0,-2 3 1 16,1-1 8-16,-1 1-4 0,-3 1-5 0,-1 0-9 0,1 0 15 16,2-2-8-16,3 0-11 0,-2-1-7 0,1 3-9 15,-4 1 14-15,5-2-15 0,0 0 4 16,-4 3-26-16,2-2 10 0,0 3-15 0,-1-1 16 15,2 1-22-15,-2 0 14 0,-1 2-15 16,-1-1-9-16,3 0 12 0,-2 1 16 0,-2-3-16 16,-2 2 10-16,1 1-16 0,-6 1 17 0,1-2-13 15,-2 3 11-15,0-2-15 0,-2 1 17 0,-1 2-19 16,-2-3 15-16,0 3-15 0,-1-1 16 0,-1 2-21 16,1-1 18-16,-2 0-14 0,0 2 18 0,0-1-18 15,-1 1 15-15,-2 0-15 0,2 0 16 0,1 2-18 16,-3-2 15-16,2 1-20 0,0 1 0 0,-1-1-18 15,-7 6 17-15,17-8-12 0,-17 8 16 16,11-8-16-16,-11 8 24 0,12-8-17 0,-12 8 23 16,9-9-17-16,-9 9 23 0,6-6-18 0,-6 6 14 15,8-5-12-15,-8 5 25 0,0 0-28 0,6-7 15 16,-6 7-17-16,0 0 17 0,0 0-28 16,7-8 11-16,-7 8-43 0,0 0 9 0,0 0-25 15,0 0 19-15,0 0-41 0,0 0 38 0,-3-9-30 16,3 9 45-16,0 0-22 0,-10-4 41 0,10 4-23 15,-13-4 31-15,13 4-16 0,-13-3 45 0,13 3-29 16,-15-4 59-16,15 4-33 0,-13-4 41 0,13 4-21 16,-12-2 24-16,12 2-31 0,0 0 20 0,-15-2-22 15,15 2 22-15,0 0-10 0,-10-4 22 16,10 4-19-16,0 0 20 0,0 0-25 0,-11-2 18 0,11 2-28 16,0 0 19-16,0 0-25 0,0 0 19 15,0 0-16-15,0 0 20 0,0 0-26 0,0 0 16 16,0 0-20-16,0 0 14 0,0 0-19 15,7 6 15-15,-7-6-17 0,0 0 16 0,10 4-14 16,-10-4 20-16,9 5 6 0,-9-5 12 0,11 6-19 16,-11-6 14-16,12 7-21 0,-12-7 10 0,13 5-17 15,-13-5 15-15,13 8-22 0,-13-8 12 16,12 7-16-16,-12-7-2 0,9 6 4 0,-9-6 7 0,8 6-7 16,-8-6 15-16,8 7-16 0,-8-7 19 0,3 11-4 15,-3-11 14-15,0 0-13 0,-2 16 6 0,2-16-19 16,-2 12 18-16,2-12-19 0,-4 13 13 15,4-13-15-15,-5 16 14 0,0-8-17 0,5-8 19 16,-7 15-19-16,4-7 11 0,3-8-12 0,-7 16 12 16,7-16-22-16,-4 14-8 0,4-14-55 15,-4 11-17-15,4-11-59 0,-3 12-15 0,3-12-88 16,0 0-57-16,1 10-420 0,-1-10-240 0</inkml:trace>
  <inkml:trace contextRef="#ctx0" brushRef="#br0" timeOffset="-195319.1">29010 11012 75 0,'0'0'366'0,"0"0"-86"15,0 0-19-15,0 0-69 0,0 0 10 0,0 0-36 16,0 0 18-16,0 0-39 0,0 0 7 0,-8-5-31 16,8 5 30-16,0 0-23 0,0 0 11 15,-1-14-19-15,1 14 10 0,0 0-13 0,-3-11 4 0,3 11-24 16,0 0 12-16,0-13-12 0,0 13 11 16,0 0-22-16,1-13-1 0,-1 13-17 0,3-9 3 15,-3 9-14-15,4-8-8 0,-4 8 9 16,4-11-1-16,-4 11-1 0,5-9-1 0,-5 9-4 15,6-11 11-15,-6 11-1 0,8-12 3 0,-8 12-7 16,6-12-9-16,-6 12-10 0,7-13-8 16,-7 13 1-16,5-12-3 0,-5 12-34 0,5-12 45 15,-5 12-56-15,6-10 56 0,-6 10-55 0,0 0 51 0,5-12-50 16,-5 12 52-16,0 0-52 0,4-9 48 16,-4 9-53-16,0 0 50 0,0 0-48 0,4-10 40 15,-4 10-46-15,0 0 68 0,0 0-72 0,0 0 45 16,4-7-44-16,-4 7 51 0,0 0-55 0,0 0 49 15,0 0-50-15,0 0 53 0,0 0-50 0,0 0 52 16,0 0-10-16,4 7 4 0,-4-7-3 0,0 12-7 16,0-12-1-16,-2 17 1 0,1-6-5 0,0 0 4 15,0 1-4-15,-2 0-4 0,1 0 0 16,1 0 9-16,0 1-1 0,-2 0-6 0,2-1 3 16,0 1 1-16,-2-1-3 0,2 1-19 0,-3-1 26 15,4-12-4-15,-2 19 1 0,2-19-8 0,-4 17-1 16,4-17 6-16,-3 14-9 0,3-14 6 0,-1 12 2 15,1-12-1-15,0 0 1 0,-2 13-2 0,2-13-1 16,0 0-25-16,0 0-14 0,-4 10 1 16,4-10 0-16,0 0-10 0,0 0-7 15,0 0-2-15,0 0 13 0,-9 6-2 0,9-6 9 0,0 0 2 16,0 0 11-16,-13 5-1 0,13-5 9 0,0 0 5 16,-10 4-1-16,10-4-8 0,0 0 17 0,-9 4-7 15,9-4 10-15,0 0-19 0,0 0 25 0,-12 3-8 16,12-3 19-16,0 0 13 0,0 0 7 15,0 0 10-15,0 0 7 0,0 0 8 0,0 0 0 16,6 12-3-16,-6-12-7 0,13 0 3 0,-13 0 6 16,20 2-18-16,-8-4-4 0,1 2-14 0,1 0 2 15,0-2-12-15,2 2-3 0,-4-1 3 16,4-1 1-16,-16 2-7 0,24 0-3 0,-11-1 11 16,-13 1-10-16,19 0-5 0,-19 0-18 0,17-3-38 15,-17 3-68-15,0 0-69 0,15 0-125 0,-15 0-106 16,0 0-173-16,0 0-372 0,0 0-561 0</inkml:trace>
  <inkml:trace contextRef="#ctx0" brushRef="#br0" timeOffset="-192300.27">24631 13478 359 0,'0'0'493'16,"-15"0"-57"-16,15 0-58 0,0 0-49 0,0 0-51 15,0 0-43-15,-11-1-30 0,11 1-28 0,0 0-26 16,0 0-17-16,0 0-13 0,0 0-2 0,11-6-4 15,-11 6-15-15,13-3-6 0,-13 3-10 0,14-3-5 16,-14 3 0-16,22-1-6 0,-22 1-7 0,24-3-7 16,-11 1-8-16,2 1-8 0,3 1-8 0,0-2-8 15,1 1-4-15,1-1-4 0,0 1 1 16,-1 1-5-16,1-2-9 0,-1 2 0 0,-1-2-1 16,1 2-5-16,-4-1 0 0,0 0 3 0,-1 1-2 15,-1-1 2-15,-13 1-2 0,19 0 7 16,-19 0-17-16,18-1-49 0,-18 1-93 0,11-3-82 15,-11 3-127-15,0 0-85 0,9-4-108 0,-9 4-275 16,0 0-364-16</inkml:trace>
  <inkml:trace contextRef="#ctx0" brushRef="#br0" timeOffset="-191799.19">24666 13450 471 0,'-10'2'595'16,"10"-2"-61"-16,0 0-51 0,-12 4-63 0,12-4-67 15,0 0-58-15,0 0-48 0,0 0-46 0,0 0-23 16,0 0-74-16,0 0 44 0,7 8-68 16,-7-8 33-16,0 0-59 0,11 5 47 0,-11-5-66 15,0 0 44-15,11 6-53 0,-11-6 53 0,10 8-44 16,-10-8 37-16,15 10-54 0,-9-4 41 0,3 0-56 15,1 1 45-15,1 2-53 0,0-1 44 16,1-1-49-16,-1 2 42 0,1-2-47 0,-2 1 40 16,1 1-40-16,-3-2 36 0,0 0-37 0,-2-1 45 15,-1 1-46-15,-5-7 45 0,7 13-43 0,-7-13 42 16,1 14-48-16,-1-14 5 0,-6 13 4 0,0-5 1 16,0 0 5-16,-3 2 3 0,-4 0-3 0,3 0 8 15,-4-1-7-15,-1 3 44 0,-3 0-45 0,2-1 39 16,0 2-51-16,0-4 37 0,-1 2-38 0,1 1 0 15,2-2 6-15,3 0 44 0,-1-1-49 0,2 0 40 16,1 0-40-16,2-1 39 0,0-1-42 0,2 0 51 16,5-7-46-16,-4 12 44 0,4-12 11 15,4 9 34-15,-4-9-22 0,14 9 44 0,-3-7-15 16,2 0 8-16,5 1-13 0,5-2 1 16,-2-2-19-16,9 1 0 0,-3-1-22 0,4-1 2 15,-1 1-17-15,0 1 2 0,-1-1-32 0,1 0-15 16,-4 1-54-16,1-1-12 0,0 0-101 0,-8 1-34 15,2-1-132-15,-2-2-154 0,-2 2-176 0,1-4-426 16,-3 1-731-16</inkml:trace>
  <inkml:trace contextRef="#ctx0" brushRef="#br0" timeOffset="-191319.92">25324 13591 848 0,'0'0'746'16,"-9"-2"-155"-16,9 2-21 0,0 0-104 0,0 0-25 15,7-10-80-15,-7 10-34 0,14-1-74 0,-14 1-35 16,18 0-55-16,-18 0-19 0,23 5-46 0,-13-2-3 16,2 1-36-16,-3 2-1 0,1 0-28 0,-2 3-5 15,-1-1-5-15,-1 1-4 0,-4 2-2 0,-1 0 2 16,-2 1-4-16,-1 2-3 0,-4 0 15 0,-1 0-22 15,-3 1 10-15,1-1-23 0,-1 0 6 0,0 0-28 16,-1-3 9-16,1 0-35 0,2-3 16 16,1 0-34-16,3 0 42 0,4-8-29 0,-8 7 45 15,8-7-32-15,0 0 46 0,0 0-33 0,15-7 39 16,-6-1-30-16,2-2 6 0,2-5 6 0,5-4 5 16,1-2 36-16,-1 1-37 0,0 0 62 0,1 0-3 15,-3 1 41-15,-3 3-15 0,1 1 43 0,-1 0 17 16,-4 4 3-16,1 0 8 0,-3 1-20 0,-1 2-7 15,-1 0-23-15,-5 8-13 0,9-9-24 0,-9 9-5 16,0 0-4-16,0 0 46 0,0 0-8 16,0 0-10-16,0 0-16 0,0 14-4 0,0-14-17 15,-5 17 0-15,5-17-6 0,0 19-8 0,3-6 2 16,-1 2-6-16,2-1-3 0,0 2-35 16,3-2-2-16,0 1-53 0,2-1-56 0,0-2-62 15,2 0-89-15,1-2-28 0,1-2-166 0,3-1-67 16,-1-3-134-16,-1-2-685 0,0-4-962 0</inkml:trace>
  <inkml:trace contextRef="#ctx0" brushRef="#br0" timeOffset="-191048.1">25692 13404 23 0,'-8'-13'652'0,"2"5"-125"0,1-3-45 0,5 11-29 15,0-19-28-15,0 9-39 0,4 0-24 16,3-1-10-16,0 0-58 0,4 2 29 0,-2-2-49 15,4 3-11-15,1 1-53 0,-3 2-19 0,0 2-52 16,3 0-16-16,-14 3-35 0,17 3-8 0,-7 0-25 16,-4 3 0-16,-6-6-21 0,7 16 3 0,-5-6-18 15,-2-10 8-15,-4 21-16 0,-1-9 4 0,1-1-10 16,-2 3 5-16,0-1-8 0,2-1 5 0,0-1-10 16,3 0 13-16,2 0-13 0,3-2 14 0,6 0-12 15,2-1 11-15,5-1-58 0,4-3-37 0,7-1-82 16,1-3-25-16,5-1-129 0,3-5-137 0,7-1-136 15,0 1-124-15,-2-5-331 0,0 3-666 0</inkml:trace>
  <inkml:trace contextRef="#ctx0" brushRef="#br0" timeOffset="-190720.03">26272 13344 253 0,'-11'-4'575'0,"2"0"-35"0,0-1-67 16,9 5-34-16,-13-12-80 0,13 12-39 0,-10-13-29 15,6 4-28-15,4 9-8 0,0-14-75 0,0 14 42 16,4-18-30-16,-4 18 17 0,1-13-16 0,-1 13 24 16,5-12-23-16,-5 12-7 0,0 0-33 0,0-12-25 15,0 12-21-15,0 0 10 0,0 0 27 0,0 0-19 16,-10 9-8-16,6 0-22 0,-3 2-4 16,1 3-31-16,-4 4 4 0,1 1-26 0,0 1 9 15,-2 7-27-15,2 1 14 0,0 0-6 0,0 2-28 16,2 1-8-16,3 2-10 0,-1-1-14 0,3 2-19 15,0 0-20-15,2 0-18 0,2-1-19 0,0-1-6 16,0 0-41-16,3-6 11 0,-1 1-39 0,-2-2 25 16,4-3-56-16,-4-5 19 0,0 0-29 0,0-1-32 15,-2-5 8-15,-2 1-29 0,2-12-16 0,-8 15-62 16,8-15 0-16,-10 9-3 0,10-9 30 16,-11 1-50-16,11-1-306 0,-14-1-192 0</inkml:trace>
  <inkml:trace contextRef="#ctx0" brushRef="#br0" timeOffset="-190570">26050 13652 376 0,'4'-9'850'0,"5"-1"-105"0,1 1-112 16,3 0-40-16,6-1-61 0,4 0-40 0,4 1-87 16,1-1-84-16,3 0-77 0,-2 3-120 0,0-1-123 15,-2 2-58-15,0 0-160 0,-4 1-77 0,-1 0-119 16,1-2-179-16,-5 4-585 0,-3-2-788 0</inkml:trace>
  <inkml:trace contextRef="#ctx0" brushRef="#br0" timeOffset="-190349.56">26463 13241 542 0,'-7'-6'786'15,"3"-1"-146"-15,4 7-97 0,-8-9-104 0,8 9-105 16,0 0 17-16,-15 0-87 0,15 0 17 0,-10 11-82 15,7-1-2-15,-1 3-53 0,2 2-2 0,-3 1-38 16,4 2 7-16,1 2-44 0,0-1 10 16,1 4-36-16,4 0 16 0,-3 1-34 0,2-1 17 0,-1 1-30 15,3-2-15-15,1-3-91 0,2 1-22 16,0-2-133-16,0-1-66 0,3-2-125 0,-2-5-93 16,3 0-98-16,2-4-306 0,0-1-516 0</inkml:trace>
  <inkml:trace contextRef="#ctx0" brushRef="#br0" timeOffset="-189950.21">26598 13414 233 0,'0'0'699'0,"-11"-13"-51"15,11 13-74-15,-3-10-72 0,3 10-62 0,0 0-42 16,5-7-36-16,-5 7-21 0,14-1-67 0,-14 1-9 16,23 2-35-16,-10 0-7 0,0 1-42 0,3 2-31 15,-3 0-36-15,3 0-16 0,-3 1-26 16,-1 2-10-16,-3 0-18 0,-1 1-20 0,-3-2-24 15,-3 2-13-15,-2-9-17 0,-2 17-6 0,-3-8-22 16,-1 0 22-16,-1 1-20 0,-4-2 26 0,0 1-28 16,0-1 24-16,-3-1-26 0,3-1 18 0,2 0-22 15,-1-2 28-15,0-1-36 0,10-3 12 0,-9 3-60 16,9-3 45-16,0 0-39 0,-5-10 58 0,5 10-1 16,7-13 12-16,0 1 9 0,3-1 7 0,2-3 5 15,-1 0 4-15,5-2 8 0,-1 2 5 0,0-1 7 16,-2 2 34-16,0 1 28 0,-1 3 0 0,-4 0 59 15,1 2-23-15,1 1 16 0,-4 3-36 0,-6 5 71 16,7-6 33-16,-7 6 1 0,0 0 6 0,0 0-4 16,0 0 15-16,6 8-58 0,-6-8 29 15,-2 12-47-15,2-12-4 0,-4 17 0 0,4-17-28 16,0 22-20-16,0-11-4 0,0 1-11 0,4 1-13 16,0-1-18-16,2 2-76 0,0-2-112 0,1-2-103 15,6-1-123-15,-3-2-74 0,3 0-195 0,1-5-169 16,-1-2-615-16,5-2-1054 0</inkml:trace>
  <inkml:trace contextRef="#ctx0" brushRef="#br0" timeOffset="-189736.96">26976 13108 376 0,'-7'-6'826'16,"7"6"-99"-16,0 0-118 0,0 0-24 15,-8 7-86-15,14 0-39 0,2 5-48 0,3 5-49 16,6 2-46-16,0 4-53 0,3 5-48 0,1-2-47 15,-6 1-27-15,2-4-35 0,-5 4-25 0,2-4-60 16,-7 1-66-16,0-4-44 0,-5-1-56 0,-2 0 2 16,-2-2-78-16,-3 1-4 0,-3-2-119 0,-4-1 1 15,-1-2-47-15,-2 0-66 0,1-2-36 0,-1-3-56 16,0-3-319-16,-1 1-414 0</inkml:trace>
  <inkml:trace contextRef="#ctx0" brushRef="#br0" timeOffset="-188687.29">27417 13379 448 0,'0'0'492'16,"0"0"-10"-16,-12 4-47 0,12-4 9 0,0 0-41 15,0 0-32-15,-12 2-38 0,12-2-20 0,0 0-28 16,0 0-28-16,0 0-31 0,0 0-25 0,0 0-38 16,0 0-32-16,14 0-25 0,-14 0-23 0,17 1-17 15,-3 0-13-15,-1 1-11 0,1-1-17 0,2 0-18 16,2 3-10-16,2-2-12 0,0-1-14 16,-1 2-7-16,0-2-9 0,0 0 1 0,-1 0-16 15,-1-1-27-15,-3-1-34 0,1 1-57 0,-1-2-37 16,-5-1-92-16,-9 3-64 0,20-7-99 0,-20 7-52 15,11-11-377-15,-11 11-464 0</inkml:trace>
  <inkml:trace contextRef="#ctx0" brushRef="#br0" timeOffset="-188450.13">27522 13222 739 0,'0'0'709'0,"-13"-1"-82"0,13 1-107 15,0 0-98-15,-14-2-64 0,14 2-17 0,0 0-46 16,-5 9-37-16,5-9-52 0,0 15-39 16,4-4-33-16,-2 1-20 0,1 5-22 0,3-3-17 15,-2 4-14-15,1 1-12 0,2 2-8 0,-2 0-8 16,-1 0-30-16,0 1 25 0,-1-1-32 0,-1-2 18 16,2 0-68-16,-3 0-6 15,1-1-105-15,1 0-42 0,-3-1-106 0,4-3-133 0,-4-1-136 16,2-1-497-16,2-3-696 0</inkml:trace>
  <inkml:trace contextRef="#ctx0" brushRef="#br0" timeOffset="-187920.12">27905 13805 645 0,'0'0'726'0,"0"0"-84"0,7-9-115 16,-7 9-58-16,11-12-66 0,-6 5-19 0,2-2-86 15,1-1-3-15,0-2-77 0,-1-1-9 0,-1 1-59 16,2-4 0-16,0-2-37 0,-1-1 2 0,-3-2-31 16,2 1 0-16,-2-2-24 0,-1-2 8 15,1 0-16-15,-1 0 9 0,0 1-12 0,-1 0 19 16,0 2-4-16,0 3-11 0,0 0 13 0,0 2-1 15,0 0-9-15,0 4-14 0,-1-2-7 0,1 4-9 16,-2 10-6-16,5-19-11 0,-5 19-11 0,2-15-4 16,-2 15-4-16,0 0-2 0,7-6 4 0,-7 6-2 15,0 0 4-15,0 0 5 0,2 12-1 0,-2-12 3 16,0 16-3-16,0-16 2 0,0 22-1 16,0-22 4-16,3 23-6 0,-2-11 3 0,0 0 7 15,2-1-5-15,0 0-1 0,-1 0 2 0,3-1-11 16,1-1-17-16,2-3-29 0,0-2-10 0,-8-4-62 15,19 6 38-15,-19-6 16 0,19 0 13 16,-7-4 14-16,-1-1-1 0,0-1 18 0,1-2 1 16,-2-4 17-16,0 1 18 0,-1-1 43 0,-2 2 27 15,-1-1-3-15,-2 1 26 0,1 2 4 0,-5 8-17 16,9-14-23-16,-9 14-13 0,7-10-11 0,-7 10 4 16,0 0 37-16,0 0-17 0,10 5 0 0,-10-5-20 15,10 9 9-15,-5-2-25 0,-5-7 4 0,12 15-21 16,-6-8-36-16,3 0-68 0,-3 0-82 0,1 0-59 15,3 0-103-15,0-1-167 0,-10-6-185 0,20 3-788 16,-20-3-1099-16</inkml:trace>
  <inkml:trace contextRef="#ctx0" brushRef="#br0" timeOffset="-187655.22">28377 13141 880 0,'-5'-7'780'0,"5"7"-82"0,-6-14-125 0,6 14-38 15,0 0-79-15,2-16-21 0,6 10-87 0,-8 6-37 16,19-7-62-16,-9 5-45 0,-10 2-38 16,26 0-33-16,-14 1-29 0,0 2-23 0,0 2-22 15,-2 0-6-15,-3 3-16 0,-2 1-2 16,-2 1-10-16,-3-10 0 0,-3 23-6 0,-1-11 1 16,-3 1-7-16,-2 0-6 0,0-1-2 0,1 0-1 15,1-1 0-15,0-2-4 0,4 1 3 0,-1-2 3 16,4-8-1-16,6 12 1 0,2-7-54 0,5-2-60 15,3 0-64-15,2-1-62 0,4-2-87 0,1 1-72 16,-1-2-112-16,4 1-84 0,-1 1-78 0,-1-1-345 16,-2 1-617-16</inkml:trace>
  <inkml:trace contextRef="#ctx0" brushRef="#br0" timeOffset="-187320.14">28759 13616 139 0,'0'0'779'0,"0"0"-126"0,0 0-65 0,0 0-79 16,0 0-66-16,0 0-73 0,0 0 21 0,14 2-58 15,-1-4-13-15,1 0-46 0,4 2-18 0,1-5-51 16,6 4-32-16,0-2-41 0,2 0-22 16,-3 1-26-16,-2 0-12 0,-2 1-63 0,-1-1-41 15,-3 2-58-15,-2-2-76 0,-1 0-118 0,-13 2-139 16,13-2-164-16,-13 2-141 0,0 0-376 0,0 0-721 15</inkml:trace>
  <inkml:trace contextRef="#ctx0" brushRef="#br0" timeOffset="-186437.83">29213 13465 556 0,'-9'-10'574'16,"9"10"-57"-16,-5-11-45 0,5 11-34 0,1-11-65 15,-1 11-6-15,7-11-22 0,-7 11-23 0,15-11-26 16,-5 7-43-16,1-1-25 0,2 0-31 0,0 3-22 16,0-2-29-16,-2 3-26 0,2 0-23 0,-13 1-29 15,19 0-6-15,-19 0-8 0,21 5-13 0,-21-5-19 16,13 9 5-16,-13-9-6 0,5 15-11 0,-5-15 6 15,-2 16-11-15,0-5 15 0,-5 2-11 0,1-2-2 16,-2 1 5-16,-1 0-9 0,0 2-3 16,0-3-8-16,-1 3-15 0,3-5 13 0,-2 4-13 15,2-1 20-15,0-1-15 0,3-1 21 0,0-2-15 16,4-8 18-16,0 16-14 0,0-16 20 0,6 14-17 16,2-8 15-16,1-1-14 0,1 0 12 15,3-2-10-15,-2 0 11 0,3 0-74 0,-1-1-25 16,1-2-134-16,0 1-58 0,-2 1-122 0,-12-2-105 0,22 2-136 15,-22-2-471-15,14 1-733 0</inkml:trace>
  <inkml:trace contextRef="#ctx0" brushRef="#br0" timeOffset="-185916.56">29466 13836 212 0,'0'0'626'0,"0"0"-93"0,-4 11-30 16,4-11-56-16,0 0-86 0,0 0-43 0,5 7-46 15,-5-7-47-15,0 0-26 0,12-5-28 0,-12 5-22 16,11-8-27-16,-5 3-15 0,0-4-3 0,0-2-24 16,-1-2-50-16,3 1 51 0,-3-2-44 0,0-4 60 15,0-2-9-15,2-1 11 0,-4-2-11 16,2-1 2-16,-1 0 38 0,-1 4 0 0,-1 1 15 15,1 0-10-15,0 3 2 0,-1 1 7 0,1 3-3 16,-2 0-18-16,-1 12-26 0,4-19-18 0,-4 19-16 16,2-13-16-16,-2 13-10 0,7-9-6 0,-7 9-1 15,0 0-9-15,0 0 1 0,10 4-7 0,-10-4 3 16,0 0-11-16,4 14 8 0,-4-14-10 0,1 11-9 16,-1-11-57-16,3 15-50 0,-3-15-15 0,0 14-49 15,0-14 18-15,1 13-35 0,-1-13 45 16,1 11-43-16,-1-11 57 0,5 8-1 0,-5-8 21 15,10 6 22-15,-10-6 19 0,0 0 15 0,16-2 13 16,-16 2 12-16,13-4 20 0,-13 4 21 16,11-12 66-16,-11 12 8 0,8-13 24 0,-4 5 20 15,-4 8 9-15,6-15 9 0,-6 15 11 0,2-13-4 16,-2 13-16-16,2-10-24 0,-2 10-22 0,0 0-14 16,0 0 1-16,2-10 7 0,-2 10 24 0,0 0-28 15,0 0 6-15,7 13-26 0,-7-13 3 0,8 12-26 16,-1-5-20-16,-1 0-2 0,1-1-66 0,1 0-88 15,-1 0-97-15,3 0-51 0,-1-2-136 0,0 0-147 16,-9-4-179-16,20 3-580 0,-20-3-933 0</inkml:trace>
  <inkml:trace contextRef="#ctx0" brushRef="#br0" timeOffset="-185637.06">29752 13295 840 0,'-6'-8'746'0,"1"0"-86"0,-2 1-74 15,7 7-76-15,-5-11-54 0,5 11-55 16,-4-9-64-16,4 9-57 0,0 0-51 0,3-11-36 16,-3 11-33-16,0 0-30 0,9-5-27 0,-9 5-21 15,0 0-20-15,9 5-9 0,-9-5-11 0,2 11-8 16,-2-11-14-16,0 12-3 0,0-12-3 0,-4 14-3 16,1-5 2-16,3-9-2 0,-8 15-4 15,4-8-1-15,4-7-3 0,-2 13 6 0,2-13 2 16,1 12-8-16,-1-12 10 0,11 10-2 0,0-5-1 15,0-2-13-15,3-3-50 0,0 1-49 0,1-1-43 16,4-1-63-16,-2 1-80 0,-3 0-103 0,0-2-61 16,-2 1-100-16,-12 1-48 0,18-2-420 0,-18 2-628 15</inkml:trace>
  <inkml:trace contextRef="#ctx0" brushRef="#br0" timeOffset="-183986.23">25042 14614 264 0,'-14'-2'518'0,"14"2"-41"0,0 0-54 16,0 0-30-16,-13-2-41 0,13 2-40 0,0 0-30 16,0 0-38-16,0 0-12 0,0 0-73 15,0 0 40-15,0 0-74 0,0 0 39 0,0 0-68 16,0 0 35-16,0 0-75 0,11-3 47 0,-11 3-76 16,13-2 29-16,-13 2-43 0,17 0 45 0,-17 0-59 15,22 0 52-15,-7-1-62 0,3 1 53 0,3 0-59 16,1 0 51-16,5-2-58 0,-1 2 55 0,0 0-53 15,3-3 51-15,-3 3-57 0,1-2 41 16,-4 2-42-16,-1-1 32 0,-2 0-47 0,1 1 48 16,-6-2-52-16,0 2 48 0,-2 0-58 0,-13 0 41 15,22-2-98-15,-22 2 13 0,13-1-62 0,-13 1-56 16,0 0-69-16,0 0-91 0,0 0-84 0,0 0-434 16,-9-7-461-16</inkml:trace>
  <inkml:trace contextRef="#ctx0" brushRef="#br0" timeOffset="-183538.5">25026 14614 354 0,'-12'0'636'0,"12"0"-68"0,-23 1-48 0,23-1-68 16,-16 0-78-16,16 0-45 0,-11 1-97 0,11-1 25 15,-13 2-71-15,13-2 66 0,0 0-30 0,0 0 22 16,0 0-43-16,1 11-5 0,-1-11-38 0,15 10-18 16,-7-3-34-16,5 1-10 0,1-1-32 0,2 3-1 15,1 0-20-15,0 0-4 0,2 1-13 0,1 1 5 16,-3-1-17-16,2-1 8 0,-3 2-16 0,0-1 11 16,-2 0-18-16,-1 0 8 0,-1 0-8 15,-5 0 5-15,2-2-8 0,-4 2 12 0,-2-1-12 16,-3-10 11-16,0 20-16 0,-3-9 18 0,-1-2-20 15,1 2 15-15,-4 0-15 0,-2 1 8 0,3-2-18 16,-3 1 8-16,0 0-7 0,2 0 7 0,-1 1-9 16,1-1 13-16,-1 0-11 0,2-1 16 0,0 3-16 15,3-3 21-15,-2 0-20 0,3-1 19 0,2-9-16 16,-3 19 21-16,3-19-14 0,5 16 18 0,-5-16-15 16,10 15 23-16,0-10-13 0,2-1 9 0,2-1-9 15,4 2 12-15,1-3-15 0,3-1 11 0,0 1-18 16,4-1-20-16,0-2-73 0,1-1-21 0,0 1-137 15,1-2-59-15,-3-1-121 0,1 0-185 0,6-2-591 16,-7 1-823-16</inkml:trace>
  <inkml:trace contextRef="#ctx0" brushRef="#br0" timeOffset="-183071.44">25741 14840 261 0,'0'0'726'0,"-7"-11"-105"0,7 11-48 0,-7-9-97 0,7 9-72 16,0 0-30-16,1-16-101 0,-1 16 18 16,10-11-89-16,-10 11 3 0,9-3-72 0,-9 3 4 15,16 0-53-15,-16 0 17 0,15 3-18 0,-8 5-17 16,-1-3-14-16,0 3-6 0,-2 0-10 0,-4-8-7 15,4 18-10-15,-4-18-1 0,-2 21-4 0,-2-11 0 16,1 3-3-16,-4-1-35 0,0 0 36 0,1-2-32 16,-1 1 35-16,1-3-33 0,-1 0 31 0,4 1-43 15,-3-2 11-15,6-7-42 0,-5 11 42 16,5-11-67-16,0 0 39 0,5 7-14 16,-5-7-13-16,0 0 6 0,18-7 9 0,-9 3 13 15,0-3 7-15,0-2 11 0,2-3 7 0,-2 1 0 16,3-5 8-16,-4 2 18 0,-1 1 39 0,0-1 72 15,-1 1-18-15,-1 1 59 0,-2 1-6 0,-1 0 29 16,-2 11-3-16,4-15-4 0,-4 15-18 0,0 0-10 16,0-14-1-16,0 14-24 0,0 0 11 0,0 0-46 15,0 0 4-15,-2 10-32 0,2-10 5 0,4 12-29 16,-4-12 8-16,7 17-17 0,-1-9 9 0,4 3-48 16,1-2-35-16,-1 0-71 0,5-1-82 0,-2 0-41 15,3 0-125-15,-1-2-90 0,1-2-123 0,-1-2-168 16,2-1-501-16,-4-1-859 0</inkml:trace>
  <inkml:trace contextRef="#ctx0" brushRef="#br0" timeOffset="-182804.2">25983 14543 553 0,'-10'-10'661'0,"4"1"-73"0,-1 1-61 15,1 1-147-15,6 7-1 0,-5-12-82 0,5 12 33 16,1-11-74-16,-1 11-1 0,10-9-51 15,-3 3 1-15,-7 6-46 0,20-5-2 0,-20 5-40 0,23 2 3 16,-12 0-46-16,0 1 2 0,-2 2-27 16,0 2 0-16,-2 1-20 0,-7-8 13 0,6 16-29 15,-6-16 18-15,-2 21-23 0,-2-10 17 16,-3 0-30-16,-1 1 25 0,-2 0-21 0,5-3 16 16,-1-1-20-16,-1 1 18 0,7-9-18 0,-4 14 25 15,4-14-18-15,5 11 15 0,7-9-27 0,1 2-47 16,6-4-88-16,8-1-44 0,6-5-173 0,3 2-83 15,8-6-146-15,4 0-624 0,-4-1-825 0</inkml:trace>
  <inkml:trace contextRef="#ctx0" brushRef="#br0" timeOffset="-182455.58">26494 14481 26 0,'0'0'504'0,"-6"-10"-67"0,6 10-56 15,2-12-32-15,-2 12-35 0,2-14-18 0,-2 14-27 16,5-16-4-16,-5 16 9 0,7-15 2 0,-7 15-19 16,4-18-12-16,-4 18-66 0,0-14 31 0,0 14-57 15,-4-16 17-15,4 16-33 0,-12-10 11 0,12 10-22 16,-17-3 15-16,5 5-27 0,-1 3-2 0,-5 3-8 16,3 4-9-16,-2 1-26 0,-2 8-1 0,2 0-8 15,2 3-16-15,1 4-1 0,-1 3-16 0,7 0 3 16,0 0-14-16,6 1 8 0,2 0-20 0,0-2-5 15,2 3-32-15,2-1-4 0,1 0-29 0,4-2 14 16,-4-1-43-16,3 2 11 0,-1-4-49 16,0-3 32-16,-2-1-28 0,1-1 43 0,-4-5-55 15,0 0 78-15,-2 0-40 0,0-3 66 0,-2-2-48 16,-2 0 21-16,0-2-76 0,-4-1 41 16,1-2-25-16,7-7-23 0,-15 11-14 0,15-11-21 15,-16 4-40-15,16-4-80 0,-11-2-85 16,11 2-522-16,-11-8-474 0</inkml:trace>
  <inkml:trace contextRef="#ctx0" brushRef="#br0" timeOffset="-182289.07">26241 14814 30 0,'-2'-12'885'16,"2"12"-152"-16,4-9-43 0,-4 9-128 0,14-10-16 15,-1 6-82-15,3-1-60 0,2 3-104 0,4-2-48 16,1 2-92-16,1 0-80 0,3 2-127 0,-2-2-122 15,0 1-160-15,0-2-138 0,-5 2-151 0,4-2-468 16,-3 0-703-16</inkml:trace>
  <inkml:trace contextRef="#ctx0" brushRef="#br0" timeOffset="-182071.43">26751 14491 259 0,'-10'-12'810'16,"0"1"-97"-16,1 2-85 0,-3 1-125 0,1 0-24 15,0 4-97-15,-1 0-21 0,12 4-55 16,-24 0-33-16,15 5-49 0,-2 2-20 0,1 4-37 16,2 2-20-16,1 5-32 0,-1 1-10 0,5 1-32 15,1 3-8-15,-3 0-20 0,5 3-2 0,2-1-21 16,1 1-20-16,1-1-54 0,-1-2-11 0,1 0-40 16,2-1-39-16,1-2-62 0,1-3-98 0,0-3-91 15,1-1-125-15,2-3-94 0,1-3-495 0,1 0-722 16</inkml:trace>
  <inkml:trace contextRef="#ctx0" brushRef="#br0" timeOffset="-181688.06">26800 14583 621 0,'-4'-10'750'0,"-1"3"-163"0,5 7-30 0,-6-13-110 16,6 13 0-16,4-7-64 0,-4 7-14 0,11-5-55 15,-11 5-13-15,23 2-27 0,-10-1-34 16,5 4-29-16,-3-1-39 0,6 4-33 0,-3 2-27 0,-2 0-24 15,2-1-33-15,-7 3 6 0,1-2-25 0,-6 2-18 16,1 0-18-16,-5-1-9 0,0 0-10 0,-4 0-13 16,0 0 4-16,-1-1-22 0,-5 2 7 15,-2-3-24-15,1 1 7 0,-1-2-35 0,-2 0 20 16,5-2-5-16,-2-2-7 0,9-4-10 0,-14 7-12 16,14-7-21-16,0 0-21 0,0 0-1 0,-8-7 4 15,8 7 8-15,9-14 17 0,0 2 15 0,0 0 17 16,0-6 20-16,5 3 14 0,-3-5 23 0,1 3 10 15,-2-1 107-15,1-1-12 0,0 2 73 0,-2 4 9 16,-4 0 57-16,3 1 2 0,-3 4 10 0,-1-2-16 16,0 2-27-16,-4 8-24 0,2-12 11 0,-2 12 10 15,0 0 10-15,0 0-6 0,0 0-37 0,-3 9-21 16,3-9-15-16,0 15-16 0,0-15-14 16,1 25-13-16,1-12-13 0,2 2-20 0,3 1-71 15,-1 0-101-15,0-1-125 0,2-1-69 16,1-2-220-16,1-2-174 0,0-2-875 0,4-1-1256 15</inkml:trace>
  <inkml:trace contextRef="#ctx0" brushRef="#br0" timeOffset="-181467.44">27248 14328 47 0,'-7'-12'975'0,"-1"3"-204"0,2 1-90 15,6 8-102-15,0 0-17 0,0 0-89 0,0 0-35 16,0 0-50-16,11 12-54 0,1-1-21 0,1 7-26 15,3 6-32-15,1 3-42 0,2 4-45 0,-4 3-34 16,-1-1-26-16,-5-1-45 0,-3-1 3 16,1 0-67-16,-6-2-17 0,-3-2-44 0,-4 3-27 15,-2 0-35-15,-4-2-53 0,-2-3-9 0,-1-3-58 16,-3-3-4-16,3-2-80 0,-1-5-83 0,0 1-58 16,2-5-136-16,1-1-623 0,5-3-836 0</inkml:trace>
  <inkml:trace contextRef="#ctx0" brushRef="#br0" timeOffset="-181055.18">27847 14671 691 0,'0'0'600'0,"-23"0"-40"0,23 0-81 0,0 0-77 16,-15 0-35-16,15 0-14 0,0 0-1 0,0 0-73 16,11-5 16-16,-11 5-57 0,25-1 10 0,-7-2 5 15,3 3-24-15,2-1-24 0,6-1-29 0,-1 1-31 16,1 1-32-16,1 0-19 0,-2 0-25 0,0 0-6 16,-6 0-19-16,0 0-16 0,-1 0-53 0,-6 0-60 15,1 0-23-15,-3 0-28 0,-13 0-34 0,14 0-84 16,-14 0-111-16,0 0-84 0,0 0-124 0,0 0-112 15,0 0-387-15,0 0-688 0</inkml:trace>
  <inkml:trace contextRef="#ctx0" brushRef="#br0" timeOffset="-180468">28276 15075 303 0,'0'0'616'0,"-9"4"-93"0,9-4-57 15,0 0-85-15,-8-5-55 0,8 5-24 0,0 0-81 16,-1-14-19-16,1 14-37 0,4-15-39 0,-3 4-14 15,6-4-20-15,-2 0-17 0,3-5-9 0,4-4 1 16,-2-2 14-16,4-9-1 0,-1 1-2 0,0-4-4 16,-1 0 1-16,-1-4 8 0,3 1-42 15,-4 0 76-15,1 2-16 0,-3 6 35 0,-1 2-11 16,-1 2-12-16,-1 5 10 0,-1 4-3 0,0 1-1 16,-1 4-13-16,2-1-22 0,-3 4-15 15,1 1-17-15,-3 11-8 0,6-12-7 0,-6 12-8 16,0 0-5-16,9-5 0 0,-9 5-5 0,0 0 4 15,6 12-9-15,-6-12 6 0,3 17-7 0,-3-6 7 16,3 1-8-16,-3 2 1 0,0-1-10 0,1 2 7 16,0 1-5-16,0 2-17 0,2-2-29 0,1 0-33 15,1-1-38-15,1 0-22 0,3-2-33 0,0-1-36 16,2-2-30-16,-1-1-21 0,3-3 10 0,-2 1 15 16,3-2 46-16,-2-2 20 0,-12-3 50 0,24-2 14 15,-14-3 44-15,2 1 58 0,-3-5 67 0,1 0 39 16,-1-1 18-16,-3-1-16 0,1-3 73 0,-4 1-10 15,0-2 25-15,0 5-17 0,-2-1 21 0,-1 11-18 16,2-19-24-16,-2 19-34 0,3-13-18 16,-3 13-1-16,0 0 15 0,0 0 20 0,0 0-25 15,0 0-4-15,0 0-39 0,11 10 7 0,-6-2-33 16,1-1 5-16,2 3-34 0,-1-2-75 0,2 2-83 16,-1 1-111-16,2-3-73 0,-4-3-188 0,4 2-193 15,2-4-778-15,-2 1-1104 0</inkml:trace>
  <inkml:trace contextRef="#ctx0" brushRef="#br0" timeOffset="-180005.35">28849 14190 275 0,'0'0'472'0,"-4"-12"-66"0,4 12-15 15,-8-10-36-15,8 10 6 0,-6-11-38 0,6 11-21 16,-5-8-16-16,5 8-19 0,0 0-5 0,-7-10 7 16,7 10-14-16,0 0-11 0,0 0-18 0,1-11-12 15,-1 11-23-15,9-4-20 0,-9 4-27 16,18-3-25-16,-18 3-21 0,20-1-18 0,-20 1-17 15,22 1-20-15,-22-1-8 0,23 1-2 0,-23-1-10 16,21 5-4-16,-21-5-7 0,19 3-6 0,-10 2-1 16,-9-5 0-16,9 11 0 0,-9-11-5 0,-1 13 5 15,-4-4-3-15,-3 1-10 0,-1 1 10 0,-3 1 1 16,-2 1-7-16,2-2 24 0,-4 1-6 0,5 0 28 16,-1-2 21-16,2 0-5 0,2 0 18 0,5 0 9 15,3-10 8-15,2 15-24 0,6-7 1 0,3-2-26 16,5-1-3-16,3 0-25 0,1-2-48 15,5 0-63-15,1-1-68 0,1-2-36 0,0 0-60 0,-5-2-56 16,0 2-45-16,-3-1-55 16,-5 1-19-16,0 0-82 0,-14 0-34 0,13-2-35 15,-13 2-274-15,0 0-409 0</inkml:trace>
  <inkml:trace contextRef="#ctx0" brushRef="#br0" timeOffset="-177840.15">25497 15796 279 0,'0'0'667'15,"-8"-12"-81"-15,8 12-37 0,-10-9-67 0,10 9-73 0,-7-9-53 16,7 9-49-16,0 0-54 0,-6-8-33 16,6 8-1-16,0 0-36 0,0 0-5 0,-8 6-20 15,8-6-7-15,-3 13-12 0,3-13-10 16,-5 14-3-16,1-3-18 0,1-1-15 0,-1 4-19 16,0 0 0-16,0 1-17 0,-1 0-1 0,0 2-14 15,0 0-4-15,1-3-9 0,-2 4 2 0,3 0-8 16,-1-1-1-16,2-1-6 0,-1 1 4 15,3-3 6-15,3 1-8 0,1 0-6 0,1-2-3 16,3-3 6-16,4 0-9 0,1-1 0 0,0-1-18 0,4-2-24 16,3-4-33-16,-2 3-18 0,2-4-20 0,2 0-28 15,0-1-18-15,-1 0-33 0,-1-1-48 16,0-2-39-16,-2 2-45 0,-3-1-17 0,2 0-80 16,-4 0-11-16,-1-1-34 0,-1 0-61 0,-2 0-241 15,-9 3-274-15</inkml:trace>
  <inkml:trace contextRef="#ctx0" brushRef="#br0" timeOffset="-177556.33">25284 16011 389 0,'0'0'476'0,"0"0"-49"0,-16-1-84 16,16 1-20-16,0 0-48 0,0 0 0 16,9-5-45-16,-9 5-4 0,18-5-24 0,-6 2 0 15,5-2-21-15,0 1-11 0,2 0-26 0,4 0-29 16,1-1-19-16,0 1-22 0,1 2-15 0,-2-1-17 16,0 0-39-16,-4 1-37 0,0 0-31 0,-1-1-40 15,-4 3-12-15,1-1-38 0,-3-2-6 0,-12 3-81 16,20-4-39-16,-20 4-63 0,15-6-64 0,-15 6-336 15,8-9-251-15</inkml:trace>
  <inkml:trace contextRef="#ctx0" brushRef="#br0" timeOffset="-177307.62">25434 15734 245 0,'0'0'642'0,"-10"-10"-95"0,10 10-82 16,0 0-19-16,-4-9-88 0,4 9-17 0,10-7-19 15,1 4-25-15,0 2-30 0,6-1-45 16,3 2-45-16,1-1-41 0,7 2-27 0,1 1-34 16,0-2-4-16,-1 2-52 0,1 0-26 0,0 1-45 15,-4-1-49-15,-4 0-28 0,0-1-76 0,-3 3-34 16,-5-3-58-16,-13-1-102 0,19 0-108 0,-19 0-374 15,0 0-440-15</inkml:trace>
  <inkml:trace contextRef="#ctx0" brushRef="#br0" timeOffset="-176955.93">25958 15612 594 0,'0'0'612'0,"0"0"-75"0,-2-13-49 0,2 13-65 16,0 0-41-16,0 0-35 0,0-12-35 0,0 12-32 16,0 0-54-16,0 0-16 0,0 0-51 0,0 0-15 15,0 0 8-15,0 0-10 0,-10 6 3 16,4 3-2-16,1 1-6 0,-3 5-4 0,-1 1-7 15,-1 3-14-15,0 3-4 0,1 2-6 16,-3 5-14-16,1-2-3 0,2 3-25 0,-1 0-1 16,4 1-17-16,-1 1-3 0,3-1-13 0,4-2-4 15,0-3-7-15,0 0-22 0,4-1-10 0,1-1-19 16,3-2-23-16,6 1-21 0,-3-5-13 0,6-2-68 16,2-3-18-16,0-1-65 0,3-4-84 0,0 0-66 15,3-5-78-15,-2-1-114 0,-2-2-103 0,4-4-282 16,2 0-562-16</inkml:trace>
  <inkml:trace contextRef="#ctx0" brushRef="#br0" timeOffset="-176656.58">26167 15681 751 0,'0'0'675'0,"0"0"-98"16,0 0-80-16,2-10-68 0,-2 10-29 0,0 0-31 16,0 0-47-16,0 0-28 0,9 3-51 0,-9-3-20 15,5 10-20-15,-5-10-35 0,11 17-22 0,-4-9-31 16,1 6-20-16,-1-3-20 0,5 3-13 16,-1-1-10-16,0 3-9 0,3 0-9 0,-1 0-8 15,1-1-13-15,-1-1-18 0,5 2-24 16,-3-4-22-16,2-1-14 0,0 1-20 0,-1-3-18 15,0-2-29-15,0 0-68 0,-3-2-58 0,1-2-94 16,-14-3-67-16,21 1-95 0,-21-1-37 0,21-3-404 16,-14-3-537-16</inkml:trace>
  <inkml:trace contextRef="#ctx0" brushRef="#br0" timeOffset="-176390.21">26429 15712 502 0,'-8'-4'696'15,"8"4"-75"-15,-11-7-71 0,11 7-81 16,-10-5-60-16,10 5-43 0,0 0-48 0,-9-7-50 16,9 7-10-16,0 0-1 0,0 0-12 0,-8 5-12 15,8-5-26-15,-6 11-26 0,6-11-17 0,-4 16-13 16,0-7-21-16,-1 4-12 0,-1 0-30 0,-1-1-8 16,-2 6-26-16,-2-2-3 0,2 1-21 0,-3 0 5 15,1 1-18-15,0 1-6 0,0-2-41 0,0-1-28 16,-3 2-17-16,1-5-36 0,2 2 6 15,-1-4-49-15,3 0 12 0,1-1-21 0,3-2-30 16,-2-1-36-16,7-7-51 0,-7 9-45 0,7-9-87 16,0 0-65-16,0 0-105 0,14 0-410 0,-5-4-588 15</inkml:trace>
  <inkml:trace contextRef="#ctx0" brushRef="#br0" timeOffset="-176088.78">26519 15593 494 0,'0'-14'579'0,"0"0"-63"0,3 4-48 15,1-2-49-15,3 3-23 0,2-1-15 0,0 2 10 16,0 1-62-16,5 4-15 0,-14 3-43 0,22 0-22 16,-11 2-42-16,0 3-28 0,1 2-29 0,-3 2-32 15,-1 0-1-15,-3 2-18 0,0-1-20 16,-5 2-12-16,0 0-11 0,-3-1-11 0,1 3-7 15,-3-1-7-15,1-1-2 0,-1-2-4 0,1 2-3 16,0-4-2-16,4-8 13 0,-4 16 17 0,4-16 4 16,4 12-9-16,5-7-7 0,1-2-17 0,4-1-5 15,4-2-44-15,4-2-57 0,3-1-51 0,0-2-39 16,3 1-44-16,-3-2-65 0,2 0-65 0,-4 2-76 16,2-4-43-16,-4 3-77 0,-4-1-45 0,2 2-363 15,-6-3-535-15</inkml:trace>
  <inkml:trace contextRef="#ctx0" brushRef="#br0" timeOffset="-175839.76">26906 15423 390 0,'2'-15'712'0,"-2"15"-76"15,9-4-51-15,-9 4-64 0,16 0-44 0,-5 3-38 16,4 2-22-16,1 6-28 0,2 0-19 0,4 4-16 15,1 4-38-15,2 7-11 0,2 0-63 16,-5 3-20-16,-2 2-73 0,-3 1-4 0,-4-4-54 0,-6 3 17 16,-5-5-60-16,2 0 9 0,-8 0-67 15,-1 4-16-15,-5-3-54 0,-5 7-43 0,-2-4-47 16,-3-2-63-16,-3-1-16 0,3-6-52 0,-1-2-59 16,-1-1-77-16,0-4-44 0,4-3-101 0,1-1-54 15,4-5-389-15,3-1-634 0</inkml:trace>
  <inkml:trace contextRef="#ctx0" brushRef="#br0" timeOffset="-175441.01">27483 15770 355 0,'0'0'690'0,"-18"1"-64"0,18-1-72 15,-14-1-105-15,14 1-62 0,0 0-31 0,0 0-24 0,0 0-50 16,0 0-10-16,17-2-57 0,-2 2-9 16,9 0-21-16,4 0 14 0,3 0-24 0,7 0-21 15,3 2-37-15,-1-1-18 0,0 1-15 0,0-1-17 16,-3 0-16-16,-7 1-8 0,-1-2-10 0,-5 2-10 16,-1-1-24-16,-5-1-17 0,-5 0-51 0,-13 0-30 15,16 0-32-15,-16 0-26 0,0 0-75 0,0 0-103 16,0 0-82-16,0 0-141 0,-7-7-134 0,7 7-321 15,-16-3-618-15</inkml:trace>
  <inkml:trace contextRef="#ctx0" brushRef="#br0" timeOffset="-173740.46">28275 16202 71 0,'0'0'470'0,"9"-6"-103"0,-9 6 0 0,8-7-51 16,-8 7-13-16,8-12-18 0,-8 12-26 0,9-16-27 16,-5 9-42-16,5-5-8 0,-4 1-28 15,2-1-2-15,-1-1-37 0,0-1-7 0,3-4-21 16,0 0-4-16,-1-2-18 0,-1-3 2 0,5-3-12 15,-3-3-8-15,4-7-6 0,-4-1-4 0,1-1-2 16,1-3 6-16,-2 1 2 0,-1 3 26 0,0 5 9 16,1 1 19-16,-2 4 19 0,-2 6 1 0,-1 2-27 15,0 3-3-15,0 2-28 0,0 4 0 0,0 0-23 16,-3 1 3-16,-1 9-20 0,8-13 11 0,-8 13-54 16,7-7 47-16,-7 7-23 0,0 0 26 0,0 0-28 15,12-2 21-15,-12 2-19 0,0 0 7 0,0 0-11 16,7 11 17-16,-7-11-20 0,3 11 20 15,-3-11-14-15,3 17 13 0,-1-6-16 16,-2-11 17-16,4 21-18 0,-1-11 13 0,-1 2-12 16,4-2 12-16,1 3-32 0,-2 1 37 0,3-3-22 15,-2 2 11-15,3-1-19 0,0-2 6 0,1 0-11 16,2-1 9-16,-3 1-8 0,2-3 5 0,2 0-6 16,-3-3 14-16,-1 1-18 0,2-3 25 0,0 1-12 15,-11-3 10-15,18-2-17 0,-18 2 26 0,18-6-14 16,-10 0 13-16,0-2-12 0,-1 0 10 0,0-2-8 15,1 0 11-15,-3-2-7 0,-1 3 41 0,0-2-14 16,-1 0 8-16,1 2-19 0,0-4 43 16,-1 4-26-16,2-2 26 0,-3 1 12 0,-2 10 12 15,5-16-12-15,-5 16-7 0,4-13-9 0,-4 13-9 16,4-12-8-16,-4 12-5 0,5-10-4 0,-5 10-5 16,7-7-5-16,-7 7-20 0,7-7 12 0,-7 7-3 15,0 0-13-15,0 0 17 0,0 0-18 0,14 2 18 16,-14-2-23-16,3 11 19 0,-3-11-13 0,3 15 15 15,-3-15-8-15,0 22 19 0,1-8-17 0,0-1 21 16,0 3-20-16,3 0 16 0,-1-1-18 0,2 3 13 16,0-3-18-16,1-2 0 0,1 2-60 0,2-4-23 15,1 0-79-15,0-3-109 0,2 0-102 0,-2-4-117 16,1 1-135-16,2-4-552 0,-1-2-791 0</inkml:trace>
  <inkml:trace contextRef="#ctx0" brushRef="#br0" timeOffset="-173407.46">28951 15249 689 0,'-3'-13'597'0,"5"1"-31"0,-1 0-27 16,0 2-56-16,7-5-22 0,1 5-44 0,-2 1-28 15,2 0-49-15,0 2-59 0,3 3-39 16,-2 2-41-16,-10 2-37 0,22 0-36 0,-22 0-25 16,16 8-15-16,-8-1-18 0,-3 3-8 0,-1 1-19 15,-3 0 4-15,1 0-2 0,-4 0-3 0,2 1 2 16,0-12 31-16,-3 21 40 0,3-21 45 0,0 20 44 16,0-20 1-16,7 18-10 0,3-11-42 0,7 0-17 15,3 0-38-15,5-4-17 0,3 1-53 0,0-3-49 16,3 0-91-16,-1-2-61 0,0 1-76 0,-2-1-70 15,0 1-77-15,-5 0-95 0,-4 0-136 0,-1 1-85 16,-5 2-684-16,-1-1-998 0</inkml:trace>
  <inkml:trace contextRef="#ctx0" brushRef="#br0" timeOffset="-171591.18">25655 16664 370 0,'-4'-8'655'0,"4"8"-65"0,0 0-62 16,-5-11-87-16,5 11-75 0,0 0-54 0,0 0-53 16,-10-3-35-16,10 3-30 0,0 0-15 0,-10 7-32 15,10-7 11-15,-5 15-17 0,1-5-18 0,1 0-3 16,1 5-3-16,0 1-4 0,-1-1-17 0,1 3 3 16,2-1-15-16,0 2-30 0,0-1 9 0,0 1-28 15,0 0 1-15,2 2-15 0,-2-2 13 0,3 0-23 16,-1 0 1-16,-1 0-6 0,0-1 23 15,2 1-30-15,-1-2 18 0,2-2-23 0,-1 3 19 16,3-4-21-16,-2 0 24 0,6-3-20 0,-2 0 12 16,2-2-13-16,4-3 22 0,0-2-35 0,3 1-1 15,-2-4-49-15,2-1-6 0,2-1-34 0,1-1-28 16,-1-1-37-16,-2 0-43 0,1 0-42 0,0-1-44 16,-2 0-51-16,-3-2-89 0,3-2-36 0,-5 2-468 15,-1-2-526-15</inkml:trace>
  <inkml:trace contextRef="#ctx0" brushRef="#br0" timeOffset="-171339.69">25594 16931 767 0,'0'0'619'0,"0"0"-100"0,0 0-103 16,0 0-75-16,-9-2-75 0,9 2-41 0,0 0-55 16,13-6-21-16,-4 1-38 0,-9 5-32 0,25-3-10 15,-9-1-2-15,0 1-27 0,2-1 2 0,2 1-30 16,-2-3-19-16,2 3-65 0,-4-2-33 0,2 2-32 16,-5-2-43-16,1 1-28 0,-3-1-39 0,1 1-46 15,-3-1-51-15,-3-1-387 0,2 0-236 0</inkml:trace>
  <inkml:trace contextRef="#ctx0" brushRef="#br0" timeOffset="-171124.3">25686 16605 415 0,'-11'-1'719'0,"11"1"-96"16,0 0-59-16,0 0-82 0,0 0-53 0,2-11-35 15,-2 11-77-15,11-6-53 0,-11 6-70 0,21-4-29 16,-10 2-48-16,3 1-13 0,-1 1-70 0,3-1-75 16,1 1-78-16,0 0-115 0,2 2-114 0,-2 1-133 15,0-1-126-15,1 2-331 0,-3-1-514 16</inkml:trace>
  <inkml:trace contextRef="#ctx0" brushRef="#br0" timeOffset="-170824.98">26197 16560 275 0,'0'0'765'0,"0"0"-104"0,0 0-91 16,0 0-100-16,0 0-101 0,0 0 22 0,0 0-80 15,0 0 12-15,-10 6-58 0,6 2-19 16,1 2-35-16,-1 3-22 0,-2 1-27 0,1 2-22 15,0 0-19-15,0 6-18 0,-1 0-13 0,2 1-19 16,1 1-13-16,-1 1-10 0,4 2-15 16,-2-1-18-16,4-1 15 0,0 3-20 0,5 0 8 15,1 2-24-15,2-4 1 0,3 0-47 0,0-1-16 16,5-2-43-16,3-3 6 0,1-1-35 0,1-2-28 16,4-1-36-16,2-2-48 0,-2-2-66 0,2-2-57 15,0-4-114-15,-4 0-49 0,-3-2-436 0,1-4-565 16</inkml:trace>
  <inkml:trace contextRef="#ctx0" brushRef="#br0" timeOffset="-170608.58">26375 16648 682 0,'0'0'624'15,"0"0"-54"-15,8-8-61 0,-8 8-61 0,11 6-2 16,-3 0-66-16,4 3-15 0,3 3-45 0,0 1-68 15,0 2-43-15,5 3-41 0,-2 1-34 0,0 1-30 16,1-2-28-16,0 1-61 0,-1-2-21 0,-5-2-60 16,4 0-49-16,-4-2-59 0,3-1-70 0,-5-3-57 15,0 0-50-15,0-4-31 0,-2-1-25 0,-9-4 11 16,16 4-36-16,-16-4-17 0,15-5-174 0,-10-1-132 16</inkml:trace>
  <inkml:trace contextRef="#ctx0" brushRef="#br0" timeOffset="-170425.27">26731 16683 255 0,'-5'-13'571'0,"1"2"-27"0,-3 1-26 0,0 4-39 0,2 0-65 16,5 6-27-16,-18-8-25 0,18 8 1 16,-15 0-46-16,15 0 5 0,-18 8-22 15,7-2 8-15,0 6-20 0,-3 1-31 0,3 3-13 16,-5 5-64-16,3 0-6 0,-3 2-62 0,2 1-26 16,1 1-6-16,-3-2-33 0,3 1-46 0,-1-2-54 15,3-3-58-15,0-1-84 0,4-1-33 0,0-4-79 16,-3 2-127-16,2-3-61 0,4-5-69 0,4-7-54 15,-5 12-511-15,5-12-745 0</inkml:trace>
  <inkml:trace contextRef="#ctx0" brushRef="#br0" timeOffset="-170108.34">26810 16460 498 0,'8'-9'679'16,"-3"1"-88"-16,3 2-69 0,-3 0-103 0,5 1-73 15,-10 5-65-15,13-7-19 0,-13 7-43 0,14-3-19 16,-14 3-52-16,10 3-20 0,-10-3-32 16,9 10-13-16,-9-10-26 0,4 14-2 0,-4-14-21 15,0 18-2-15,-4-8-17 0,2-1 21 16,2-9-12-16,-4 18 13 0,4-18-14 0,-3 14 32 15,3-14 17-15,3 13 48 0,-3-13-19 0,11 12 21 16,2-9-34-16,1 1-22 0,2-1-11 0,3-2 7 16,2 0-37-16,2-1-34 0,-2 0-73 0,2-1-55 15,0 1-125-15,-3-2-60 0,-2 0-93 0,0 1-123 16,-5-2-66-16,1 0-390 0,-14 3-593 0</inkml:trace>
  <inkml:trace contextRef="#ctx0" brushRef="#br0" timeOffset="-169890.99">27053 16308 460 0,'0'0'850'0,"0"0"-84"0,0 0-111 16,17 2-48-16,-8 6-65 0,7 3-11 0,1 6-58 16,8 7-24-16,0 3-50 0,0 2-52 0,2 1-42 15,0 4-95-15,-5 0-15 0,-2 2-68 0,-2 0-12 16,-4-1-85-16,-1 2-13 0,-9-7-85 0,1-3-40 15,-7 2-18-15,-5-2-55 0,0 1-18 16,-4-3-41-16,-5-3-36 0,-1-2-76 0,-4-2-86 16,-2-2-63-16,0-3-110 0,-2-3-645 0,2-4-865 15</inkml:trace>
  <inkml:trace contextRef="#ctx0" brushRef="#br0" timeOffset="-169475.1">27723 16721 777 0,'0'0'656'0,"-13"0"-85"0,13 0-52 16,0 0-64-16,0 0-30 0,0 0-50 0,0 0 8 15,9-6-50-15,-9 6-17 0,24-4-11 16,-8 3-33-16,4-3-49 0,-1 2-39 0,5-1-39 16,1 0-27-16,2 2-23 0,-2-2-19 0,2 2-27 15,-3 0-51-15,-3-1-42 0,-1 2-56 0,0-1-9 16,-3-1-51-16,-2 2-35 0,0 0-57 0,-4 0-105 16,-11 0-91-16,23 2-146 0,-23-2-675 0,16 0-877 15</inkml:trace>
  <inkml:trace contextRef="#ctx0" brushRef="#br0" timeOffset="-169042.04">28855 16554 58 0,'0'0'876'0,"0"0"-161"0,0 0-75 0,-6-8-71 15,6 8-105-15,0 0-34 0,0 0-77 0,0 0-24 16,0 0-67-16,0 0 2 0,0 0-45 0,0 0-5 16,0 0-34-16,0 0-18 0,0 0-32 0,0 16-10 15,0-16-40-15,3 15 4 0,-3-15-15 16,2 20-10-16,0-9-18 0,0-1-5 15,0 2-9-15,-1 1-5 0,0-1-6 16,2 0-3-16,1 2-1 0,1-1-2 0,-1-1 0 0,2 1-3 16,2-2-1-16,0 1-3 0,3-2 1 0,-1-1-4 15,2 0-3-15,2-2 1 0,0 0 3 0,1-1-1 16,1 0 2-16,2-1 1 0,-1-1-2 0,0-1-8 16,1 0 8-16,-3-2 0 0,2 1 2 0,-3-2 0 15,1 0-26-15,-1-2-61 0,0 1-63 0,-1-2-47 16,1-1-87-16,-1-2-124 0,-4 0-93 0,-1 0-46 15,-8 6-130-15,9-13-467 0,-9 13-754 16</inkml:trace>
  <inkml:trace contextRef="#ctx0" brushRef="#br0" timeOffset="-168855.58">28900 16675 116 0,'0'0'818'0,"0"0"-120"15,0 0-72-15,0 0-101 0,0 0-93 16,5-11-53-16,-5 11-63 0,14-3-46 0,-14 3-65 16,22-3-39-16,-11 1-42 0,6 2-13 15,-2-1-64-15,2 1-41 0,1 0-93 0,-1 0-83 16,-1-1-90-16,-1 1-79 0,-2 0-105 0,1 0-51 16,-3-2-458-16,-11 2-537 0</inkml:trace>
  <inkml:trace contextRef="#ctx0" brushRef="#br0" timeOffset="-168671.14">28847 16455 242 0,'0'0'748'0,"0"0"-83"0,0 0-84 16,0 0-70-16,17-1-74 0,-3 1-40 0,1 2-94 15,4-2-45-15,1 2-76 0,5 0-29 16,0 0-74-16,-4 1-57 0,3 0-87 0,-6 0-86 15,1-1-106-15,-3 1-93 0,-2-2-133 0,-3 1-102 16,-11-2-262-16,20 2-392 0</inkml:trace>
  <inkml:trace contextRef="#ctx0" brushRef="#br0" timeOffset="-168307.77">29371 16376 80 0,'0'0'685'0,"-7"-6"-116"0,7 6-90 0,0 0-20 16,0 0-64-16,0 0-34 0,-13 1-22 0,13-1-38 16,-7 8-12-16,7-8-9 0,-9 10 15 0,3-2-62 15,0 0 7-15,-1 2-22 0,0 1-17 16,-2 1-26-16,-1 2 4 0,-1 2-51 0,0-1-8 15,-2 1-36-15,3 3-1 0,-3-3-35 0,3 4 9 16,1-1-16-16,0 0-29 0,4-2-21 0,1 1-29 16,3 0-33-16,3-1-40 0,2 0 0 15,5 1-27-15,5 0 21 0,4 0-3 0,4-2 29 16,3 0-9-16,2-2 29 0,2-1 3 0,2-3 21 16,0-3-47-16,-1 1-29 0,-1-4-17 0,-4 0-18 15,1-3-30-15,-6-2-52 0,1-3-74 0,-6-2-20 16,1-3-54-16,-4 1 16 0,-4-4-58 0,-2-3-355 15,-3-1-307-15</inkml:trace>
  <inkml:trace contextRef="#ctx0" brushRef="#br0" timeOffset="-168092.41">29404 16380 526 0,'0'0'678'15,"0"0"-63"-15,0 0-63 0,0 0-58 16,0 0-62-16,9 3 4 0,-9-3-61 0,11 11-40 15,-4-4-63-15,1 1-29 0,1 4-46 0,0 0-28 16,4-1-42-16,-2 3-8 0,3 1-40 0,0 1-1 16,2-1-54-16,-1-1-27 0,2 2-40 15,-2-1-31-15,1-2-31 0,0 0 11 0,0-1-21 0,-1 0-8 16,-3-3-23-16,0-2-29 0,-3-1-60 0,1-3-46 16,-10-3-37-16,13 5-54 0,-13-5-31 0,9-5-66 15,-9 5-410-15,6-7-436 0</inkml:trace>
  <inkml:trace contextRef="#ctx0" brushRef="#br0" timeOffset="-167876.2">29669 16422 63 0,'0'0'725'0,"-8"-14"-93"15,8 14-57-15,-6-8-76 0,6 8-81 0,0 0-28 16,-6-6-11-16,6 6 7 0,0 0-22 0,-8 8-25 16,8-8-24-16,-4 14-19 0,2-5-33 0,-2 1-12 15,0 1-41-15,-1 2-11 0,0 1-45 0,-4 0-22 16,0 3-25-16,-2-3-23 0,0 2-24 0,0-1-27 15,-1-1-35-15,-1-1-49 0,0 1-63 0,2-2-22 16,1-3-77-16,-1 1-31 0,4-2-85 16,-2 0-114-16,3-2-97 0,6-6-79 0,-8 9-123 15,8-9-333-15,0 0-690 0</inkml:trace>
  <inkml:trace contextRef="#ctx0" brushRef="#br0" timeOffset="-167658.86">29750 16356 260 0,'-7'-7'803'0,"7"7"-135"0,-9-10-97 0,9 10-94 15,0 0-23-15,0 0-6 0,0 0-37 0,0 0-35 16,9 9-59-16,-1 2-2 0,5 3-34 0,-1 2 13 16,4 4-38-16,0 4-17 0,-1-2-56 15,-2 2-33-15,-1 2-27 0,-4-4-27 16,-2 0-34-16,-5 1-64 0,-2-2-57 0,-2 3-72 15,-3-4-65-15,-3 1-84 0,-1-2-121 0,-7 1-155 16,2-6-144-16,-3-1-717 0,3-2-1024 0</inkml:trace>
  <inkml:trace contextRef="#ctx0" brushRef="#br0" timeOffset="-167059.04">29865 16211 185 0,'6'-7'660'0,"-6"7"-99"0,0 0-44 0,0 0-76 15,0 0-83-15,6-6-55 0,-6 6-45 0,0 0-36 16,11-5-43-16,-11 5-23 0,14-4-31 16,-14 4-23-16,14-3-24 0,-14 3 10 0,16-5 1 15,-16 5 1-15,21-2 8 0,-21 2-20 0,19-5-11 16,-19 5 8-16,20-1 29 0,-20 1-23 0,21-4 15 16,-21 4-25-16,19-1 16 0,-19 1-20 15,19-3 23-15,-19 3-17 0,16-3 23 0,-16 3-11 16,16-2 16-16,-16 2-20 0,13-1 23 0,-13 1-26 15,14-1 7-15,-14 1-32 0,0 0 8 0,15-3-28 16,-15 3 10-16,0 0-25 0,14 1 11 0,-14-1-23 16,0 0 15-16,12 5-18 0,-12-5 19 0,8 7-23 15,-8-7 23-15,5 11-18 0,-5-11 19 0,5 19-4 16,-5-19 21-16,1 25-24 0,-1-13 22 0,0 5-31 16,-1 2 16-16,-1 0-20 0,-1 2 1 0,0 4 18 15,1-2-24-15,0 2 18 0,0 0-19 16,-1 2 15-16,1-2-26 0,0 1 8 0,1 1-26 15,0-1 12-15,-1 0-21 0,1-1 9 0,0 1-5 16,0-6 19-16,1-1-30 0,0 1 21 0,-2-2-23 16,2-1 21-16,-1-2-17 0,0 0 24 0,-2-2-17 15,2-2 19-15,-1 0-16 0,-2-1 27 0,-2-3-18 16,1 1 22-16,-2-3-15 0,-2 1 24 0,-1-1-23 16,-2-2 26-16,-1 0-22 0,-1-1 17 0,-5-1-28 15,1-1 2-15,-2 1-54 0,-2-2-14 0,1 1-76 16,0-2-119-16,-2 1-106 0,-3 1-104 0,2-2-155 15,3-1-526-15,-5 3-788 0</inkml:trace>
  <inkml:trace contextRef="#ctx0" brushRef="#br0" timeOffset="-166359.02">28849 16193 56 0,'0'0'665'0,"0"0"-110"0,0 0-62 15,0 0-56-15,-2-14-93 0,2 14-44 0,0 0-59 16,0 0-17-16,-2-11-45 0,2 11-23 0,0 0-30 15,-7-8-22-15,7 8-8 0,0 0 4 0,-11-6-5 16,11 6-17-16,-12-7 10 0,12 7-8 16,-16-5 4-16,16 5-60 0,-17-5 45 15,17 5-27-15,-16-3 9 0,16 3-17 0,-15-3 7 0,15 3-21 16,-14-1 5-16,14 1-17 0,-11-1 10 0,11 1-14 16,0 0 8-16,-14 2-8 0,14-2 9 0,0 0 15 15,-7 7 6-15,7-7-26 0,0 0 41 0,-2 13 21 16,2-13 15-16,-1 10-11 0,1-10 38 0,-2 16-26 15,2-16 19-15,-4 21-19 0,2-10 7 0,0 1-30 16,0 4 10-16,-2-1-24 0,1 4 11 16,-1-3-23-16,0 5 11 0,-1 0-28 0,-1-1 20 15,1 2-19-15,-1 0 13 0,4 0-19 0,-2-2 13 16,1-1-19-16,-1 0 29 0,3 0-15 0,-2 0 34 16,3 0-9-16,0-1 2 0,0-1-11 15,2 1 5-15,0 0 0 0,2-1-8 0,1-1-7 16,-1 1-3-16,5-3-6 0,-4 1-2 0,5-1-11 15,-1-2 5-15,1 1-5 0,1-2-12 0,1-1-22 16,-1-2-18-16,0 0-24 0,1-2-19 0,-3 0-20 16,-1-1-20-16,0 1-23 0,2-4-20 15,-10-2-40-15,16 6-78 0,-16-6-102 0,16 2-86 16,-16-2-148-16,17-2-607 0,-17 2-841 0</inkml:trace>
  <inkml:trace contextRef="#ctx0" brushRef="#br0" timeOffset="-165576.11">30309 16030 403 0,'0'0'437'16,"0"0"-18"-16,0 0-42 0,0 0-19 0,0-12-3 15,0 12-11-15,0 0-23 0,0 0-31 0,2-12-8 16,-2 12-23-16,0 0-4 0,4-9-37 15,-4 9-19-15,6-7-33 0,-6 7 7 0,7-6-26 16,-7 6 29-16,13-9-32 0,-4 5-8 0,4 2-39 16,-3-1-7-16,4 0-45 0,-1 2 14 0,2-2-24 15,-2 3 5-15,0-1-25 0,1 1 11 0,-14 0-23 16,23 1 3-16,-23-1-10 0,17 6 9 0,-17-6-17 16,11 9 14-16,-11-9-16 0,-2 14 19 15,-2-5-21-15,-3 3 28 0,-3 0-17 0,-4 3 11 16,0 0-8-16,-4 2 14 0,1 2-23 0,0 0 22 15,2-3-14-15,2 0-1 0,2 0-5 0,4-2 30 16,3 1 27-16,4-2 8 0,4 0-9 0,5 1-7 16,7-2-9-16,6 1-5 0,3-2-10 15,5-1-20-15,2-2-47 0,0 0-42 0,1-3-50 0,-4-3-28 16,1 0-31-16,-5 1-47 0,-3-3-29 16,-4-1-72-16,-4 1-49 0,-14 0-55 0,14-4-18 15,-14 4-43-15,0 0-351 0,0 0-419 0</inkml:trace>
  <inkml:trace contextRef="#ctx0" brushRef="#br0" timeOffset="-160259.65">15083 7435 90 0,'0'0'213'0,"0"0"-37"0,-11-3-17 16,11 3-11-16,0 0 0 0,0 0 3 0,0 0 5 15,-10-1-32-15,10 1 27 0,0 0-34 16,0 0 25-16,-8-6-31 0,8 6 30 0,0 0-26 15,0 0 7-15,-9-8-40 0,9 8 10 0,0 0-3 16,-5-7 8-16,5 7-35 0,0 0 7 0,0 0-29 16,-6-7 4-16,6 7-23 0,0 0 10 0,0 0-22 15,0 0 11-15,0 0-20 0,0 0 11 0,0 0-10 16,0 0 14-16,0 0 5 0,0 0 30 0,0 0-9 16,11-6 44-16,-11 6-9 0,17 0 1 0,-17 0-29 15,27 0 4-15,-8 0-21 0,3 0 5 16,3-2-18-16,4 1 8 0,0-1-18 0,9 2 12 15,0-2-19-15,1 0 14 0,1 0-7 0,0-1 5 16,2 2-15-16,-1-1 21 0,0 0-17 0,0-1 12 16,-1 0-12-16,-2 3 12 0,-1-3-13 15,-5 2 12-15,-3 1-15 0,1-1 13 0,-2 2-12 16,-1-1 10-16,-3 1-13 0,-2-1 13 0,-2 2-13 16,1-1 13-16,-1-1-16 0,-2 2 15 0,0 0-12 15,-1-2 13-15,-1 2-11 0,-1-2 61 0,2 0-18 16,-2 0 7-16,1 0-5 0,-1 0 4 0,2 0-18 15,-2 0 6-15,2 2-14 0,0-2 5 16,0 2-13-16,1-1 2 0,-4 1-5 0,4 1 3 16,-3-1-10-16,3 0 1 0,-2 1 0 0,0 2 7 15,1-2-21-15,-1 0 14 0,0 1 0 0,0-1 7 16,0 1-11-16,-1 1 8 0,0-3-6 0,2 2 6 16,-3 0-6-16,1-2-11 0,-2 2 13 0,1-1 2 15,-2 0-8-15,2 0 7 0,-2 0-8 0,1 3 8 16,1-1-8-16,0 0 1 0,0 1-3 15,-1 0 5-15,1-1 2 0,0 2-3 0,2 0 3 16,-2-1-1-16,1 1-5 0,-1-1 3 0,3 0 7 16,-2 0-3-16,3-2 1 0,-1 2 1 15,2-3-49-15,2 1 62 0,1 0-4 0,2 0 0 16,1 0-4-16,-1-2 0 0,2 0-2 0,-1 0-2 16,2-1 0-16,0 1-1 0,0 0-2 0,-1-1-2 15,0 1 1-15,-4-1-1 0,0 1 2 0,0 0-1 16,-1 0-1-16,-1-1-2 0,1 1 3 0,-2-1 0 15,1 2 0-15,0 0 1 0,-1 0-2 0,0-2-1 16,1 1 0-16,1 1-49 0,2 0 61 0,2 0-46 16,2-2 58-16,1 2-23 0,2 0 45 0,0-2-53 15,6 1 55-15,0 0-25 0,1 1 46 0,0-1-48 16,-1 0 45-16,2-2-56 0,-1 2 44 16,-1-1-56-16,-4 0 41 0,0-1-31 15,-1 2 31-15,-1-2-55 0,0 0 48 0,-2 0-53 16,0-2 48-16,0 2-48 0,-1-1 46 0,1 0-47 15,-2-1 48-15,1 2-50 0,-5 0 45 0,5-2-45 16,0 0 54-16,-1 2-53 0,2 0 45 0,-3-2-47 16,1 2 52-16,-2-1-50 0,0 1 47 0,-2-2-50 15,1 2 49-15,0 0-49 0,-1 0 46 0,0 0-44 16,-2 0 55-16,1 0-54 0,-2 0 45 16,1 0-50-16,-1-2 51 0,1 2-48 0,-1 0 46 0,0 0-44 15,3 0 48-15,-1 0-42 0,1 0 73 0,0-1-45 16,1-1 43-16,0 2-50 0,4-2 40 0,-2 0-51 15,1 1 47-15,-3 1-55 0,0 0 51 16,-3-2-56-16,-1 1 54 0,0 0-55 16,-4-1 42-16,-1 2-38 0,-14 0 45 0,21-1-44 15,-21 1 46-15,20-2-50 0,-20 2 47 0,15-1-49 16,-15 1 48-16,14 0-51 0,-14 0 52 0,13-1-50 16,-13 1 54-16,14 0-52 0,-14 0 50 0,14 0-46 15,-14 0 45-15,16 0-49 0,-16 0 49 0,17 0-47 16,-17 0 44-16,15 1-49 0,-15-1 49 0,13 0-46 15,-13 0 45-15,0 0-45 0,17 0 43 0,-17 0-46 16,0 0 53-16,13 0-53 0,-13 0 50 0,0 0-46 16,0 0 46-16,14 0-48 0,-14 0 45 15,0 0-45-15,0 0 48 0,0 0-48 0,0 0 43 16,12 0-28-16,-12 0 68 0,0 0-39 0,0 0 27 16,0 0-38-16,0 0 26 0,0 0-26 0,0 0 5 15,0 0-11-15,0 0 29 0,0 0-38 16,0 0 30-16,0 0-34 0,0 0 31 0,0 0-37 15,-7-5 3-15,7 5-79 0,-14-2 0 0,14 2-97 16,-14-3 36-16,14 3-37 0,-21-1-50 0,10 1-52 16,11 0-56-16,-23-1-62 0,23 1-53 0,-26 1-394 15,12-1-403-15</inkml:trace>
  <inkml:trace contextRef="#ctx0" brushRef="#br0" timeOffset="-154660.09">25327 17634 494 0,'-7'-11'438'0,"7"11"-36"0,-9-11-37 15,9 11-12-15,-9-11-31 0,9 11-56 0,-9-12-33 16,9 12-31-16,-9-10-14 0,9 10-16 0,-9-11-28 16,9 11-27-16,-7-7-22 0,7 7-19 0,-6-10-14 15,6 10-7-15,-7-8-14 0,-1 2-2 16,8 6-12-16,-11-7-5 0,11 7-6 0,-13-4-6 16,13 4-14-16,-16-5 12 0,16 5-13 0,-15-3 9 15,15 3 3-15,-19 0-2 0,19 0-1 0,-15 2-1 16,15-2 0-16,-16 4-3 0,16-4 0 15,-15 10 4-15,8-4-11 0,0 2 18 0,0 3-15 16,1 2 32-16,1 1-19 0,1 2 27 0,2 2-24 16,-4 4 24-16,3 3-27 0,1 0 23 0,1 0-30 15,-1 2 24-15,2-1-29 0,-2 2 26 0,-1 0-28 16,2-2 24-16,-2 2-30 0,1-3 25 0,0-1-23 16,-3 1 24-16,0-3-25 0,1 0 16 0,0-3-23 15,0 0 35-15,1-3-26 0,-1 0 21 16,0-1-49-16,1-4-24 0,1 0-61 0,-1-1-56 15,0-1-42-15,3-9-39 0,-2 13-57 0,2-13-90 16,0 0-37-16,0 0-311 0,0 12-263 0</inkml:trace>
  <inkml:trace contextRef="#ctx0" brushRef="#br0" timeOffset="-154045.16">24767 17902 142 0,'3'-11'532'0,"0"0"-106"0,5 4-54 15,1-4-62-15,4 4-51 0,2 0-44 0,4-2-47 16,4 1-38-16,3 1-31 0,3 1-42 0,4 0-45 16,2 2-27-16,-2 0-14 0,2-1-22 0,1 1-9 15,-2 2-9-15,-5-2-24 0,2 2 30 0,-5 0 13 16,0-2 13-16,0 2-22 0,-6-2 37 0,-2 3 28 15,0-1 25-15,-5-1 53 0,1 1 8 0,-4-1-3 16,-10 3 21-16,15-3 6 0,-15 3 12 0,0 0 11 16,0 0 1-16,0 0-8 0,0 0-18 15,0 0 7-15,0 0-27 0,-1 13-4 0,1-13-23 16,-8 14 6-16,5-4-24 0,0 0 1 0,2 2-20 16,1-2 4-16,0 2-17 0,0 0 10 0,3-1-16 15,-1 0 8-15,2-1-13 0,2-1 12 0,2 0-21 16,-3-3-22-16,3 0-56 0,-8-6-41 0,18 4-21 15,-18-4-28-15,15-1 6 0,-15 1 15 0,17-8 18 16,-10 1 23-16,1-4 22 0,0-1 19 0,-2-2 38 16,-3-1 64-16,-1 0 50 0,2 1 53 0,-4 1 50 15,0 1 7-15,2 1 18 0,0 0-67 0,-2 11 7 16,1-14-22-16,-1 14 22 0,0 0 20 0,6-7-21 16,-6 7-25-16,9 6 3 0,-2 1 11 15,1 0-38-15,2 3-10 0,1-1-27 16,-2 2 2-16,1 1-14 0,1 0-9 0,-1-1-17 15,0-2 0-15,-1 1-16 0,-1-1 0 0,-1-1-45 16,1-3 11-16,-8-5-44 0,13 8 0 0,-13-8-36 16,14 0 12-16,-14 0-33 0,11-10 39 0,-3 3-16 15,-4-4 42-15,4-2-11 0,-4-2 33 0,5-5-22 16,-5-1 39-16,3 1-2 0,0-2 11 16,-2 3 33-16,1 3 1 0,-1 2-8 0,1 0-2 15,-1 1-2-15,4 2-8 0,-2 3 7 0,2 1-9 16,2 1-47-16,0 1-76 0,0 3-103 0,1 1-101 15,1 1-106-15,1 1-169 0,3 0-277 0,1 0-435 16</inkml:trace>
  <inkml:trace contextRef="#ctx0" brushRef="#br0" timeOffset="-152845.84">26315 17617 488 0,'0'0'606'0,"0"0"-114"15,14 1-83-15,-14-1-76 0,0 0-71 16,0 0-46-16,0 0-39 0,0 0-38 0,0 0-27 16,0 0-22-16,2 11-17 0,-2-11-16 0,-5 8-10 15,5-8-11-15,-8 14-8 0,3-6-8 0,0 0-1 16,1 2-8-16,2 0-3 0,-3 1-6 0,1 0-8 15,2 0-7-15,0 0-16 0,2-11-20 0,2 21-12 16,0-10-2-16,4-1-10 0,1 0-13 0,2-1-1 16,2-2-17-16,2-1-17 0,2-2 2 0,-2-1 8 15,3-2 14-15,-3-2 18 0,5-1 16 0,-2-3 25 16,0-2 50-16,-1 0 34 0,1-5 55 0,-7 1 43 16,0-1 40-16,-2 1 18 0,-3-1 10 0,-1 2-6 15,-1-1 14-15,-4 0-13 0,-1 2-14 16,3 9-24-16,-7-16-37 0,7 16-14 0,-11-9-35 15,11 9-17-15,0 0-10 0,-11-4-10 0,11 4-12 16,0 0-2-16,-4 13-3 0,4-13-7 0,4 14-5 16,0-6-37-16,5 0 46 0,0 3-33 0,5-3 26 15,1-2-31-15,1 0 0 0,2-1-56 0,0-2-14 16,3-1-57-16,-2-2-22 0,0-2-10 0,1-1 8 16,-2-2 22-16,-2-1 20 0,-1 0 22 0,-3-2 20 15,-3-3 19-15,-1 3 31 16,-4-3 30-16,-1 3 28 0,-3 8 41 0,-5-20 17 15,-3 9 20-15,-3 0-4 0,-1 3 4 0,-1-2 1 16,-3 2-21-16,0 1-10 0,0 1-10 0,3 0 2 16,-1 1-13-16,1 1-7 0,13 4-11 0,-18-4 0 15,18 4 17-15,0 0 11 0,-15 0-22 0,15 0-8 16,0 0-3-16,0 0-11 0,0 0-3 0,15 2 9 16,-15-2-28-16,20 0-23 0,-9-1-38 15,3 0-17-15,-1-2 0 0,-1 1 3 0,1 0 10 0,-2-3 12 16,3 2 10-16,-3 0 8 0,-1-2 6 0,1 3 18 15,-1-3 35-15,-10 5 8 0,14-4 7 0,-14 4-5 16,11-3 41-16,-11 3 25 0,9 4 4 0,-9-4 38 16,10 10-27-16,-6-2 30 0,0 2 2 15,1 0-20-15,-1 3-14 0,2 0-21 0,0 0-22 16,0 1-13-16,-1 0-12 0,-1 0-2 0,2-2-7 16,-1 0-8-16,0-2-30 0,-2 0-35 0,1-1-44 15,-4-9-21-15,6 16-40 0,-6-16 8 0,7 10-75 16,-7-10-31-16,0 0-86 0,10 4-44 0,-10-4-8 15,6-7 21-15,-6 7 64 0,7-14 53 0,-5 4 43 16,0-1 101-16,0 0 87 0,0-3 86 0,1 1 90 16,-3 0 53-16,0 0 42 0,0 1 24 0,0 1-3 15,0 11-26-15,0-19-40 0,0 19-9 0,2-11 35 16,-2 11 20-16,0 0-39 0,0 0 2 0,12 3-40 16,-4 3 0-16,-1 2-40 0,4 2-12 0,0 3-38 15,3-1-24-15,2 1-15 0,-1 0-10 16,3 0-25-16,1-1-50 0,0-2-54 0,0-1-60 15,1-3-57-15,-4 0-49 0,2-4-58 16,-3-1-46-16,-1-1-71 0,-1-1-35 0,0-2-43 16,-1-2 34-16,-1-1 78 0,-5-1 88 0,2-4 106 15,-4 2 91-15,0-2 131 0,-3-1 63 0,-1 0 87 16,0 12 62-16,-1-20 7 0,-1 8 33 0,2 12-1 16,-2-19-20-16,2 19-19 0,0-12 6 15,0 12 43-15,5-9-21 0,-5 9-9 0,13-2-43 16,1 2-16-16,1 0-43 0,3 0-7 0,5 0-53 15,3 1 2-15,3-1-40 0,1-1 2 0,8-1-69 16,-4-1-23-16,-4 0-64 0,-1 0-24 0,-2 0-39 16,-3-2-16-16,0 1 12 0,-7 0 24 0,0-1 20 15,-8 1 21-15,-9 4 23 0,14-9 13 0,-14 9 12 16,0 0 18-16,-2-9 38 0,2 9 40 0,-14 0 43 16,14 0 49-16,-18 8 21 0,7-1 54 0,1 3-28 15,-2 5 8-15,0 3 13 0,-1 1-7 0,4 2-10 16,0 4-25-16,0 2-23 0,4 1 4 0,-1 3-18 15,3-2-19-15,-2-3-22 0,3 0-16 0,0-1-25 16,2-6-79-16,-2 0-74 0,1-4-53 0,0 0-62 16,0-2-56-16,1-13-54 0,-2 21-10 0,2-21-97 15,-4 17-71-15,4-17-40 0,-7 12-37 16,7-12 45-16,-13 6 21 0,13-6 120 0,0 0 7 16,-18-2 31-16,9-2-206 0,2-3-86 0</inkml:trace>
  <inkml:trace contextRef="#ctx0" brushRef="#br0" timeOffset="-152145.8">27459 17731 201 0,'4'-16'319'0,"3"3"-2"0,-3-2 27 0,1 2 39 16,-4 1 9-16,2 2 3 0,-1-1-4 0,3 0-49 15,-1 1-4-15,-1 1-29 0,3-1-39 0,0 3-15 16,1 0-17-16,5 1-27 0,1 1 3 0,1 1-20 16,3-1-38-16,0 3-23 0,-2 1-10 15,1 1-39-15,-1 1-2 0,0 1-36 0,-4-1 8 16,2 5-23-16,-4-1-30 0,-1 0-30 0,-8-5-2 15,9 14-26-15,-9-14-33 0,0 14-16 0,0-14-33 16,-8 17 24-16,3-11 39 0,-3 1-23 0,3-1 21 16,-4 0-32-16,0-1 25 0,0-2-12 0,9-3 29 15,-16 5-17-15,16-5 2 0,-15 0-17 0,15 0 9 16,-12-5-7-16,12 5 14 0,0 0-3 0,-4-10 24 16,4 10 9-16,4-14 11 0,3 6-11 0,0-2 18 15,2-2 7-15,1 1 7 0,0-3 2 16,1 1 13-16,0 1 56 0,1-3 43 0,-1 5-8 15,-2 0 39-15,0 0-19 0,0 3 18 0,-9 7 21 16,11-11 19-16,-11 11 14 0,14-3 8 0,-14 3-5 16,0 0 15-16,13 6-30 0,-13-6-17 0,4 7-5 15,-4-7-5-15,8 15-39 0,-8-15 1 0,6 17-39 16,-1-8-12-16,-1 0-8 0,0 0-9 0,2 0-43 16,0-2-47-16,-2 0-35 0,3 1-36 0,-7-8-28 15,11 9-17-15,-11-9-12 0,16 2-39 0,-16-2-14 16,19-1-14-16,-11-3 27 0,1 0 33 0,2-4 31 15,0-1 33-15,0-1 70 0,-2 1 91 16,1-3-7-16,-1 2 75 0,-3 0-9 0,-1-1 59 16,2 3 14-16,-2 2-27 0,-5 6-19 15,8-11 19-15,-8 11 49 0,0 0 11 0,0 0-16 16,11-1 40-16,-11 1-28 0,10 9 27 0,-4-4-37 16,2 2-31-16,4 1-27 0,-1 0-11 0,5 0-31 15,4 0-8-15,3-2-19 0,0-2-50 0,-2-3-92 16,0 1-69-16,2-4-79 0,0 0-37 0,3-4-18 15,-2 0-18-15,-1-3-72 0,-4-3-27 0,3-3 6 16,-4-3-1-16,-3-2 65 0,-1-3 72 0,-3-2 52 16,-5-3 71-16,-2 3 115 0,-2-1 111 0,-2 0 77 15,-2 0 72-15,-2 2-2 0,-1 1 24 0,-2 4 4 16,2 5-23-16,0 0-29 0,5 14 57 0,-10-9-1 16,10 9 14-16,-8 6-4 0,4 3 24 0,3 3-6 15,0 5-28-15,2 5-27 0,0 3-46 16,1 2-31-16,0 0-41 0,2 4-33 0,-1-4-76 15,-1-1-91-15,0 0-94 0,1-2-90 0,-1-5-83 16,1-1-77-16,-1-2-160 0,-2-4-170 0,-2 0-737 16,-1-3-1120-16</inkml:trace>
  <inkml:trace contextRef="#ctx0" brushRef="#br0" timeOffset="-151978.66">28202 17355 520 0,'0'0'741'0,"0"0"-108"16,0 0-104-16,0 0-52 0,0 0-78 0,0 0-18 16,13 5-52-16,2-2-57 0,2 4-60 0,6-3-38 15,1 3-32-15,3-1-44 0,3 0-108 0,-4-1-93 16,2 1-149-16,-2-4-127 0,-1 1-93 0,-3 0-91 16,-3-1-415-16,2-2-571 0</inkml:trace>
  <inkml:trace contextRef="#ctx0" brushRef="#br0" timeOffset="-151662.23">28620 17406 290 0,'0'0'621'0,"0"0"-63"0,0 0-39 0,-13-2-62 16,13 2-53-16,0 0-80 0,-17 2-7 0,17-2-25 16,-13 6-16-16,13-6-41 0,-14 13-47 15,7-7 2-15,-1 5-32 0,2-2-32 0,-3 2-25 16,1 0-24-16,2 0-14 0,-1-1-13 0,4 0-20 16,-4-1-47-16,3 1-29 0,4-10-34 0,-5 14-37 15,5-14-57-15,2 11-52 0,-2-11-33 0,0 0-29 16,10 8 5-16,-10-8-9 0,0 0 54 0,18 0 26 15,-18 0 61-15,19-8 16 0,-11 2 85 0,1 1 57 16,-1-2 99-16,0 0 56 0,-8 7 26 0,9-11 50 16,-9 11-14-16,8-10 8 0,-8 10-44 0,0 0 35 15,0 0-5-15,6-8-35 0,-6 8 36 0,0 0-1 16,4 10-7-16,-4-10-27 0,6 8 9 0,-6-8-31 16,12 12 2-16,-5-5-51 0,5-1-4 15,1 0-38-15,2-1-16 0,1 1-92 16,1-5-76-16,2 0-102 0,-1-2-62 0,2-2-85 15,-2-1-129-15,3-4-123 0,-3-1-142 0,0-1-342 16,4-7-714-16</inkml:trace>
  <inkml:trace contextRef="#ctx0" brushRef="#br0" timeOffset="-151511.95">28970 17161 497 0,'-1'-17'755'0,"-2"4"-151"0,3 13-39 16,-2-16-86-16,2 16 19 0,0 0-53 15,0 0 23-15,0 0-27 0,-8 12-44 0,8 3 5 16,1 4-22-16,-1 5-52 0,2 3-53 0,-1 6-65 15,0-4-32-15,-2 3-43 0,0 3-65 0,-1-3-95 16,-3-3-60-16,1 0-120 0,-3-2-88 0,-1-4-76 16,-1-2-141-16,-1-2-111 0,1-3-96 0,0-5-650 15,2-3-967-15</inkml:trace>
  <inkml:trace contextRef="#ctx0" brushRef="#br0" timeOffset="-150679.89">28855 17329 566 0,'0'0'782'0,"7"-13"-138"0,-7 13-49 0,12-5-79 16,-12 5 9-16,17-1-14 0,-3 3-24 16,0 2-51-16,2-1-38 0,1 2-75 15,1 1-65-15,-4-1-64 0,3 1-30 0,-3 1-37 16,1-1-41-16,-3 1-50 0,-1 2-38 0,-1 0-24 16,-4-2-22-16,-1 2-8 0,-2 0-8 0,-3-9-4 15,3 16-19-15,-3-16 6 0,-1 17 16 0,1-17 16 16,-3 17 5-16,3-17-2 0,-2 15-5 0,2-15 5 15,-2 14 9-15,2-14 10 0,2 11 4 0,-2-11 4 16,6 10 4-16,-6-10-5 0,14 8-22 0,-14-8-26 16,17 5-7-16,-5-4-9 0,-12-1-17 0,25-1-36 15,-11-2 15-15,1 1-24 0,2-1 20 0,-2-2-6 16,2-1 35-16,-2-3 1 0,-1 1 38 0,-1 0-4 16,-2 0 27-16,-3-1 16 0,-3 3 56 0,-5 6 8 15,5-11 52-15,-5 11-2 0,0 0 45 16,-5-8-19-16,5 8 15 0,0 0 7 0,-12 3-7 15,12-3-12-15,-5 9-9 0,5-9-10 0,-6 12-14 16,6-12-15-16,-1 12-9 0,1-12-12 0,1 13-5 16,-1-13-13-16,6 12-7 0,-6-12-5 0,12 12-6 15,-12-12-13-15,14 5-46 0,-14-5-21 0,17 2-31 16,-17-2-30-16,17-1-12 0,-17 1-7 16,18-6-11-16,-9 3-27 0,0-4 41 0,-1 0-24 0,-2-1 61 15,1-3-2-15,-2-1 37 0,-1 3-9 0,-3-2 34 16,-1 11-4-16,-3-21 45 0,-2 12 4 15,2 1 50-15,-3 0-13 0,6 8 37 0,-9-11-44 16,9 11 71-16,-9-6-27 0,9 6 28 0,0 0-1 16,0 0 7-16,-15 3-17 0,15-3-6 0,0 0-12 15,-4 8-14-15,4-8-9 0,0 0-12 0,3 9-5 16,-3-9-8-16,0 0-5 0,9 8-12 0,-9-8-42 16,11 3-43-16,-11-3-30 0,0 0 13 15,16 0-9-15,-16 0-42 0,14-2 26 0,-14 2-16 16,11-4 53-16,-11 4-11 0,11-5 43 0,-11 5-13 15,11-3 35-15,-11 3-20 0,0 0 30 0,11-3 0 16,-11 3 65-16,0 0-19 0,9 5 33 0,-9-5-3 16,8 6 43-16,-8-6-9 0,8 8-8 15,-2-2 21-15,1-1-4 0,1 2-15 0,0 0-12 16,1-1-12-16,1 2-13 0,2-1-6 0,-1-1-6 16,2 1-9-16,-1-2-8 0,-1 0-2 0,2-1-7 15,-3-2-12-15,0 1-22 0,-10-3-26 0,21 2 3 16,-21-2 0-16,18-1 9 0,-8-1 10 0,-10 2 7 15,16-8 1-15,-16 8 19 0,15-8 48 0,-15 8 53 16,9-11 39-16,-9 11 28 0,10-6 20 0,-10 6-28 16,6-6-16-16,-6 6-14 0,0 0 15 0,10-5-4 15,-10 5-19-15,12 3-14 0,-12-3-24 0,14 3-8 16,-4 1-21-16,1-1-4 0,1 1-18 16,2 1-4-16,0-1-35 0,-1-1-72 0,0-1-40 0,-2 1-70 15,2-2-46-15,-13-1-62 0,21-1-24 16,-21 1-78-16,13-4-136 0,-13 4-90 0,6-9-151 15,-6 9-487-15,-7-16-865 0</inkml:trace>
  <inkml:trace contextRef="#ctx0" brushRef="#br0" timeOffset="-150507.96">29338 17205 632 0,'0'0'845'15,"-18"-3"-150"-15,18 3-75 0,-11-3-116 0,11 3-77 16,0 0-92-16,-13-5-61 0,13 5-82 0,0 0-95 16,0 0-122-16,0 0-126 0,0 0-188 0,0 0-187 15,0 0-595-15,14 1-737 0</inkml:trace>
  <inkml:trace contextRef="#ctx0" brushRef="#br0" timeOffset="-150230.02">29966 17454 395 0,'0'0'618'0,"-3"13"-40"15,3-13-59-15,-8 7-78 0,8-7-32 0,-12 11-78 16,5-5-26-16,-1 1-44 0,1-1-59 0,-2 1-36 16,3 0-36-16,-2 1-30 0,0 0-18 0,-1 0-22 15,3-2-69-15,1 1-106 0,5-7-97 0,-13 10-101 16,13-10-75-16,-8 10-71 0,8-10-67 0,0 0-288 16,-7 6-346-16</inkml:trace>
  <inkml:trace contextRef="#ctx0" brushRef="#br0" timeOffset="-149879.74">30525 17121 316 0,'0'0'597'0,"-5"-15"-78"15,5 15-62-15,-5-10-50 0,5 10-73 0,-5-9-41 16,5 9-22-16,-6-7-54 0,6 7-9 0,0 0 17 16,-12-1 13-16,12 1-23 0,-11 8 13 0,2-2-11 15,1 6-15-15,0 1-5 0,-2 5 2 0,1 1-40 16,1 2-21-16,-2 5-32 0,1 1-12 0,2-1-23 15,-1 0-4-15,1-1-23 0,4-1-9 0,1 0-29 16,1-4-81-16,1-1-57 0,1 0-58 0,2-2-99 16,1-1-90-16,1-1-106 0,0-3-118 0,0-3-630 15,4-2-840-15</inkml:trace>
  <inkml:trace contextRef="#ctx0" brushRef="#br0" timeOffset="-149095.79">30272 17267 85 0,'0'0'713'0,"0"0"-106"15,0 0-89-15,0 0-86 0,22-2-91 0,-4 4-57 16,5-2-56-16,6 0-42 0,8 0-40 0,3 0-27 16,3 0-38-16,7-3-67 0,0 1-49 0,0-4-26 15,-3 1 18-15,-2-1-29 0,-9-2 18 16,-4 1-1-16,-3 0 22 0,-5-3-1 0,-6 1 21 15,0-2 23-15,-8 1 45 0,-2 0 23 0,-2 0 22 16,-6 10 21-16,2-16 23 0,-5 6 11 0,-3 3 11 16,6 7 22-16,-12-12-19 0,12 12 28 0,-18-4 1 15,18 4 7-15,-16 4-22 0,8 3 13 0,-3 1-15 16,2 3-13-16,1 1-22 0,0 1-23 0,3 1-25 16,0 1-12-16,3-1-16 0,-1 1-20 15,2 0-30-15,1-2-75 0,0-1-60 0,1 1-48 16,2-2-57-16,0-1-7 0,3 0-93 0,-1-2-63 15,2-1-39-15,0 0 22 0,2-3 14 0,1 0 61 16,0-2 80-16,-10-2 35 0,18 1 80 0,-18-1 29 16,19-3 90-16,-19 3 109 0,14-5 58 0,-14 5 30 15,9-6 20-15,-9 6 14 0,0 0 16 0,0 0-33 16,0 0 35-16,0 0 11 0,0 0-37 0,0 0 65 16,-4 8-14-16,4-8 5 0,0 16-19 0,0-16-38 15,3 19-37-15,-1-11-30 0,2 3-27 16,1-1-21-16,3 0-19 0,2 0-12 0,0-1-19 15,3-3-39-15,0 2-74 0,1-3-63 0,0-1-56 16,-1-2-45-16,1-2 3 0,-1 0-31 0,1 0-7 16,-1-5-38-16,-1 1-9 0,1-6 36 0,-3 3 62 15,-1-5 24-15,0 2 81 0,-2-2 48 16,-4 2 59-16,0-2 51 0,0 3 35 0,-3 9 24 16,2-16-7-16,-2 16-2 0,0-12 25 0,0 12 11 15,0 0 29-15,0 0 42 0,0 0-2 0,0 0 4 16,0 0-43-16,8 8-9 0,-8-8-27 0,7 10-17 15,-7-10-22-15,12 12-13 0,-4-8-19 0,2 1-4 16,-10-5-17-16,17 5 0 0,-6-2-22 0,-11-3-46 16,19 2-66-16,-19-2 6 0,22-3-39 0,-13-1-12 15,2 2 14-15,-2-2 49 0,0-2-11 0,0 0 41 16,-1-1-31-16,0 1 64 0,-8 6-28 0,11-11 27 16,-11 11 33-16,13-8 0 0,-13 8-11 0,9-5 10 15,-9 5-10-15,0 0 101 0,0 0-3 16,15 5 21-16,-15-5-9 0,8 8 26 0,-8-8 18 15,7 15-12-15,-1-7 23 0,0 2-28 0,0-1-31 16,-1 1-21-16,-1-1-20 0,1 1-22 0,-1-1-7 16,-4-9-92-16,5 16-37 0,-5-16-12 0,4 12-40 15,-4-12-27-15,-5 10-63 0,5-10-16 0,0 0-81 16,-13 5-44-16,13-5-30 0,-16-2-36 0,16 2-23 16,-20-4 80-16,9 0-42 0,-1-1 6 15,1-1-417-15,-2-2-372 0</inkml:trace>
  <inkml:trace contextRef="#ctx0" brushRef="#br0" timeOffset="-148927.84">31116 17042 804 0,'0'0'666'0,"0"0"-138"0,0 0-108 15,0 0-102-15,0 0-62 0,0 0-52 0,0 0-81 16,11 9-155-16,-11-9-137 0,17 7-199 0,-7-3-499 15,2 1-415-15</inkml:trace>
  <inkml:trace contextRef="#ctx0" brushRef="#br0" timeOffset="-148546.64">31700 17130 557 0,'0'0'605'0,"0"0"-86"0,-14 1-90 0,14-1-70 16,-8 6-65-16,8-6-48 0,-6 10-36 0,6-10-34 15,-4 15-34-15,4-15-28 0,0 21-23 0,0-10-18 16,3 1-18-16,-2 0-10 0,1-1-2 0,2 2-14 16,0-3-58-16,0 0-41 0,1-2-65 15,-1 1 2-15,-4-9-57 0,14 8-15 0,-14-8-12 16,14 5 64-16,-14-5-44 0,19-1 98 0,-9-3-11 15,3-3 71-15,1 0-13 0,-1-2 93 0,3-4 41 16,0-1 53-16,2 1 37 0,-4 0 44 0,2 1 9 16,-4 1 12-16,-1 3-52 0,1 0-34 0,-3 3 2 15,1 1-10-15,-10 4-20 0,15 2 58 0,-15-2 17 16,14 12-9-16,-9-1-22 0,-1 3-21 0,0 1 14 16,-1 1-34-16,-2 0-21 0,-1 2-22 15,0-4-14-15,-1 3-27 0,-1-4-48 0,0-1-48 16,-2-1-53-16,1-2-50 0,3-9-98 0,-6 12-76 15,6-12-116-15,-10 4-118 0,10-4-619 0,-10-5-796 16</inkml:trace>
  <inkml:trace contextRef="#ctx0" brushRef="#br0" timeOffset="-148397.18">31687 16898 833 0,'-5'-11'698'16,"5"11"-94"-16,-1-14-140 0,1 14-69 0,7-6-98 15,2 2-41-15,4 2-78 0,-13 2-32 0,24 0-33 16,-11 2-109-16,0 2-180 0,-2 1-161 0,-2 3-247 16,-1 2-324-16,-4-1-474 0</inkml:trace>
  <inkml:trace contextRef="#ctx0" brushRef="#br0" timeOffset="-146963.66">28045 18195 187 0,'0'0'704'15,"-16"2"-121"-15,16-2-89 0,-11 1-73 16,11-1-78-16,0 0-50 0,0 0-37 0,0 0-22 16,0 0-65-16,0 0-33 0,10 4-34 0,-10-4-23 15,24-2-5-15,-7 0-14 0,3-2-16 0,5 1-5 16,0-1-17-16,-1-2-73 0,5-1-56 0,-1-3-7 15,0 2 1-15,-3-3-1 0,-3 2 34 0,-3-4 8 16,-1 0 24-16,-4-1 2 0,0-2 32 0,-6 3 26 16,-3-2 17-16,-2 2 2 0,-4 1 20 15,-4 2 16-15,-2-1-1 0,-2 3 6 0,-4 0-9 16,-1 4-1-16,0 1 0 0,1 1 1 0,-2 4-2 16,0 2 6-16,-2 1-6 0,4 4-13 0,0 1-2 15,3 2 5-15,1-1-5 0,3 2-10 16,4-1-4-16,0-1-7 0,2 2 0 0,4-2 11 15,0 1-30-15,1 0 21 0,5 0-20 0,2 0 19 16,2 0-67-16,2-4-26 0,-1 0-32 0,5-1-54 16,-2-3-47-16,2 1-19 0,1-4 2 0,0-1 2 15,2 0 31-15,4-3 9 0,0-1 48 0,3-3 11 16,-1-2 35-16,0-1 27 0,-1-2 56 16,-1-1 51-16,-1-3 69 0,-3 2 29 0,-4 2 24 0,-2-2 8 15,-1 1-1-15,-4 1-12 0,-1 0-6 0,-5 0-1 16,0 3 18-16,-6 9-51 0,2-14 19 15,-2 14-35-15,-6-9 23 0,6 9-37 0,-13 0 18 16,13 0-32-16,-17 4 4 0,8 1-36 0,-2 2 2 16,1 2-23-16,-1 0 6 0,1 2-19 0,1 1 11 15,2 0-14-15,-1 0-6 0,3 0-41 0,2 1-4 16,1-3-61-16,2-10 4 0,2 19-75 0,2-10-45 16,2-3-67-16,1 0-31 0,-7-6-8 0,14 8 13 15,-14-8 65-15,16 3 27 0,-16-3 60 0,16-4 28 16,-6-2 93-16,-2 0 70 0,-2 0 85 0,1-4 51 15,-4 0 22-15,0-1 20 0,-3 11 29 16,2-20 27-16,-2 20-28 0,-2-16-14 0,2 16-31 16,0-14-31-16,0 14-21 0,0 0 4 15,0 0 19-15,0 0-19 0,0 0-19 0,0 0 9 16,13 0-23-16,-13 0-17 0,14 13-25 0,-4-6-9 16,2 1-6-16,-2 0-23 0,4-1-2 0,-3-1-31 15,3-1-65-15,0 0-47 0,-2-3-62 0,2-1-11 16,-1-1-50-16,-1-1-20 0,1-3 10 0,0 0 7 15,-1-1 45-15,-2-3 38 0,1-1 30 0,-2-2 26 16,-1 1 49-16,0-2 43 0,-1-1 65 0,0-1 21 16,-1 1 80-16,-1 1-6 0,0 2 41 0,0 1-16 15,2 2 4-15,-7 7-13 0,13-11 3 0,-13 11-4 16,16-4-19-16,-16 4-25 0,20 4-11 0,-8 2 6 16,0 2-12-16,0 0-19 0,0 3-20 15,0 3-6-15,0 1-23 0,-2 1 2 0,-2-3-19 16,0 1-24-16,-2 1-49 0,-3-2-51 0,-1 0-37 15,-2-13-60-15,-1 22-17 0,-2-13-60 0,0 1-24 16,-5-3-96-16,0-1-74 0,1-1-26 0,-4-2-99 16,0-1 41-16,-1-1 31 0,1 0 179 0,-2-2 75 15,3-1 161-15,-1-2 91 0,11 4 129 0,-11-11 51 16,11 11 74-16,-2-14 19 0,5 5 5 0,4-4-13 16,5-2-2-16,1-1-13 0,6-2 9 0,1 0 22 15,3 4-33-15,-2-2 7 0,0 4-22 16,-3 2-14-16,1-1-19 0,-4 5-20 0,1-1-26 15,-4 3-22-15,1 1-19 0,-13 3 5 16,17 3 4-16,-17-3-4 0,11 11-14 0,-11-11-17 16,5 18-12-16,-5-6-10 0,0 0-11 0,0 1-8 15,-1 0-6-15,0 1-22 0,-2 0-58 0,2-3-32 16,0 3-60-16,1-2-49 0,1-2-67 0,-1-10-8 16,5 16-90-16,-5-16-79 0,5 10-47 0,-5-10-100 15,9 5-38-15,-9-5-364 0,9-5-577 0</inkml:trace>
  <inkml:trace contextRef="#ctx0" brushRef="#br0" timeOffset="-146807.7">29327 17789 575 0,'-3'-10'738'16,"3"10"-105"-16,-3-19-114 0,3 19-68 0,-1-12-91 16,1 12-25-16,0 0-55 0,5-11-33 0,-5 11-70 15,0 0-19-15,16 0-51 0,-16 0-15 0,10 2-119 16,-10-2-98-16,15 8-167 0,-15-8-135 0,16 8-93 15,-16-8-503-15,12 12-634 0</inkml:trace>
  <inkml:trace contextRef="#ctx0" brushRef="#br0" timeOffset="-146209.23">29426 18001 573 0,'0'0'478'0,"0"0"-91"0,16 3-93 0,-16-3-49 16,15-2-58-16,-15 2-28 0,20-4-48 0,-7 1-14 16,-3 0-31-16,1-2-3 0,-1-1-28 0,-1 1 6 15,-3-3-11-15,1 1 44 0,-2-2 13 0,0-1 25 16,-4-1 27-16,-1 11 13 0,0-20-1 0,0 20 3 16,-1-19-9-16,1 19-8 0,-8-13-12 15,8 13-17-15,-8-7-12 0,8 7 3 0,0 0-18 16,-14 4-4-16,14-4-2 0,-8 13-10 0,5-3-18 15,3-10-7-15,0 21-1 0,0-7-10 0,3-3-2 16,0 5 24-16,2-3-37 0,0 2 24 0,1-3-33 16,0-1 25-16,2 1-84 0,-1-5-41 0,1 1-34 15,1-2-40-15,-9-6-34 0,18 7-35 0,-18-7 18 16,18 2 16-16,-7-5 35 0,-2 0 27 16,1-2 40-16,2-2 36 0,-2-2 85 0,-1-1 40 15,1-3 66-15,-3-1 54 0,0 0 18 0,0-2 37 16,-1 1 26-16,-2 3-22 0,0-1 16 0,-3 3-30 15,3 0-44-15,-4 10-43 0,4-11-21 0,-4 11 17 16,0 0-3-16,0 0-18 0,6 9-11 0,-6-9-12 16,3 18-13-16,-1-5-14 0,1-3-5 15,-1 6-18-15,2-1-1 0,-1-1-21 0,1 0-55 16,1 0-59-16,-1-3-43 0,1-3-57 0,1 2 13 16,-6-10-71-16,12 10-41 0,-12-10-33 0,12 5 16 15,-12-5 2-15,18-4 59 0,-9 1 40 0,4-4 48 16,0-2 71-16,1-2 95 0,0-3 70 0,2-2 51 15,-1 0 36-15,2-4 79 0,3 1 19 0,0 2 88 16,0 2 27-16,-3 3 9 0,2 3 0 0,-1 1-16 16,3 0-27-16,-4 5-46 0,0 0-22 0,0 3-39 15,-1 2-45-15,1 1-34 0,-4-2-24 0,-1 4-56 16,-1-2-64-16,-2 1-88 0,-9-4-149 0,12 7-126 16,-12-7-131-16,0 0-186 0,0 0-185 0,-3 11-746 15,3-11-1253-15</inkml:trace>
  <inkml:trace contextRef="#ctx0" brushRef="#br0" timeOffset="-115804.6">24907 16330 80 0,'0'0'321'0,"0"0"-40"0,0 0-29 15,-12-1 4-15,12 1-26 0,0 0-14 0,0 0-13 16,0 0-19-16,-10-5-8 0,10 5-20 16,0 0-13-16,0 0-9 0,0 0-11 0,-7-6-27 15,7 6 13-15,0 0-26 0,0 0 9 0,0 0-14 16,0 0 14-16,0 0-19 0,-8-5 4 0,8 5-26 15,0 0 8-15,0 0-20 0,0 0 12 0,0 0-19 16,0 0 9-16,0 0 5 0,0 0 11 0,0 0-6 16,0 0 4-16,0 0-7 0,0 0 6 0,0 0-5 15,0 0 5-15,0 0-9 0,16 2 0 0,-16-2-1 16,11 3 2-16,-11-3 12 0,16 3 1 16,-16-3 10-16,21 2-19 0,-8-1 9 0,0 2-11 15,1-1-40-15,0-2 34 0,4 1-11 0,2 0-4 16,-2-1-4-16,4 2-12 0,1-1 4 0,-1 1-3 15,5-2 5-15,-2 1-9 0,2-1 2 0,-3 0-7 16,-1 0 2-16,4 2-6 0,0-2 1 16,0 0 1-16,0 1 4 0,2-1-4 0,-4-1 4 15,4 1-2-15,-1 1-1 0,-3-1-4 0,4 0-7 16,-3 2 8-16,1-1-7 0,0-1 11 0,0 2-9 16,0-1 2-16,0 1-9 0,-3 1 23 0,1 0-18 15,2-1 14-15,-2 0-13 0,0 1 14 0,-1-2-10 16,2 2 14-16,-1 0-19 0,1-1 14 0,-2 1-21 15,3-1 21-15,-3 0-3 0,3 1 5 16,-2-3-2-16,2 1 0 0,0 1 5 0,-1-1-17 16,2-1 3-16,-1 2 3 0,2-2-10 0,-2 1 7 15,2-1-12-15,0 0 13 0,1 2-6 0,-3-1 14 16,4 1-9-16,-4-1 9 16,3-1-9-16,-3 1 10 0,2 1-11 0,-2-2 11 0,-1 1-38 15,1-1 35-15,0 0-4 0,0-1 7 0,-2-1-15 16,-2 1 4-16,1 0-19 0,3-1 9 0,-2-1-8 15,0 2 10-15,0-2-7 0,-2 0 11 16,-2 2-12-16,2-2 14 0,-4 1 0 0,0 1 6 0,3-2-8 16,-4 1 10-16,2-1-7 0,-3 2 7 15,2-1-6-15,0-1 8 0,-2 2-12 0,1-1 11 16,-2 1-1-16,2-3 19 0,-2 4-21 0,-1 0 8 16,2-3-6-16,-2 3 4 0,-1-2-3 0,1 1 4 15,3-1-8-15,-2 2 0 0,4-1-2 0,-2-1 13 16,0 1-12-16,3-1 2 0,-4 2-3 15,5-1 8-15,-1-2-10 0,-3 1 6 0,2 0-8 16,0 2 5-16,-2-3-39 0,3 0 46 0,-2 1-7 16,0 1 6-16,1-1-3 0,-2-3 5 0,0 3-8 15,0-1 8-15,0-1-8 0,0 1 6 0,-1 0-15 16,0-1 15-16,0 0-4 0,2 1-13 16,-4 0 11-16,3-1 8 0,-1-1-7 0,2 2-1 15,-1-1 5-15,0-1 3 0,5 1-4 0,-1 0-7 16,2-1 9-16,-1 2-12 0,2-2-1 0,1 0-6 15,1-1 10-15,-1 2-3 0,0 1 3 0,1-1 0 16,2-1 11-16,-2 2-20 0,-2 0 9 0,0 0 2 16,0 1 12-16,-4-1-7 0,-2 1 6 0,3-1 0 15,-4 2 4-15,1-1-1 0,-2-1 10 16,2 2-12-16,0-1 2 0,-3-2-3 0,4 2 11 16,-2 0-13-16,2-1 8 0,-1 0-14 0,5-2 12 15,-1 2-4-15,2-3 4 0,-1 1-6 0,0 0 1 16,3-1-8-16,-1 1 5 0,0 1 1 0,1-3-3 15,1 3 0-15,-2-1-2 0,1-1 0 16,-2 2 0-16,1 0 0 0,0-1 3 0,-2 0-4 16,0 1-4-16,-1 1 6 0,0-1 6 0,0 0-14 15,0-1 21-15,-2 1 8 0,3 0-3 0,-1-1-2 16,1 0-6-16,-1 0 0 0,3 0-3 16,-2 1 0-16,3-1 0 0,-2-1-3 0,1 2 1 0,1 0-2 15,0-1 0-15,-1-1 0 0,0 3-8 16,-1-1 13-16,1 1-4 0,-4-2 4 0,2 0 6 15,-2 1 7-15,-3 1-2 0,0-1 18 16,2 0 1-16,-2 2 4 0,1-2-8 0,3 1 0 0,0-2-6 16,2 1-6-16,0 0-2 0,2 0-3 15,0 0-8-15,5-3-16 0,1 3-3 0,0-3 5 16,0 3 14-16,2-3-20 0,-2 1 23 0,0 0-27 16,-1 2 28-16,-3 0-22 0,-3-1 22 0,0-1-22 15,2 2 11-15,-3-2-11 0,4 2 17 0,-3-1-24 16,1 0 14-16,0 1-16 0,1-1 25 0,4 0-23 15,0-1 25-15,0 0-20 0,0 0 18 0,0 1-17 16,-1-2 17-16,-1 3-17 0,-3-3 16 0,0 3-14 16,-1-1-6-16,-1 0 5 0,-2 0 22 0,-5 2-23 15,1-2 25-15,-3 3-18 16,1-2 20-16,-2 0-17 0,-2 1 12 0,-1 0-1 0,2 0 8 16,-2 1 28-16,-1 1 5 0,4-2 26 15,-2 2-20-15,5-2 5 0,-1 2-17 0,2-2 6 16,1 3-8-16,1-3-7 0,2 1-11 0,2 0-3 15,1 1-11-15,1-2 1 0,-3 3-7 0,3-2-12 16,-4 1-6-16,0-2-4 0,-1 3 4 0,2 0-3 16,-1-1 5-16,0 1 3 0,-1 0-14 0,1 0 14 15,1 0-1-15,-1 0 4 0,-1 1 3 0,1-1 1 16,0 0-2-16,-3 3 1 0,-2-2 1 0,1 1-8 16,-2-2 8-16,-3 0-3 0,-3 1 4 0,-11-1 9 15,22 2 6-15,-22-2 2 0,17 1-1 0,-17-1-4 16,16 0-10-16,-16 0 7 0,13 2-2 0,-13-2-3 15,14 0 1-15,-14 0 5 0,12 0-10 16,-12 0 3-16,0 0 10 0,14 0 8 0,-14 0 9 16,0 0 6-16,0 0 5 0,0 0-2 0,12 0-2 15,-12 0 6-15,0 0 6 0,0 0 3 0,0 0 13 16,0 0-25-16,0 0 9 0,-11 5-25 0,11-5 18 16,-11 1-22-16,11-1 22 0,-12 6-31 0,12-6 14 15,-12 5-23-15,12-5 12 0,-14 8-18 0,14-8 18 16,-11 11-23-16,3-4 18 0,2-2-14 0,-1 4 14 15,1-3-17-15,1 3 17 0,-3-1-20 0,3 0 20 16,0 3-18-16,0-2 12 0,0-1-11 0,1 1 15 16,0-1-19-16,-2 0 21 0,1 0-16 15,0 0 16-15,-2 1-17 0,1-1 18 16,0 0-28-16,-2-2 28 0,1 3-1 0,1 0-2 16,-3-2-6-16,3 2 4 0,1-3-4 0,-1 2 0 15,0-1 2-15,6-7 3 0,-10 16-6 0,6-8-14 16,0 0 19-16,4-8-19 0,-6 16 19 0,6-16-19 15,-5 15 22-15,5-15-16 0,-6 16 13 0,6-16-20 16,-5 16 26-16,5-16-22 0,-2 17 27 0,2-17-29 16,-3 18 19-16,3-18-18 0,-2 17 20 0,2-17-19 15,-4 15 13-15,4-15-11 0,-3 13 9 0,3-13-11 16,-4 16 22-16,4-16-17 0,-5 14 15 16,5-14-17-16,-7 15 18 0,7-15-21 0,-7 17 21 15,3-9-21-15,4-8 13 0,-7 17-4 0,7-17 6 16,-7 16-19-16,7-16 8 0,-5 17 2 0,3-7 0 15,2-10 8-15,-3 15-10 0,3-15 3 16,0 17 0-16,0-17 5 0,0 14-9 0,0-14 7 16,2 14-5-16,-2-14-1 0,1 14-9 0,-1-14-14 15,1 15 5-15,-1-15 0 0,0 13-6 0,0-13 3 16,0 15 4-16,0-15 0 0,0 16 4 0,0-16 3 16,-5 18 1-16,5-18-2 0,-4 17 12 0,4-17-2 15,-5 17 0-15,5-17 1 0,-5 16 2 0,5-16 1 16,-4 14 1-16,4-14-2 0,-6 14 0 0,6-14 3 15,-5 11-2-15,5-11 1 0,-6 15 27 16,6-15-30-16,-3 10 20 0,3-10-24 0,-4 12 20 16,4-12-23-16,-3 9 21 0,3-9-25 0,-2 10 25 15,2-10-19-15,0 0 20 0,-2 12-21 0,2-12 19 16,0 0-24-16,0 0 5 16,0 13 21-16,0-13-24 0,0 0 23 0,0 0-21 15,-1 11 8-15,1-11-18 0,0 0 16 0,0 0-21 0,0 0 0 16,0 0 16-16,-4 11-17 0,4-11 22 0,0 0-16 15,0 0 21-15,0 0-23 0,0 12 25 0,0-12-25 16,0 0 29-16,0 0-22 0,5 10 26 0,-5-10-25 16,0 0 20-16,0 0-23 0,4 8 28 15,-4-8-22-15,0 0 24 0,0 0-24 0,4 9 24 16,-4-9-28-16,0 0 30 0,0 0-28 0,1 10 24 16,-1-10-22-16,0 0 18 0,0 0-16 0,0 0 22 15,0 13-22-15,0-13 24 0,0 0-27 0,0 0 9 16,3 12-4-16,-3-12 30 0,0 0-24 0,5 10 24 15,-5-10-24-15,0 0 24 0,6 7-21 16,-6-7 17-16,0 0-18 0,8 6 22 0,-8-6-25 16,0 0 14-16,0 0-16 0,8 9 24 0,-8-9-25 15,0 0 22-15,0 0-24 0,6 6 20 0,-6-6-22 16,0 0 22-16,0 0-22 0,8 6 21 16,-8-6-23-16,0 0 17 0,0 0-27 0,9 7 39 15,-9-7-26-15,0 0 23 0,7 4-22 0,-7-4 19 16,0 0-20-16,0 0 23 0,8 7-29 0,-8-7 27 15,0 0-23-15,0 0 23 0,7 9-23 0,-7-9 22 16,0 0-26-16,0 0 23 0,8 8-26 0,-8-8 23 16,0 0-23-16,4 8 26 0,-4-8-23 0,0 0 24 15,5 10-23-15,-5-10 23 0,0 0-22 0,4 9 21 16,-4-9-23-16,0 0 22 0,5 10-21 0,-5-10 22 16,0 0-19-16,0 0 25 0,7 9-28 0,-7-9 25 15,0 0-23-15,0 0 23 0,6 7-24 0,-6-7 23 16,0 0-27-16,0 0 19 0,0 0-19 0,0 0 15 15,5 9-20-15,-5-9 25 0,0 0-24 16,0 0 15-16,0 0-7 0,0 0 20 0,0 0-18 16,0 0 29-16,0 0-24 0,0 0 25 0,0 0-24 15,0 0 23-15,0 0-29 0,0 0 28 0,0 0-30 16,0 0 26-16,0 0-24 0,0 0 23 0,0 0-22 16,0 0 25-16,0 0-26 0,0 0 24 0,-4 7-24 15,4-7 21-15,0 0-20 0,0 0 18 0,-14 2-25 16,14-2 12-16,0 0-31 0,-13 0 23 0,13 0-31 15,0 0 19-15,-15 0-27 0,15 0 21 16,-14 2-31-16,14-2 23 0,-15 3-18 0,15-3 31 0,-16 5-25 16,16-5 20-16,-19 6-14 0,10-1 5 0,-1-1-22 15,-1 0 21-15,0 1-21 0,0-2 24 16,-1 3-23-16,-2-1 33 0,-1 0-14 0,0 1 23 16,-3-2-16-16,1 1 29 0,-2-1-24 0,0 2 27 15,-2-2-25-15,-2 1 21 0,0-1-26 0,0 1 31 16,2-3-24-16,-1 1 23 0,-2 0-16 0,-1 0 19 15,2 0-17-15,3 0 22 0,-2 0-25 0,3-1 28 16,-1 1-16-16,-1-1 13 0,3 1-16 0,-2 0 20 16,-1-1-18-16,3 1 17 0,-1-1-16 0,3 1 14 15,-4-1-12-15,1 0 23 0,1-1-28 16,-1 1 19-16,0-1-26 0,0-1 28 0,-3 1-20 16,3-1 20-16,-1-1-25 0,0 1 27 0,1-1-23 15,-1 1 22-15,2-2-19 0,-1 2 19 0,0 0-17 16,3 0 11-16,0 0-19 0,0 0 21 0,1 0-18 15,1 2 24-15,0-2-7 0,0 0 38 0,0 1-17 16,1-1 17-16,1 1-30 0,-2-1 18 0,1 0-27 16,0 2 20-16,13-2-27 0,-27 2 25 0,14-1-32 15,0-1 25-15,-1 1-22 0,1 0 22 0,-2-1-33 16,2 0 35-16,-2 2-18 0,1-2 37 0,-3 1-16 16,3-1 18-16,-2 1-10 0,-1-1 28 0,-2 1-31 15,2-1 16-15,-3 1-28 0,1-1 15 0,0 0-21 16,0 0 19-16,0 0-27 0,0 0 18 0,-1-1-22 15,-1 1 20-15,1-1-23 0,-1 0 17 16,1 0-21-16,-1 1 22 0,0-2-23 0,1 1 21 16,-1-1-17-16,-1 0 22 0,3 0-19 0,-3 1 17 15,0 0-30-15,1-1 29 0,-1 1-19 0,-1 1 16 16,0-1-16-16,-1 1 19 0,-2 1-15 0,-1-1 17 16,0 0-36-16,-1 0 34 0,1 0-26 0,1 0 24 15,-1 0-17-15,1-1-5 0,4 2-2 0,-1-1-18 16,1-1 25-16,1 2-19 0,-1-1 27 0,1-1-18 15,0 2 24-15,2 0-21 0,-1-1 14 16,2 2-11-16,0-1 21 0,2 0-18 0,1-1 22 0,1 2-29 16,-2 0 26-16,1-2-21 0,1 1 22 15,0 1-12-15,-1 0 4 0,1-1-14 0,-1 0 22 16,-1 0-20-16,1 0 19 0,1-1-28 0,-3 1 26 16,0 1-22-16,-2-2 12 0,3-2-22 0,-3 4 29 15,-1-4-21-15,2 2 25 0,-1 0-21 0,0-1 16 16,1 2-15-16,-3-1 19 0,6 0-19 0,-4 0 20 15,4 0-19-15,-4 0 23 0,5 0-32 0,-3 0 37 16,2 0-24-16,-1 0 25 0,1 0-21 0,1 0 19 16,1 0-26-16,-2 0 27 0,2-1-5 0,-1 1-3 15,1 0 1-15,-1 0-5 0,1 1 5 0,1-1-9 16,-4 0 1-16,2 2-3 0,-2-2 5 16,3 1-4-16,-4 0 10 0,-1 0 22 0,1 1 12 15,-1 1 9-15,0-2 9 0,-1 3-2 0,-2-2-6 16,2 1-10-16,-1 0-6 0,0 2-7 0,0-4-7 15,0 4-9-15,0-3-1 0,1 1-7 0,-1-1-2 16,2 0-1-16,-2 2-6 0,3-3-3 0,-1 2 0 16,-1-1-5-16,1-1-10 0,-2 2-9 0,1-1 4 15,0-1-2-15,-2 2 7 0,0-2-26 0,0 1 33 16,-1-2 3-16,0 1-4 0,-6-1 5 0,1 0-2 16,-31 0-3-16,29 2 11 0,1-4-3 0,0 2 3 15,-2 0-2-15,1 0-1 0,0 0-3 0,2 0 2 16,-1 0-1-16,5 0 2 0,0 0 1 0,0 2 2 15,3-1-1-15,0 1 1 0,1-2 1 16,0 0 1-16,1 0-1 0,2 1 2 0,-2 1-3 16,0-1 2-16,3 1-1 0,-2-2-1 0,2 3-4 15,-1-2 0-15,3 3-22 0,-5-2 27 0,4 2-20 16,-2-1 15-16,3 0-5 0,0 0 23 0,-1 0-26 16,-1 0 25-16,-1 1-21 0,3-1 19 0,-1 0 2 15,0 1 6-15,-2-1 14 0,3 1 9 0,-3-2 14 16,1 2 4-16,1-3-8 0,1 0-12 0,-5 1-2 15,2 1-3-15,-2-2-8 0,0 0-14 0,0 1 13 16,-2-2-6-16,2 0-2 0,2 1-10 0,-2-2-2 16,-2-1-14-16,0 1 0 0,2 1-4 15,-3-2-8-15,2 0 7 0,-2 0-1 0,1 1 1 16,0 0 2-16,-2-2 1 0,-1 2 0 0,2-1 1 16,0 1-4-16,-2-1-1 0,-4 0-1 0,6 2 5 15,-1-1-8-15,0 1 6 0,-1 0-3 0,1 0 5 16,-1 0 2-16,3 1 8 0,-3-1 4 0,1 1-2 15,0 0 0-15,1 1-4 0,-1-1 3 0,-2 0 2 16,1 0 6-16,0-1 0 0,1 1-2 0,-1 0 5 16,1-1-6-16,-1 2 3 0,2-2-7 0,-2 0 3 15,2 1-13-15,1-2 27 0,0 1 1 16,0 0-2-16,2 0 3 0,-2 0-2 0,-1 1 9 16,3-1 8-16,2 0 1 0,-1 1 4 0,-1-1 2 15,3 2 14-15,0-2 0 0,2 2 7 0,-1-1-6 16,14-1-3-16,-23 1-8 0,23-1-9 0,-19 0-6 15,19 0-4-15,-19 1 20 0,19-1-34 0,-15 0 22 16,15 0-32-16,-16-1-2 0,16 1 1 0,-17 0-3 16,17 0 2-16,-16-1 1 0,16 1-1 0,-16 0-3 15,16 0 0-15,-18 1 1 0,18-1 1 0,-16 1-1 16,16-1 5-16,-18 2-1 0,18-2-2 0,-13 0-4 16,13 0 1-16,-16 1 2 0,16-1-2 0,-13 0 3 15,13 0 4-15,0 0-2 0,-16 1 1 0,16-1-2 16,0 0-1-16,0 0 1 0,-14 1 4 15,14-1 0-15,0 0 8 0,0 0 6 0,0 0 9 16,0 0 41-16,-15 0-43 0,15 0 41 0,0 0-56 16,0 0 39-16,-12-2-49 0,12 2 39 0,0 0-47 15,0 0 40-15,-14-4-46 0,14 4 40 0,0 0-41 16,0 0 39-16,-11-4-46 0,11 4 44 0,0 0-43 16,0 0 38-16,0 0-43 0,-10-2 43 15,10 2-42-15,0 0 34 0,0 0-26 0,0 0 40 16,-8-6-42-16,8 6 31 0,0 0-30 0,0 0 15 15,-4-8 28-15,4 8-43 0,0 0 32 0,0 0-33 0,-5-11 41 16,5 11-44-16,-4-8 43 0,4 8-43 16,0 0 44-16,-2-17-45 0,2 17 42 0,-2-14-42 15,2 14 40-15,0-19-38 0,0 19 23 0,2-24-22 16,-1 12 42-16,0-1-43 0,0-3 42 0,2 1-42 16,0-2 13-16,-1-1-8 0,1 0 43 0,-1-1 0 15,2-3-8-15,-1-2-5 0,-1 1 5 0,1 1-35 16,-2 1 42-16,-1 2-41 0,1-1 40 0,-2 2-19 15,1 1 15-15,-1 0-30 0,0 1 38 0,1 3-43 16,-2 0 46-16,2 13-26 0,0-21 37 0,0 21-48 16,0-18 37-16,0 18-43 0,0-16 38 0,0 16-40 15,-2-16 28-15,2 16-28 0,-2-15 37 16,2 15-34-16,-2-17 23 0,2 17-27 0,-4-15 35 16,4 15-40-16,-2-12 38 0,2 12-38 0,-2-15 39 15,2 15-41-15,-4-10 40 0,4 10-41 0,0 0 36 16,-2-15-36-16,2 15 39 0,0 0-39 0,0-13 39 15,0 13-42-15,0 0 35 0,-3-13-30 0,3 13 34 16,0 0-34-16,-1-10 41 0,1 10-38 0,0 0 37 16,0 0-45-16,-3-15 44 0,3 15-37 0,0 0 38 15,0 0-41-15,0-12 42 0,0 12-39 0,0 0 30 16,0 0 7-16,-2-10-6 0,2 10-37 0,0 0 34 16,0 0-34-16,0 0 47 0,0 0-45 0,0 0 37 15,-3-11-39-15,3 11 40 0,0 0-39 16,0 0 39-16,0 0-37 0,0 0 39 15,0 0-33-15,0 0 25 0,0 0-22 0,0 0 32 16,0 0-45-16,0 0 36 0,0 0-38 0,0 0 47 16,0 0-40-16,0 0 40 0,0 0-51 0,0 0 49 15,0 0-38-15,0 0 48 0,0 0-51 0,0 0 34 16,-1-11-31-16,1 11 40 0,0 0-38 0,0 0 32 16,0 0-28-16,0 0 37 0,0 0-38 0,0 0 37 15,0 0-38-15,0 0 40 0,0 0-42 16,0 0 37-16,0 0-46 0,-3-11 46 0,3 11-18 15,0 0 7-15,0 0-30 0,0 0 31 0,-2-10-37 0,2 10 31 16,0 0-39-16,0 0 36 0,0 0-43 0,0 0 41 16,0 0-39-16,0 0 44 0,0 0-35 15,0 0 53-15,1-10-52 0,-1 10 31 0,0 0-25 16,0 0 30-16,0 0-33 0,0 0 40 0,0 0-47 16,0 0 31-16,0 0-51 0,0 0 21 0,0 0-60 15,0 0-22-15,0 0-35 0,0 0-50 16,0 0-20-16,-6-7-91 0,6 7-72 0,0 0-109 15,0 0-160-15,0 0-755 0,0 0-1009 0</inkml:trace>
  <inkml:trace contextRef="#ctx0" brushRef="#br0" timeOffset="-46403.79">13275 13087 82 0,'16'-5'182'0,"-3"0"-43"0,-4 0-35 16,2 1-22-16,-2 1-15 0,-9 3-16 0,15-8-8 0,-15 8-9 15,14-10-9-15,-14 10-13 0,13-7-30 16,-13 7-43-16,10-9-54 0,-10 9-84 0,9-9 60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5:53:15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12046 7892 42 0,'0'0'145'0,"0"0"5"0,0 0-17 0,0 0-2 0,0 0-9 15,4-10-7-15,-4 10-4 0,0 0 0 0,0 0 5 16,0 0 1-16,0 0 1 0,0 0 4 16,0 0 11-16,0 0-1 0,0 0-2 0,-2-10-2 15,2 10-5-15,0 0-16 0,0 0-21 0,0 0-20 16,0 0-7-16,0 0-11 0,0 0-17 0,0 0-4 15,-2-11-6-15,2 11-4 0,0 0-1 0,0 0 8 16,0 0 12-16,-6-8 5 0,6 8 2 0,0 0 1 16,-5-7 0-16,5 7 5 0,0 0-1 0,-10-8-3 15,10 8 2-15,-6-6 1 0,6 6-5 0,-9-7-3 16,9 7 0-16,-9-7-49 0,9 7 52 0,-10-7-49 16,10 7 48-16,-8-8-58 0,8 8 52 15,-10-9-51-15,10 9 56 0,-13-9-59 16,13 9 55-16,-12-7-57 0,12 7 52 0,-17-8-54 15,17 8 56-15,-18-7-56 0,18 7 55 0,-22 0-60 16,11 0 54-16,-1 3-54 0,-1 0 57 0,-1 0-50 16,-1 4 55-16,2-1-6 0,-1 3-3 0,0 0-4 15,-2 2-2-15,3 0-5 0,-2 0-4 0,2 3 1 16,0-1-1-16,1-1-1 0,3-2-3 0,-1 4 0 16,1-4-3-16,2 2 1 0,-1 0 7 0,0-1-11 15,2 0 0-15,1-1 1 0,1-1-1 0,0 1 1 16,4-10-1-16,-4 16 1 0,4-16 0 0,-2 15 8 15,2-15 8-15,1 13 2 0,-1-13-1 16,3 14 0-16,-3-14-6 0,5 11 3 0,-5-11 0 0,8 13-55 16,-8-13 61-16,8 10-57 0,-8-10 63 15,13 9-56-15,-13-9 62 0,13 6-51 0,-13-6 61 16,13 6-60-16,-13-6 62 0,11 2-54 0,-11-2 54 16,14 0-54-16,-14 0 51 0,16-4-60 0,-16 4 60 15,15-5-45-15,-15 5 64 0,18-8-68 0,-12 2 55 16,2-1-46-16,3 1 57 0,-4-3-57 0,1-1 68 15,2 0-65-15,-4 0 63 0,3-1-62 0,-4-2 70 16,1 3-53-16,0-2 44 0,0 2-60 0,-3 0 49 16,0 1-26-16,2 1 52 0,-5 8-48 0,4-14 47 15,-4 14-61-15,5-14 41 0,-5 14-57 16,3-11 45-16,-3 11-57 0,2-9 45 0,-2 9-52 0,0 0 42 16,4-13-59-16,-4 13 51 0,0 0-54 15,0 0 61-15,0 0-57 0,0 0 54 16,0 0-52-16,0 0 53 0,0 13-52 0,0-13 53 15,0 14-54-15,0-14 49 0,-4 20-40 0,4-11 47 16,-2 4-50-16,1-2 52 0,-1 0-53 0,2 0 52 16,-2 0-53-16,4 0 47 0,-2-11-51 0,2 21 56 15,1-11-49-15,-3-10 46 0,6 16-80 0,-1-7 34 16,1-3-75-16,-1 0 33 0,4 1-79 0,0-3 21 16,-1-1-84-16,3 1 32 0,0-1-18 15,1-1-20-15,0 0-30 0,1-2-29 0,1 0-27 16,0 0-10-16,0-2-17 0,0 1-357 0,1-3-190 15</inkml:trace>
  <inkml:trace contextRef="#ctx0" brushRef="#br0" timeOffset="481.61">11970 7510 495 0,'0'-15'551'0,"0"15"-66"0,3-10-58 16,-3 10-45-16,5-10-61 0,-5 10-43 0,7-9-38 15,-7 9-44-15,5-9-43 0,-5 9-30 16,0 0-29-16,7-7-16 0,-7 7-14 0,0 0-15 0,0 0-60 16,11 3 60-16,-11-3-60 0,5 8 58 15,-5-8-57-15,2 11 52 0,-2-11-55 0,2 16 54 0,-2-16-58 16,0 17 55-16,-2-6-57 0,2-11 54 16,-1 22-56-16,1-22 55 0,-1 22-52 0,1-22 48 15,-1 22-57-15,2-12 49 0,-1-10-48 0,2 21 57 16,2-12-54-16,0 0 51 0,1-2-49 0,4 0 52 15,-3 0-54-15,5-3 53 0,-11-4-54 0,21 4 52 16,-7-1-51-16,-1-3 53 0,-2 1-56 0,-11-1 56 16,25-1-41-16,-13 2 37 0,-12-1-54 0,19-1 50 15,-19 1-47-15,16-3 52 0,-16 3-58 0,14-1 8 16,-14 1-111-16,13-2-6 0,-13 2-129 0,0 0 1 16,13 0-56-16,-13 0 1 0,0 0-31 15,0 0-382-15,11 6-241 0</inkml:trace>
  <inkml:trace contextRef="#ctx0" brushRef="#br0" timeOffset="951.27">12298 7594 428 0,'0'0'569'0,"0"0"-35"0,0 0-125 16,0 0-7-16,0 0-140 0,-7-5 0 0,7 5-103 16,0 0 21-16,0 0-71 0,0 0 47 15,0 0-75-15,4 14 57 0,-4-14-53 0,7 15 32 16,-2-4-55-16,-1 2 58 0,-1 1-61 0,1 2 41 16,2 0-49-16,-3 6 51 0,1-1-69 0,1 5 48 15,-2-1-61-15,-1 0 40 0,2 8-57 0,0-1 49 16,-2 0-58-16,3 0 53 0,-3 0-58 0,0-1 52 15,2-5-57-15,0 0 4 0,-2-1 2 16,2 0 5-16,-1-2 0 0,1-4 1 0,0-2 6 16,0-1 3-16,-1-2-9 0,4-1 7 0,-2-3 2 15,1-1 6-15,1-3-1 0,1-2-2 0,-8-4 0 16,16 1-9-16,-7-4 2 0,3-2 0 0,1-3 0 16,1-5 48-16,-1-1-62 0,5-7 63 15,-3 1-69-15,2-5 54 0,2-6-57 0,-2 1 54 16,0-2-53-16,-1 1 62 0,-3 3-31 0,-1 0 8 15,1 2 11-15,-4 0 0 0,5 0-7 0,-6 6-5 16,1 0-2-16,1 1-4 0,-5 6 0 0,1-1-7 16,0 1 0-16,-1 3-8 0,0 0-59 0,-1 1-76 15,-4 9-79-15,7-16-52 0,-7 16-185 0,4-11-64 16,-4 11-521-16,4-8-656 0</inkml:trace>
  <inkml:trace contextRef="#ctx0" brushRef="#br0" timeOffset="1296.86">12870 7638 521 0,'0'0'524'0,"-6"-6"13"16,6 6-102-16,-8-7 0 0,8 7-128 0,0 0 4 15,-6-7-104-15,6 7 13 0,0 0-99 16,0 0 21-16,-9-7-78 0,9 7 43 0,0 0-59 0,-6 11-4 16,6-11 41-16,-5 14-60 0,3-3 50 15,-3 5-32-15,0-1 49 0,1 8-59 0,-2 0 54 16,-1 5-51-16,0 2 37 0,2 1-49 0,-1 2 42 16,-1-1-53-16,1 1 44 0,3 2-62 0,-2-3 51 15,3 0-56-15,0-3 1 0,2-2 2 0,2 0 2 16,0-2 3-16,3-1 9 0,0-2-7 0,1-1 0 15,3-2-28-15,3-1 25 0,-1-6-83 16,4 1-27-16,-1-5-79 0,1-1-50 0,4-3-143 16,-1-2-28-16,-1-4-57 0,2-1-415 0,0-4-444 0</inkml:trace>
  <inkml:trace contextRef="#ctx0" brushRef="#br0" timeOffset="2198.83">13005 7832 425 0,'0'0'557'0,"0"-16"-109"0,0 16 31 15,2-16-92-15,-2 16-5 0,4-16-96 16,-4 16 11-16,6-12-106 0,-6 12 5 0,4-12-84 15,-4 12 32-15,0 0-63 0,11-6 51 0,-11 6-40 16,7 5 45-16,-7-5-80 0,11 13 31 0,-4-5-44 16,-3 1 56-16,1 1-55 0,1 2 27 0,-1 1-54 15,0-1 40-15,-1 3-51 0,0-1 39 0,-1 0-51 16,-1 1 45-16,2-2-47 0,-2-1 45 0,0 1-50 16,-2-1 38-16,4-1-39 0,-4-11 43 0,2 19-42 15,-2-19 40-15,0 16-57 0,0-16 36 0,2 13-49 16,-2-13 56-16,0 0-45 0,0 16 40 0,0-16-45 15,0 0 55-15,0 0-55 0,-2 12 57 16,2-12-53-16,0 0 56 0,0 0-54 0,0 0 54 0,0 0-53 16,0 0 54-16,0 0-54 0,0 0 55 15,0 0-55-15,0 0 47 0,0 0-43 0,0 0 45 16,0 0-51-16,0 0 54 0,0 0-67 0,0 0 72 16,0 0-56-16,0 0 49 0,0 0-50 0,-4 11 60 15,4-11-56-15,0 0 52 0,0 0-57 0,0 0 55 16,0 11-53-16,0-11 54 15,0 0-52-15,0 0 48 0,0 0-41 0,0 0 49 16,0 0-55-16,0 0 46 0,-2 11-67 0,2-11 35 16,0 0-56-16,0 0 45 0,0 0-59 0,-8-6 55 15,8 6-52-15,-5-7 58 0,5 7-48 0,-8-9 62 16,4-1-49-16,1 2 63 0,-2 0-56 0,1-4 60 16,1-1-53-16,-3 0 61 0,2-2-48 0,1 1 52 15,-1 0-51-15,2-2 51 0,-4-1-56 0,2 3 68 16,2-2-70-16,-3 1 70 0,3 2-50 0,0 0 55 15,-2 0-46-15,2 2 67 0,-1 3-30 0,-2-5-15 16,3 5 48-16,-2-1-46 0,4 9 22 0,-5-16 12 16,5 16 16-16,-4-12 3 0,4 12 6 0,-4-11 3 15,4 11 8-15,-3-8 1 0,3 8 1 0,0 0-10 16,-4-14-7-16,4 14-12 0,0 0-10 0,-3-8-5 16,3 8-8-16,0 0-6 0,0 0-5 0,-4-11-6 15,4 11-5-15,0 0-5 0,0 0-5 16,0 0-5-16,0 0-3 0,0 0-3 0,0 0-1 15,0 0 2-15,0 0 2 0,0 0 13 0,0 0 36 16,0 0 4-16,7 11 3 0,-7-11 0 0,9 13-2 16,-3-4 4-16,-1 0-8 0,1 3-5 0,2 2 3 15,0 1 7-15,1 1-4 0,3 2-7 0,-3 1-4 16,1 0-6-16,2 5-4 0,1-1-3 0,0-1-3 16,-3-3-1-16,3 1-3 0,-3-1 1 15,3 0-7-15,-4-3-2 0,2 0-1 0,-2 1-1 16,0-3-14-16,-1-1 10 0,0 0 2 0,-1-2 1 15,-3-1-12-15,2-2-16 0,-3 2-4 0,4-3-10 16,-7-7-8-16,4 13-4 0,-4-13-1 0,7 11-38 16,-7-11-43-16,0 0-39 0,0 0-50 15,0 0-73-15,0 0-5 0,0 0-121 0,7-8-29 16,-7 8-84-16,2-17-57 0,0 3-399 0,-2 1-577 16</inkml:trace>
  <inkml:trace contextRef="#ctx0" brushRef="#br0" timeOffset="2529.69">13214 7738 202 0,'0'0'592'0,"-4"-9"-14"16,4 9-114-16,0 0 3 0,-5-10-137 0,5 10 3 16,0 0-110-16,0 0 5 0,-4-11-92 0,4 11 22 15,0 0-77-15,0 0 28 0,0 0-67 0,0 0 38 16,0 0-61-16,0 0 54 0,-8 5-52 0,8-5 61 15,-6 15-54-15,6-15 57 0,-7 19-57 0,1-7 52 16,-1 1-48-16,-2 3 58 0,0 2-61 16,-2 0 49-16,-1 1-50 0,-1 3 46 0,-3-1-42 15,-1 0 32-15,0 0-44 0,2 0 25 0,-3 1-35 16,3-2 26-16,-2 0-34 0,-1 0 0 0,5-4 4 16,0 0-6-16,1 0 6 0,-1-4-3 15,4 1-12-15,-2-4 16 0,4 2-3 0,-2-3-6 0,4-2-4 16,-2 2-18-16,7-8-22 0,-8 10-34 15,8-10 11-15,0 0-102 0,0 0-5 0,0 0-134 16,0 0-33-16,0 0-91 0,0 0-111 0,4-14-333 16,0 4-435-16</inkml:trace>
  <inkml:trace contextRef="#ctx0" brushRef="#br0" timeOffset="2801.55">13365 7594 164 0,'0'0'749'0,"0"-12"-175"0,0 12-24 15,0 0-137-15,0 0-19 0,0 0-76 0,6-6 65 16,-6 6-63-16,18 5 12 0,-7-1-28 0,6 4 11 16,0 2-38-16,6 5-24 0,-1-1-36 0,-2 4-2 15,1 0-42-15,-3 3-30 0,-5 1-23 0,0 5-21 16,-5 1-20-16,-2-3-27 0,-6 2-11 0,-2-1-25 15,-5 6-39-15,-3 3-29 0,-7 3-33 16,-3-6-27-16,-1 0-28 0,-1-1-25 0,-3-3-48 16,1-3-74-16,-3 2-28 0,1-2-120 0,5-8-43 0,-2 0-102 15,-2 1-553-15,3-4-749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5:54:18.6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19330 4348 115 0,'0'0'149'0,"0"0"-11"16,0 0-43-16,0 0 11 0,0 0-25 0,0 0 0 16,-6-9-35-16,6 9 8 0,0 0-28 0,0 0 12 15,0 0-24-15,0 0 18 0,0 0-15 0,0 0 12 16,-9-4-21-16,9 4 23 0,0 0-13 0,0 0 30 15,0 0-15-15,0 0 31 0,0 0-20 0,0 0 22 16,0 0-14-16,-12-1 5 0,12 1 2 16,0 0 0-16,0 0-4 0,0 0 0 0,0 0-7 15,0 0-6-15,0 0 4 0,-14 1 4 0,14-1 2 16,0 0-7-16,0 0 0 0,0 0 0 16,0 0-1-16,0 0 4 0,0 0-7 0,0 0 7 15,0 0 0-15,0 0-21 0,0 0 17 0,0 0-6 16,0 0 3-16,0 0-8 0,0 0-4 0,0 0-5 15,0 0-2-15,0 0-4 0,0 0 2 0,0 0 3 16,0 0 2-16,0 0 1 0,0 0 0 0,11 6-4 16,-11-6 11-16,10 2 0 0,-10-2 6 0,14 3 5 15,-14-3-4-15,19 2-7 0,-19-2-9 16,24 3-4-16,-11-1-2 0,1-2-4 0,2 1-3 16,0-1-4-16,2 2 0 0,0-1-1 0,1 1 0 15,-2-2-3-15,2 1-1 0,-1 2-5 0,0-2 2 16,0 1 1-16,-1-1 3 0,1 1-1 0,-2 0-2 15,1 0 2-15,-1 1-2 0,-1-1 0 0,-2-2 0 16,2 3 1-16,-2 0-17 0,0-2 4 0,1 0 21 16,-2 1 2-16,1 1 10 0,0-2 1 0,1 1 0 15,-1-1 1-15,1 0 0 0,0 1-4 0,0 0-1 16,0-1-4-16,1 1 2 0,0-1-4 16,-2 0-3-16,1 1-7 0,0-2 4 15,1 2 0-15,-2-1-4 0,0 0-13 0,2 1 17 16,-2-1-15-16,1-1 16 0,0 2-14 0,0-1 14 15,0-1-19-15,0 2 19 0,-1 0-9 0,-2-2 13 16,3 0-14-16,-1 2 17 0,0-1-13 0,-13-1 21 16,23 2-18-16,-10-1 12 0,-2 0-11 0,-11-1 9 15,23 2-14-15,-11 0 12 0,0-2-16 0,0 2 14 16,1-1-15-16,0 0 16 0,-2 1-17 0,3 0 20 16,-1-1-18-16,1 1 12 0,-1 0-15 0,2 0 15 15,-1-1-12-15,1 2 10 0,1-2-11 0,0 1 13 16,1 1-15-16,1-3 16 0,0 3-17 0,1-2 16 15,0 1-15-15,-1-1 14 0,2 1-14 0,0-1 21 16,1 0-18-16,1 1 11 0,4 0-15 16,-2-1 16-16,3 2-14 0,-2-3 12 0,2 2-11 15,-1-1 14-15,-3 1-17 0,0-1 17 16,0-1-15-16,0 2 15 0,-2-4-14 0,1 2 16 16,-1 2-12-16,-1-4 18 0,-3 2-15 0,-1 0 17 15,0 0-21-15,-1-1 18 0,-2 1-13 0,2-2 11 16,-2 2-15-16,-13 0 12 0,25-1-13 0,-25 1 11 15,25 0-14-15,-25 0 16 0,24-2-17 0,-10 2 17 16,-1 0-11-16,1 0 7 0,-1 2-15 0,2-2 15 16,-1 0-12-16,1 0 12 0,-1 0-14 0,3 1 14 15,-2-1-15-15,4 2 15 0,-2-1-14 16,1-1 15-16,-1 2-13 0,1-1 11 0,-2 0-13 16,2 1 14-16,0-1-19 0,-1 0 18 0,2 0-10 15,-3 0 12-15,2 0-16 0,-1 1 15 0,1-2-16 16,0 2 15-16,-3-1-16 0,4-1 14 0,-2 0-14 15,2 0 17-15,0 0-18 0,-4 0 15 0,5 0-14 16,-5 0 14-16,2 0-8 0,1 0 10 0,-2 0-15 16,2 0 14-16,0 0-14 0,0-1 13 0,0-1-15 15,1 0 12-15,-1 2-14 0,0-1 17 16,1 0-18-16,-3 0 15 0,3 0-11 0,0 0 13 16,0-1-12-16,1 1 12 0,1 0-13 15,-1 1 18-15,2-3-19 0,-3 1 16 0,3 1-6 16,-1 1 6-16,0-2-18 0,-1 0 15 0,2 1-11 15,-1 1 16-15,0-1-14 0,-1 0 13 0,1 0-17 16,-1 1 17-16,0-2-14 0,-1 1 14 0,0 1-18 16,-2-1 21-16,2 1-12 0,-1-1 15 0,-2 0-22 15,3 0 16-15,-2 1-12 0,1-2 14 0,1 2-16 16,-2-1 14-16,2 0-14 0,-1-1 14 0,1 2-15 16,1 0 15-16,-2-2-15 0,3 1 16 0,-2 0-15 15,0 1 16-15,3-1-13 0,-3 1 11 0,3 0-14 16,-1-1 15-16,0 1-14 0,2 0 14 0,0-2-14 15,0 2 12-15,4 0-9 0,-5 0 12 16,2-1-21-16,0 1 18 0,-1 0-13 16,0 0 15-16,1-1-12 0,1 1 13 0,-2 0-22 15,-2 0 22-15,2-1-1 0,0 0-3 0,-1 1 4 16,-3-2-2-16,3 2-3 0,-2-1-14 0,-2 0 18 16,1 1 2-16,-1-1-1 0,3-1 0 0,-2 0-2 15,-1 2 1-15,2 0-3 0,1-1-1 0,-2 0-1 16,3 1 2-16,-1-2-11 0,0 2 10 0,1 0-14 15,-1 0 15-15,0 0-11 0,2 0 8 0,-3 0-8 16,1 0 15-16,0 0-15 0,1 0 18 0,-3 0-14 16,3 0 17-16,-2 2-15 0,-2-2 10 0,3 0-14 15,-2 1 15-15,-1-1-21 0,2 0 20 16,-3 1-14-16,2-1 15 0,1 0-15 16,0 0 11-16,0 0-9 0,1 0 9 0,-2 0-10 15,2 0 11-15,0 0-15 0,-1 0 14 0,3 0 6 16,0 0-27-16,2 0 22 0,0 0-15 0,1 2 15 15,1 0-9-15,-1-2 10 0,1 1-14 0,1 0 17 16,1-1-12-16,-1 1 10 0,-3-1-15 0,3 0 14 16,1 2-13-16,-3-2 15 0,2 0-14 0,1 0 16 15,-2 0-16-15,0 0 14 0,0 0-13 0,1 0 6 16,-1-2-5-16,0 2 13 0,-3 0-17 0,1 0 14 16,-1 0-13-16,-2 0 14 0,2 0-11 15,-1-1 9-15,1 1-6 0,3 0-9 0,-5-1 14 16,2 1-11-16,0 0 11 0,1 0-1 0,-4 0 0 15,4-1-2-15,-1 1 0 0,-1 0-1 16,0 0 1-16,4-2-2 0,1 4-12 0,-3-2 13 16,4 1-10-16,-2-1 13 0,0 1-12 0,-1 0 14 15,0 1-12-15,1-1 18 0,-1 0-15 0,1 0 12 16,0 0-15-16,-4 1 16 0,-1-1-9 0,-3 0 32 16,1 0 6-16,-2-1 18 0,2 1-21 0,-5-1 14 15,1 2-13-15,-1-2-2 0,0 0-11 0,0 0 2 16,1 0-16-16,-1 0 7 0,-1 0-8 0,0 0 8 15,1 0-8-15,-1 0 11 0,2 0-10 0,-1 0 6 16,-1 0-6-16,1 0 9 0,-1 0-8 16,2 0 5-16,-1 0-6 0,-1 0 5 0,4 0-7 15,-3 0 4-15,-1 0-5 0,2 0 4 16,0 0-2-16,-1 2 3 0,1-2 0 0,-3 0 11 16,0 0-6-16,1 0 3 0,-3 1-3 0,3-1-1 15,-14 0-2-15,22 1 0 0,-22-1-7 0,23 0-3 16,-23 0 3-16,16 0 9 0,-16 0 2 0,15 2-11 15,-15-2 19-15,14 0-27 0,-14 0 27 0,0 0 0 16,15 0 2-16,-15 0 2 0,0 0-12 0,14 1-5 16,-14-1 7-16,0 0-7 0,0 0-1 0,15 0-4 15,-15 0 1-15,0 0-3 0,15 1-1 0,-15-1-2 16,0 0 3-16,15 0-11 0,-15 0 9 16,0 0-4-16,16 2 1 0,-16-2-6 0,0 0 14 15,11 1-12-15,-11-1 5 0,0 0-12 0,0 0-30 16,11 2-29-16,-11-2-50 0,0 0-57 15,0 0-88-15,0 0-68 0,0 0-133 0,-5 8-531 16,5-8-594-16</inkml:trace>
  <inkml:trace contextRef="#ctx0" brushRef="#br0" timeOffset="16507.95">1200 6234 294 0,'-6'-6'494'0,"6"6"-43"0,-10-11-50 0,10 11-21 15,-7-10-39-15,7 10-60 0,-8-6-30 0,8 6-42 16,-5-8-21-16,5 8-42 0,0 0-20 0,-8-7-38 16,8 7 12-16,0 0-3 0,0 0 23 0,-12 7-39 15,12-7 4-15,-5 17-41 0,1-6 18 16,0 3-37-16,1 1 17 0,-2 3-29 0,1 4 19 15,-1 1-22-15,-1 0 17 0,2 2-27 16,-3 2 21-16,2 1-22 0,-2 1 20 0,3-2-22 0,-1 0 21 16,-1-3-25-16,2 1 22 0,0-2-23 15,0 0-12-15,0-4 30 0,1 0 0 0,2-1 6 16,-2-2-3-16,1 0-3 0,2-1 1 0,0-3-6 16,-2-1 2-16,2-11-4 0,0 21 2 0,0-21-2 15,0 16 3-15,0-16 2 0,0 14 0 0,0-14 27 16,2 10 33-16,-2-10 2 0,0 0 10 0,0 0-19 15,0 0-12-15,0 0-4 0,0 0 14 0,0 0 5 16,5-8-15-16,-5 8-3 0,1-17 14 0,-1 5 2 16,0-3-12-16,0-4-7 0,0-1-11 0,0-7-2 15,0 0-6-15,1 0-3 0,1-2 8 0,-2 0 16 16,2 1-4-16,0 0 0 0,-2 2 3 0,2 1 6 16,2 0-7-16,-3 2 20 0,0 4 9 15,1-1-13-15,0 4-8 0,0-2-10 0,-2 5-6 16,2 0-5-16,-2 0-1 0,2 2-10 0,-1 1-5 15,-1 10 0-15,2-17-8 0,-2 17-6 0,2-14-4 16,-2 14-3-16,0 0 2 0,2-11 1 0,-2 11 0 16,0 0 2-16,0 0-5 0,14 7 4 0,-14-7 2 15,11 12-1-15,-6-4 5 0,1 3 1 0,3 1-3 16,-2 1-7-16,2 0-35 0,-1 0-29 0,2 2-8 16,-1 0-10-16,-1-2-19 0,0 0-4 0,1 0 12 15,-3-1 14-15,1-1 14 0,-1-2 17 0,0-2 15 16,-6-7 11-16,9 14 7 0,-9-14 8 15,8 6 1-15,-8-6 2 0,0 0 12 0,18-9 5 16,-13 1 14-16,1-2 28 0,1-2 9 0,2-2 14 16,-2 0 7-16,2-1 16 0,-1 1 22 0,0 0-32 15,1 0 7-15,-3 3-17 0,3-2 2 0,0 2-24 16,-2 0 9-16,-1 4-37 0,-1 0 10 0,4 0-29 16,-9 7 17-16,14-7-26 0,-14 7 21 15,15-1-23-15,-15 1 21 0,16 6-20 0,-8-2 16 16,2 4-19-16,-3 0 18 0,3 3-18 0,-1 2 23 15,-3 1-24-15,1 2 24 0,-1 1-21 16,-1 4-7-16,-2 0-33 0,1 1 39 0,-2 1-43 16,-2 1 10-16,2-4-22 0,-2 1-1 0,0 0-24 15,0-2 16-15,0-1-15 0,0 0 22 0,0-1-17 16,2-1 27-16,-1-2-13 0,1 0 31 0,-1-1-15 16,2-3 30-16,-1 2-16 0,0-1 27 0,-2-11-16 15,6 17 23-15,-6-17-21 0,5 14 11 0,-5-14-38 16,7 11-9-16,-7-11-47 0,7 6-82 0,-7-6-70 15,0 0-81-15,15 1-93 0,-15-1-169 0,10-5-430 16,-10 5-645-16</inkml:trace>
  <inkml:trace contextRef="#ctx0" brushRef="#br0" timeOffset="17624.34">1684 6531 111 0,'0'0'474'0,"0"0"-51"0,0 0-46 16,0 0-27-16,0 0-50 0,0 0-34 0,8 7-41 15,-8-7-21-15,19-2-16 0,-19 2-26 0,21-4 0 16,-7 2-18-16,-1-3-8 0,3 2-17 16,-2-2-23-16,0-1-7 0,-4 2 10 0,-1-1-12 15,2-3-16-15,-4 2-15 0,-1-1 1 0,-2-2-13 16,-4 9-11-16,4-13-6 0,-4 13-5 0,-5-17-6 15,0 10-3-15,-3 1 8 0,0-1 4 16,-1 2-4-16,-1 1-2 0,0 0-11 0,-2 2 0 16,12 2-4-16,-21-1 5 0,21 1 0 0,-22 3-3 15,13 2 0-15,1-1-9 0,-2 4-3 0,4 1 17 16,-2 0-6-16,6 0 0 0,-2 2 0 0,2 0 3 16,2-11 0-16,3 24-2 0,1-12 0 0,1 4 4 15,4-3-2-15,1 0 2 0,3-1 1 0,2-1-3 16,1-1 0-16,5-1-4 0,0-1-8 0,1-4 2 15,1 0 1-15,-2-2 4 0,0-1-34 16,-1-2-21-16,0-2-17 0,1 0-8 0,-4-1-11 0,2-1 2 16,-4-1 12-16,0 0 11 0,-2 1 9 15,-1-3 13-15,-3 1 4 0,-2 1 9 0,-1-1 4 16,-3-2 3-16,-3 9 3 0,5-13 3 0,-5 13 3 16,0-14 0-16,0 14 4 0,-6-12 1 0,6 12 2 15,-8-11-7-15,8 11 11 0,-9-8-5 0,9 8 4 16,-11-5-2-16,11 5 2 0,-12-2-1 0,12 2 2 15,-11 0-8-15,11 0 10 0,-14 6-8 0,14-6 15 16,-12 7-19-16,12-7 28 0,-14 11-5 0,14-11 9 16,-10 11-5-16,5-3 0 0,5-8-10 0,-9 13 12 15,9-13-3-15,-8 13 6 0,8-13-2 0,-3 13 9 16,3-13 3-16,0 12 17 0,0-12 16 0,0 0 17 16,5 12-1-16,-5-12-8 15,0 0-8-15,12 4-9 0,-12-4 1 0,0 0-12 16,14-5-7-16,-14 5-2 0,11-4 8 0,-11 4 6 15,10-5 3-15,-10 5-22 0,0 0 20 0,11-6-14 16,-11 6 1-16,0 0-19 0,12-4 4 0,-12 4-11 16,0 0 4-16,0 0-14 0,0 0 8 0,10-2-27 15,-10 2 23-15,0 0-4 0,0 0 9 0,0 0-40 16,8 5 43-16,-8-5-9 0,7 8 3 0,-7-8-16 16,7 8 23-16,-7-8-23 0,7 8 23 0,-7-8-12 15,10 11 13-15,-10-11-26 0,12 7 24 0,-12-7-14 16,13 7 15-16,-13-7-10 0,15 2 11 0,-15-2-13 15,19-3 11-15,-7-2-13 0,-2 1 14 16,1 0 25-16,-1-1 22 0,-1 1 24 0,-9 4 34 16,13-8-8-16,-13 8 16 0,14-6-39 0,-14 6 3 15,11-5-32-15,-11 5 0 0,13-6-28 0,-13 6-4 16,0 0-20-16,11-3 15 0,-11 3-24 0,0 0-1 16,0 0 4-16,11 2 22 0,-11-2-24 0,0 0 17 15,5 12-18-15,-5-12 18 0,6 9-30 0,-6-9 33 16,6 14-7-16,-6-14-26 0,7 14-37 0,-3-6-20 15,-4-8-12-15,10 13-16 0,-10-13 2 16,9 15 1-16,-9-15 3 0,9 6 13 0,-9-6 4 0,15 1 15 16,-15-1 11-16,15-6 8 0,-7 0 4 15,2 0 15-15,-3 0 9 0,2-4 39 0,-3 3 11 16,2-1 55-16,-3 1 7 0,-5 7 36 0,9-12 1 16,-9 12-16-16,6-8-19 0,-6 8-31 0,6-6-10 15,-6 6-11-15,0 0-12 0,0 0-4 0,0 0 0 16,0 0-5-16,13 6-4 0,-13-6 1 0,7 8-1 15,-7-8 2-15,9 14-1 0,-3-7-4 0,0 0-7 16,1-1 4-16,1 2-2 0,0-3-5 0,1 0 0 16,0 1-5-16,4-2-5 0,-3-2-5 0,-10-2 0 15,22 3-6-15,-22-3-26 0,19 0-3 0,-19 0 9 16,18 0 7-16,-18 0 5 0,14-2 0 0,-14 2 1 16,0 0-21-16,13-1-23 0,-13 1-18 15,0 0-19-15,0 0-24 0,0 0-32 0,0 0-58 16,0 0-35-16,0 0-24 0,0 0-51 0,-5 7-31 15,5-7-69-15,0 0-76 0,0 0-495 16,6 8-592-16</inkml:trace>
  <inkml:trace contextRef="#ctx0" brushRef="#br0" timeOffset="18543.64">3562 6138 74 0,'0'0'467'0,"-8"-15"-4"0,8 15-45 0,-5-12-21 15,5 12-8-15,-6-11 3 0,6 11-25 0,-5-9-11 16,5 9-16-16,-4-10-44 0,4 10-47 0,0 0-48 16,-3-10-45-16,3 10-33 0,0 0-25 0,0 0-23 15,-4-10-22-15,4 10-13 0,0 0-9 0,0 0-7 16,-9 5-4-16,9-5-41 0,-9 15 38 0,4-3-5 15,0 2 6-15,-4 3 0 0,1 4-6 0,-1 4 1 16,-1 2-6-16,2 1-4 0,-1 1 6 16,3 1-4-16,1-3 4 0,-2 1 1 15,5-4-1-15,1 2-2 0,-1-2-3 0,2-2 4 16,2-3-1-16,0 0 1 0,1 0 2 0,3-2 23 16,0-3 25-16,2 1-1 0,4 0 0 0,2-4-11 15,0 0-7-15,2-2-9 0,2-1-3 0,0-2-7 16,0 0-2-16,0-1-5 0,0-1 5 0,0-1-8 15,1 0-8-15,-1-2-2 0,-3 1-34 0,0-1-31 16,-1-1-20-16,-1 0-28 0,1-1-21 0,-14 1-40 16,22-5-57-16,-13 2-72 0,-9 3-114 0,14-7-41 15,-14 7-47-15,10-10-465 0,-10 10-562 0</inkml:trace>
  <inkml:trace contextRef="#ctx0" brushRef="#br0" timeOffset="18744.48">3453 6374 208 0,'0'0'590'0,"0"0"-49"15,0 0-38-15,0 0-60 0,0 0-67 0,0 0-52 16,9-3-33-16,-9 3-31 0,25-2-23 0,-7 0-17 16,1 1-28-16,2-1-12 0,0-1-36 0,0 1-31 15,1-2-20-15,-3 1-25 0,-3-2-4 0,1 2-40 16,-2-1-115-16,-1-1-136 0,-2-2-158 0,-2 1-109 15,-5-2-116-15,0 0-349 0,-5 8-545 16</inkml:trace>
  <inkml:trace contextRef="#ctx0" brushRef="#br0" timeOffset="18959.41">3476 6028 750 0,'0'0'652'15,"6"-8"-66"-15,-6 8-57 0,14-7-53 0,-6 3-36 16,2-1-45-16,4-1-44 0,0 1-46 0,3 1-52 16,-1-1-48-16,1 0-42 0,0 0-31 15,0 2-26-15,0-1-19 0,0 2-23 0,-2-2-28 16,-1 2-91-16,-1 2-101 0,0-2-101 0,-2 0-138 16,-11 2-137-16,24 0-154 0,-24 0-391 0,22 0-694 15</inkml:trace>
  <inkml:trace contextRef="#ctx0" brushRef="#br0" timeOffset="19274.61">4107 5986 252 0,'0'0'647'16,"0"0"-94"-16,0 0-62 0,-8-7-32 15,8 7-85-15,0 0-58 0,-10-6-60 0,10 6-50 16,0 0-44-16,-15-2-34 0,15 2-29 0,-12 7-17 16,12-7-17-16,-15 11-13 0,9-3-5 0,-3 2-5 15,1 3 1-15,-1 1 29 0,0 4-21 0,1 2-6 16,1 1 1-16,-1 2-13 0,0 6-12 0,3 1 12 16,0 1-9-16,2 2 7 0,2 0-13 0,2-1 4 15,2 0-6-15,1 1 0 0,2-3 7 0,2-1-11 16,3 0-2-16,0-2 2 0,2-2-1 15,1-3-9-15,0 0 6 0,1-6-63 0,-1 1-21 16,1-3-74-16,2-1-80 0,1-2-68 0,0-3-127 16,-2-1-85-16,3-4-441 0,-3-1-533 0</inkml:trace>
  <inkml:trace contextRef="#ctx0" brushRef="#br0" timeOffset="19540.5">4225 6089 668 0,'-7'-7'567'15,"7"7"-124"-15,-9-7-25 0,9 7-58 0,0 0-56 16,0 0-27-16,0 0-28 0,0 0-5 0,1 15-9 16,5-5 13-16,1 4-67 0,4 1 60 0,1 3-23 15,4 2-12-15,2 4 5 0,1-4-18 16,3 7-39-16,-3-6-24 0,0 2-24 0,-1-2-21 15,-1-2-23-15,-4-1-51 0,3-2-45 0,-5-1-53 16,1-1-57-16,-2-2-95 0,-1 0-81 0,-1-3-88 16,-3-1-74-16,-5-8-126 0,8 9-482 0,-8-9-708 15</inkml:trace>
  <inkml:trace contextRef="#ctx0" brushRef="#br0" timeOffset="19791.84">4442 6150 426 0,'0'0'584'16,"0"0"-90"-16,-5-14-39 0,5 14-56 0,-7-8-58 15,7 8-44-15,-7-9-18 0,7 9-27 0,-9-6-44 16,9 6-42-16,-7-6-33 0,7 6-21 0,0 0-17 16,-13 0-13-16,13 0-19 0,-10 7-5 15,5 0 50-15,-1 0-67 0,-2 4 43 0,-1 1-14 0,0 1-21 16,-1 5-16-16,-1 1 2 0,0 1-7 0,-2 4-1 15,0-1 2-15,0 3-5 0,-1-1-1 16,1-2-16-16,1 2-55 0,-2-1-79 0,4-5-28 16,-1-1-46-16,2-2-85 0,0-3-42 0,2-1-74 15,2-2-22-15,5-10-47 0,-2 12-338 0,2-12-341 16</inkml:trace>
  <inkml:trace contextRef="#ctx0" brushRef="#br0" timeOffset="20056.45">4602 6004 678 0,'7'-7'533'16,"-7"7"-64"-16,0 0-70 0,9-8-43 0,-9 8-65 16,0 0-12-16,11 4-17 0,-11-4-24 0,12 14 15 15,-3-2-29-15,0 4 44 0,4 1-53 0,1 5 3 16,0 3-31-16,-1 4 3 0,2 2-43 0,-6 1-12 15,-1-1-37-15,-6 2-2 0,0 1-38 0,-5-1-22 16,-5 6-56-16,-2-1-9 0,-5-1-76 0,-3-1-32 16,-1 1-104-16,-4-7 4 0,-1-2-34 0,-2-1-27 15,1-4-77-15,5-4-53 0,-1-2-55 0,1-6-458 16,4 1-523-16</inkml:trace>
  <inkml:trace contextRef="#ctx0" brushRef="#br0" timeOffset="20392.64">5089 6317 494 0,'0'0'649'16,"-7"5"-86"-16,7-5-64 0,0 0-69 0,-6 6-40 16,6-6-40-16,0 0-40 0,0 0-42 0,6 7-44 15,-6-7-42-15,19 1-45 0,-7-1-27 0,2 0-23 16,1 3-16-16,1-2-15 0,1 0-10 0,1-1-30 15,-1 1-86-15,-2-1-88 0,1 0-88 0,-2 2-139 16,0-1-122-16,-14-1-592 0,23 0-717 16</inkml:trace>
  <inkml:trace contextRef="#ctx0" brushRef="#br0" timeOffset="20562.8">4998 6559 237 0,'0'0'829'0,"-1"12"-147"0,1-12-50 16,10 7-70-16,-10-7-101 0,22 0-33 0,-5-2-101 16,5-1-35-16,1-1-65 0,4 0-41 0,-2 0-41 15,1 0-29-15,-1 0-61 0,-1-1-104 0,-1 0-153 16,-4 2-153-16,-3 1-216 0,-2-1-693 0,-2-1-873 16</inkml:trace>
  <inkml:trace contextRef="#ctx0" brushRef="#br0" timeOffset="29355.29">5808 5818 271 0,'0'0'337'0,"-8"-8"-23"16,8 8-14-16,-5-10-33 0,5 10 0 0,-5-8-5 15,5 8-19-15,-6-10-30 0,6 10-11 0,-7-9-1 16,7 9-5-16,-6-9-8 0,6 9-13 0,-6-8 3 16,6 8-5-16,-6-8-16 0,6 8-17 0,0 0-28 15,-6-9-19-15,6 9-22 0,0 0-17 0,0 0-31 16,-6-8 9-16,6 8-17 0,0 0 5 0,0 0-3 16,0 0-3-16,7-5-1 0,-7 5 2 15,15 0-7-15,-3-1 1 0,2 1-3 0,3-2 0 0,2 1-2 16,4 1 5-16,5-2-2 0,3 1 0 15,5-1-2-15,-1-1 1 0,5-1-3 0,-3 3 4 16,0-2-4-16,-1 0-1 0,-5 1-1 0,-2-1 3 16,-2 3-5-16,-4-1 3 0,-3-1-20 0,-1 2 20 15,-2-2-8-15,-4 1 8 0,0 1-2 0,-1-1 2 16,-12 1-5-16,18 0 7 0,-18 0-5 0,14 0 0 16,-14 0-24-16,0 0-34 0,14 1-34 15,-14-1-57-15,0 0-48 0,0 0-70 0,0 0-100 16,0 0-112-16,0 0-458 0,-10 6-514 0</inkml:trace>
  <inkml:trace contextRef="#ctx0" brushRef="#br0" timeOffset="30004.19">5759 5728 377 0,'0'0'380'0,"-20"0"-35"0,20 0-31 0,-18 1-35 15,18-1-29-15,-19 0-22 0,19 0-26 0,-14 2-28 16,14-2-11-16,-14 0-12 0,14 0-10 0,0 0-17 16,-16 0-7-16,16 0 1 0,0 0-15 15,0 0-2-15,0 0-5 0,-5 7-10 0,5-7-9 16,8 7 0-16,-8-7-18 0,13 9-3 0,-4-3-10 15,0 0-3-15,1 1-13 0,3 2-5 0,-2 0-6 16,2 2 0-16,2 1-5 0,0 0 0 16,0 2-7-16,-1-1 5 0,2 1-6 0,-1-2 2 15,1 3-2-15,-3-2 1 0,2 2-14 0,-2-1 11 16,1-1 2-16,-2 2-3 0,-2-3-3 16,0 0 4-16,-1 1-1 0,0-1 0 0,-1 0 2 15,0-1 2-15,0 1-1 0,-1 0-3 0,-1 0-1 16,2 0 1-16,-3 0 0 0,0-3-1 0,-1 2 1 0,0 1 2 15,-2-2-2-15,-1 2 5 0,1-2-2 16,-2-10 2-16,-2 24-3 0,0-14 2 0,-1 2-3 16,-2 1-4-16,0-1 2 0,-1 2 5 0,-3-2-4 15,1 0-15-15,-1 1 19 0,-2-1-7 0,0-2 4 16,-2 3 1-16,0 1-1 0,0-3 2 0,-1 3-2 16,1-3-2-16,1 1-2 0,0-2 0 0,0-1 1 15,-1 2 21-15,4-4 9 0,-1 1-1 0,1 0-6 16,3-2-6-16,-1 0 0 0,7-6-6 0,-10 9 1 15,10-9 1-15,-9 11 37 0,9-11 25 0,0 0 0 16,-1 11 13-16,1-11 0 0,9 7 34 0,-9-7 6 16,17 6 5-16,-5-3-5 0,4-2-2 15,3-1-14-15,3 0-3 0,2 0-22 0,4 0-17 16,3-1-7-16,-1-1-13 0,1 1-6 0,0-1-12 16,-1 1-7-16,0-2-4 0,-2 2-3 0,-1-1-16 15,-2-1-39-15,-6 2-17 0,2-1-22 0,-2 1-29 16,-5-1-28-16,0 1-18 0,-1-1-38 0,-2 2-62 15,2-3-67-15,-3 0-123 0,-10 3-147 0,17-4-650 16,-8 0-846-16</inkml:trace>
  <inkml:trace contextRef="#ctx0" brushRef="#br0" timeOffset="30606.65">6478 6031 189 0,'0'0'719'0,"-1"-12"-125"16,1 12-60-16,0-15-80 0,0 15-59 0,3-14-42 0,-3 14-48 16,7-14-48-16,-7 14-33 0,9-15-46 15,-3 9-30-15,-6 6-36 0,15-9-23 0,-6 5-19 0,2 2-22 16,-11 2-9-16,19 1-8 0,-9 1-5 15,3 3-5-15,-2 2-3 0,1 2-42 0,-1 0 43 16,-2 3-48-16,0 1 57 0,0 2-50 0,-3 0 52 16,-2 2-51-16,0 1 51 0,-3 0-50 0,-1 1 51 15,-1 2-82-15,-1-2 52 0,-2 1-5 0,-3 1-7 16,0-1-12-16,-1-4 4 0,2-1 3 0,0-1 10 16,0-1-3-16,0-4 6 0,2 1 9 0,0-2 4 15,0 2 15-15,4-10 2 0,-5 7-2 0,5-7-7 16,0 0-1-16,0 0 7 0,0 0-7 0,0-18-49 15,3 7 50-15,2-2-45 0,0-1 49 0,1-2-48 16,4-1 58-16,-1 0-41 0,0 1 48 0,3-1-47 16,-2 1 53-16,0 2-44 0,-1-1 40 0,0 5-32 15,0-2 53-15,1 1-24 0,-3 0 32 16,-1 3-20-16,-1 1 30 0,0 0-20 0,-5 7 17 16,10-12-23-16,-10 12 16 0,7-10-28 0,-7 10 17 15,6-9-23-15,-6 9 10 0,0 0-21 0,7-9 12 16,-7 9-21-16,0 0 7 0,5-7-24 0,-5 7 2 15,0 0-10-15,0 0 11 0,0 0-11 0,0 0 9 16,0 0-13-16,0 0 17 0,-3 11-15 16,3-11 17-16,-5 15-17 0,4-5 20 0,-2 2-19 15,2 1 20-15,1 0-19 0,0 1 12 0,0 3-11 16,3 0 24-16,-1 0-37 0,3 1 33 0,4 0-19 16,-1-1 15-16,4 1-60 0,0-3-22 15,2-1-34-15,3-2-88 0,0-2-114 0,3-4-129 16,0-1-200-16,2-5-607 0,4-2-855 0</inkml:trace>
  <inkml:trace contextRef="#ctx0" brushRef="#br0" timeOffset="31004.75">7379 5854 442 0,'3'-12'511'15,"-3"12"-58"-15,4-13-68 0,-4 13 9 16,5-16-32-16,-5 16-43 0,4-18-67 0,-1 7-30 16,-3 11-14-16,3-21-15 0,-3 21-30 0,0-21-20 15,-2 11-34-15,0 0-33 0,-2 1-4 0,-1-1-22 16,-2 2-7-16,-2 2-12 0,2 1-6 0,-4 2-8 16,11 3-6-16,-21-2-10 0,10 5 5 0,0 1-4 15,1 3 1-15,-1 4-1 0,1 2 4 0,1 2-4 16,2 3-4-16,0 3 6 0,1 0-5 0,2 4 3 15,2 0 0-15,-1 3 11 0,2 5-13 16,1 0 48-16,0 2-51 0,1 0 65 0,-1 1-4 16,1 1-13-16,2 1-5 0,-2-1-7 0,2 1-7 15,2-2 6-15,-2-1-15 0,1-1-37 16,0-3 5-16,0 0 2 0,0-6 7 0,-1 0-5 16,-2-2 2-16,0-4-29 0,0-1 13 0,1-1 5 15,-2-3-29-15,1-1-15 0,-1-1-13 0,0-12-35 16,-1 19-56-16,1-19-89 0,-3 13-67 0,3-13-120 15,0 0-105-15,-5 8-295 0,5-8-389 0</inkml:trace>
  <inkml:trace contextRef="#ctx0" brushRef="#br0" timeOffset="31171.57">7094 6272 461 0,'-1'-12'657'0,"2"0"-119"0,0 2-37 16,5-4-74-16,2 1-56 0,4-4-93 0,4 1 16 15,5-2-72-15,3 0 25 0,9-1-87 0,2 1 23 16,2 2-83-16,1 0 22 0,-2 3-69 0,-4 3 33 16,-3 1-66-16,-3 3-60 0,-1-1-102 0,-3 2-119 15,-3 2-187-15,0 0-111 0,-2 2-461 0,-3-1-629 16</inkml:trace>
  <inkml:trace contextRef="#ctx0" brushRef="#br0" timeOffset="31920.63">7643 5771 95 0,'-5'-8'627'0,"5"8"-126"16,-9-13-68-16,9 13-50 0,-9-9-28 0,9 9-82 16,-7-7-39-16,7 7-62 0,-8-6-11 0,8 6-11 15,0 0-15-15,-18 3-31 0,18-3-13 0,-14 11-24 16,7-5-4-16,0 6-14 0,1 1-6 0,0 3-10 15,1 2-1-15,3 1-6 0,0 3-8 0,1 2 0 16,2 2-57-16,2 1 68 0,2 3-6 0,3 0-7 16,1-1 3-16,0-1-1 0,1-3-4 15,3 1 1-15,-2-3-2 0,-1-5 3 0,4 1-4 16,-2-5-47-16,2 0-36 0,-2-3-66 0,-1-2-54 16,2-4-82-16,-2-2-39 0,2-2-47 0,-13-1 22 15,21-4 2-15,-21 4 44 0,15-9 33 0,-9 3 45 16,1-1 46-16,-3-2 38 0,-2 0 19 0,-2 9 27 15,0-21 13-15,-2 10 35 0,-2 0 28 0,0 1 36 16,-1-3 10-16,-1-1 13 0,0 2 36 0,1-1 46 16,1 0 34-16,0 1-3 0,1 2 56 0,0 0-2 15,2-2 23-15,-1 1-14 0,2 11 25 0,0-21-3 16,0 21 13-16,0-20-16 0,0 20-20 0,3-20 17 16,-3 20-5-16,3-16-25 0,-3 16-33 15,2-14-24-15,-2 14-39 0,5-11-26 0,-5 11-22 16,5-10-17-16,-5 10-13 0,10-3-12 15,-10 3-6-15,12 1-4 0,-12-1-5 0,10 12 1 16,-3-5-5-16,-2 5-34 0,0 0 41 0,0 1-38 16,-1 1 36-16,0 0-37 0,-2 1 46 0,3 0-43 15,-3 1 38-15,-1-3-73 0,0 0 38 0,0-1-79 16,-1-12 39-16,2 20-34 0,-2-20 53 16,1 14 11-16,-1-14-51 0,1 11 48 0,-1-11-14 15,0 0 1-15,0 0-43 0,0 0 66 0,0 0-46 16,8-12 61-16,-5 3 0 0,2-3 2 0,0-3 21 15,1-1 22-15,1-3 3 0,0-1 7 0,1 1 9 16,-1-1-1-16,0 1 3 0,-1 4 28 0,0 1 4 16,-1 0-6-16,0 2-2 0,-3 2-2 0,2 0-13 15,-4 10-14-15,5-17-11 0,-5 17-14 0,5-11-10 16,-5 11-7-16,0 0-5 0,0 0 21 0,0 0-4 16,-2-11-7-16,2 11-1 0,-5 7-7 0,5-7 0 15,-8 14-2-15,4-5-8 0,-1-2 3 0,3 5-2 16,-1-2-24-16,2 2 27 0,2 0-18 0,0 1 29 15,4 1-26-15,3-2 29 0,-2 1-24 0,2-1 19 16,2-2-59-16,0 0 0 0,2-2-88 0,2 0-36 16,-1-2-118-16,-2-3-30 0,3-1-93 15,-1-2-68-15,1-1-56 0,-2 0-428 0,-1-5-547 16</inkml:trace>
  <inkml:trace contextRef="#ctx0" brushRef="#br0" timeOffset="32123.61">8017 5841 489 0,'0'0'501'0,"-7"-12"-60"16,7 12-42-16,1-12-20 0,-1 12-13 0,8-14-43 16,1 6-17-16,1-1-21 0,3 3-28 0,1 0-7 15,1 2-36-15,3 0-22 0,0 2 10 0,0 2-20 16,1 3-26-16,2 3-12 0,0 1 0 0,0 3-48 16,-3 3 11-16,0 4-33 0,-3 3 3 15,-2 3-26-15,-6-1 3 0,-3 2-36 16,-1 1-56-16,-3 2-42 0,-3 3-166 0,-4 2-88 15,-5 5-143-15,-3-1-188 0,-2-3-554 0,-2-2-828 16</inkml:trace>
  <inkml:trace contextRef="#ctx0" brushRef="#br0" timeOffset="33725.58">2180 7435 163 0,'0'0'423'0,"0"0"-93"0,-2-11-15 16,2 11-59-16,0 0-42 0,0 0-41 0,-8-5-6 16,8 5-25-16,0 0 1 0,0 0-23 0,-11-4-7 15,11 4-22-15,0 0-10 0,0 0-12 0,-13-2-9 16,13 2-7-16,-10 6 22 0,10-6 12 0,-10 10-10 15,3 0 0-15,3 0-1 0,-4 2-13 0,2 1-8 16,-1 1-9-16,2 4-18 0,0 1 16 16,1 3 5-16,-1-1-7 0,4-1-5 0,0-1-3 0,2 0 1 15,1-1 3-15,2 1 6 0,1-1 5 16,2 1 2-16,-1-6-5 0,0 2 5 16,5-2 4-16,-1-2-6 0,0 0-11 0,3-2-6 15,0-2 0-15,-1-4-10 0,-1 1 2 0,0-1 3 16,-11-3 13-16,23-1 8 0,-13-2 10 0,0 0 25 15,0-2-20-15,-1-2-7 0,-1 0-9 0,0-3 22 16,0 0-4-16,-2-2 25 0,2 0-10 0,-3 0-14 16,-1-2 27-16,-2-2-6 0,0-1-14 0,-4 1-31 15,1 0 14-15,-3-1-26 0,-2-3 12 0,-2 3-24 16,-1-1 11-16,0 1-53 0,-3 0 47 0,0 3-22 16,-1 0 11-16,3 3-52 0,-1 2-69 15,0-1-114-15,1 3-121 0,2 0-84 0,8 7-141 16,-15-6-87-16,15 6-337 0,0 0-587 0</inkml:trace>
  <inkml:trace contextRef="#ctx0" brushRef="#br0" timeOffset="33973.89">2587 7442 389 0,'0'0'591'0,"0"0"-96"0,0 0-72 16,0 0-62-16,0 0-78 0,13 0-49 0,-13 0-18 16,0 0-30-16,9 8-17 0,-9-8-1 0,10 14-29 15,-3-6-16-15,3 3 17 0,-1 1-20 16,3 3-19-16,1 0-3 0,2 2 7 16,2 2-20-16,-2-2-18 0,1 2-12 0,-3-3-78 0,1 0-81 15,-3-1-151-15,-1-4-143 0,0 1-166 0,-1-4-437 16,-3-1-601-16</inkml:trace>
  <inkml:trace contextRef="#ctx0" brushRef="#br0" timeOffset="34171.26">2796 7476 382 0,'0'0'566'15,"-14"5"-51"-15,14-5-70 0,-14 10-63 0,3-1-52 16,1-1-42-16,0 4-40 0,1 0-50 0,-1 0-29 15,0 4-40-15,2-2-17 0,-2 3-28 0,3-2-12 16,1 1-18-16,2-3-2 0,0 4-16 0,2-3-29 16,-2 1-118-16,1-3-83 0,2-1-109 0,-1 0-138 15,2-11-84-15,-3 15-266 0,3-15-312 0</inkml:trace>
  <inkml:trace contextRef="#ctx0" brushRef="#br0" timeOffset="34540.44">2993 7505 2 0,'0'0'522'0,"0"0"-121"0,12 1-10 16,-12-1-71-16,0 0-16 0,0 0-53 0,8 7-23 15,-8-7-40-15,0 0 2 0,3 9-27 0,-3-9-16 16,0 0-20-16,0 16 3 0,0-16-29 0,-2 14-2 15,2-14-19-15,-2 14 4 0,2-14-24 0,0 16-2 16,0-16-18-16,2 21 1 0,-2-21-12 0,5 17 2 16,1-7-14-16,-1-4 10 0,1 2-11 0,0 0 3 15,-6-8 0-15,15 7-2 0,-15-7-4 16,15 4 4-16,-15-4-4 0,17-6 1 0,-7 1 32 16,-4-2 2-16,2 0 23 0,-3-1 44 0,0-2 7 15,-5 10 9-15,6-17-13 0,-6 17-20 0,2-21-21 16,-4 10-15-16,-3 1-14 0,0 1-10 0,-1-2-10 15,-1 2-2-15,1 1-12 0,-2 1-6 0,2 0-6 16,6 7-5-16,-13-7-57 0,13 7-55 0,-11-4-40 16,11 4-57-16,-11 2-53 0,11-2-98 0,-9 5-45 15,9-5-80-15,0 0-495 0,-5 9-575 0</inkml:trace>
  <inkml:trace contextRef="#ctx0" brushRef="#br0" timeOffset="34740.66">3409 7530 98 0,'0'0'749'0,"-1"11"-141"16,1-11-71-16,0 0-33 0,-1 11-55 0,1-11-78 16,0 0 6-16,0 0-93 0,-2 11-10 15,2-11-90-15,0 0-19 0,0 0-54 0,0 0 0 16,0 0-99-16,0 0-89 0,4 9-178 0,-4-9-240 15,0 0-771-15,0 0-874 0</inkml:trace>
  <inkml:trace contextRef="#ctx0" brushRef="#br0" timeOffset="35020.85">3527 7336 458 0,'0'0'576'0,"0"0"-86"0,0 0-63 16,-7 10-63-16,7-10-55 0,0 0-45 0,0 0-24 16,0 12-40-16,0-12-13 0,0 0-15 15,2 16-13-15,-2-16-23 0,2 14 3 16,-2-14-17-16,5 18-6 0,-3-7-20 0,-1 1-14 16,-1 1-14-16,1-1-16 0,0 2-46 0,-1 4 42 15,0-1-50-15,0-1 53 0,-1 3-61 0,0-1 56 16,0-2-122-16,-1 0-5 0,2-1-74 0,-1 0-66 15,1-3-68-15,-1 0-3 0,2-1-45 0,-1-11 9 16,3 14-51-16,-3-14-84 0,7 8-226 0,-7-8-196 16</inkml:trace>
  <inkml:trace contextRef="#ctx0" brushRef="#br0" timeOffset="35270.74">3863 7475 563 0,'0'0'556'15,"0"0"-20"-15,7 8-41 0,-7-8-61 0,10 3-65 16,-10-3-42-16,17 4-26 0,-5-3-48 0,2 1-61 16,5-1 15-16,1 0-62 0,1 1 4 15,1-2-66-15,-1 3 22 0,0-2-60 0,-2 1 23 16,0-1-39-16,-1 1-17 0,-3-1-129 0,0 0-28 15,-1 1-102-15,-14-2-68 0,19 0-88 0,-19 0-45 16,15 0-102-16,-15 0-285 0,0 0-373 16</inkml:trace>
  <inkml:trace contextRef="#ctx0" brushRef="#br0" timeOffset="35486.62">3978 7365 456 0,'0'0'510'15,"-12"2"-52"-15,12-2-44 0,-10 5 1 16,10-5-83-16,-7 6-34 0,7-6-57 0,-4 12-34 0,4-12-43 16,-2 14-16-16,2-14-32 0,2 18-22 0,-2-18-16 15,1 20-16-15,0-8-9 0,2 0-11 16,-2 0-4-16,2 0-9 0,-2 2-1 0,0-1-3 16,3 1-3-16,-2-3-6 0,0 3-57 0,-1-3-75 15,0 1-59-15,1 1-24 0,-1-2-84 0,2-1-69 16,-3-10-61-16,2 18-428 0,-2-18-384 0</inkml:trace>
  <inkml:trace contextRef="#ctx0" brushRef="#br0" timeOffset="35853.86">4566 7336 688 0,'0'0'612'0,"0"0"-41"16,0 0-46-16,0 0-42 0,0 0-4 16,0 0-42-16,-7-8-55 0,7 8-47 0,0 0-43 15,0 0-34-15,0 0-40 0,-6-7-42 0,6 7-31 0,0 0-32 16,0 0-47-16,0 0 0 0,0 0-25 15,0 0-4-15,0 0-9 0,0 0-2 0,-1 11-10 16,1-11-6-16,1 17 5 0,-1-17-18 0,3 19 19 16,-2-6-10-16,-1 0 5 0,1 3-6 0,0 1 4 15,1 0-5-15,-1 3 8 0,0-2-1 0,1 1-3 16,-2 0-4-16,1 0 11 0,-1 1-24 0,0-1-32 16,0-4-53-16,0 3-15 0,-1-5-89 0,2-2-38 15,-2 1-82-15,1-12-50 0,0 21-103 0,0-21-115 16,3 10-571-16,-3-10-772 0</inkml:trace>
  <inkml:trace contextRef="#ctx0" brushRef="#br0" timeOffset="36071.62">4873 7369 276 0,'0'0'604'0,"0"0"-91"0,-9-3-83 0,9 3-24 15,0 0-46-15,0 0-43 0,0 0-38 0,0 0-38 16,-4 10-29-16,4-10-16 0,9 12-20 0,-2-3-52 16,3 0 53-16,2 2-71 0,1 1 22 0,3 1-50 15,-1-2 12-15,1 0-51 0,-2 0 25 0,-1-1-52 16,-1-2-81-16,-1 0-145 0,-3-2-51 0,-1 0-111 16,1-2-131-16,-8-4-553 0,10 5-676 15</inkml:trace>
  <inkml:trace contextRef="#ctx0" brushRef="#br0" timeOffset="36270.58">5009 7374 394 0,'0'0'550'15,"-15"-3"-49"-15,15 3-55 0,-15-2-25 0,15 2-71 16,-17 2-32-16,17-2-30 0,-20 5-29 0,11 0-15 16,0 2 2-16,-2 0-88 0,0 2 25 0,2 0-88 15,-1 2 28-15,0 1-59 0,2 1 23 0,-1-1-50 16,0 2 26-16,0-1-41 0,3 3 29 15,-2-3-46-15,0 4 2 0,3-2-146 0,0-3-29 16,0 1-75-16,1 1-99 0,1-3-57 0,3-11-41 16,-1 17-75-16,1-17-326 0,5 10-383 0</inkml:trace>
  <inkml:trace contextRef="#ctx0" brushRef="#br0" timeOffset="36623.69">5198 7274 435 0,'0'0'454'0,"0"0"-11"15,0 0-63-15,0 0-17 0,0 0-63 0,0 0-31 16,0 0-18-16,-5 9-4 0,5-9-46 0,0 14-28 16,0-14-37-16,-2 13-9 0,2-13-28 0,2 19-11 15,-2-19-9-15,0 22-14 0,3-12-14 0,-2 1-11 16,3 0-4-16,0 0-4 0,0-1-5 0,1-1-4 15,2 0-2-15,0-2-4 0,-1 0 4 0,-6-7-1 16,13 8-3-16,-13-8 0 0,14 3-1 0,-14-3 1 16,12-5-7-16,-12 5 1 0,7-10-1 0,-7 10 17 15,4-15 6-15,-4 15 5 0,-4-15-9 16,0 5 4-16,-2 1 22 0,-2 0 15 0,-1 0 16 0,-1 0-4 16,1 2-13-16,-1-1-17 0,0 1-7 15,1 2-15-15,1 0-10 0,-1 0 6 0,9 5-9 16,-13-8-5-16,13 8-64 0,-12-5-120 0,12 5-107 15,0 0-122-15,-12-6-204 0,12 6-560 0,0 0-780 16</inkml:trace>
  <inkml:trace contextRef="#ctx0" brushRef="#br0" timeOffset="36822.98">5540 7286 655 0,'0'0'723'0,"0"0"-86"16,0 0-61-16,0 0-57 0,2 11-41 0,-2-11-53 16,0 0-15-16,0 0-52 0,0 0-41 0,0 0-48 15,0 0-52-15,0 0-42 0,0 0-37 0,0 0-27 16,0 0-47-16,0 0-128 0,0 0-110 0,0 0-239 16,0 0-173-16,0 0-154 0,0 0-557 0,0 0-900 15</inkml:trace>
  <inkml:trace contextRef="#ctx0" brushRef="#br0" timeOffset="37336.43">5702 7202 548 0,'0'0'690'0,"0"0"-86"0,0 0-70 15,0-14-77-15,0 14-26 0,0 0-82 0,3-9 15 16,-3 9-30-16,3-9-20 0,-3 9-69 0,7-7-35 16,-7 7-47-16,6-7-25 0,-6 7-38 0,8-5-8 15,-8 5-37-15,0 0-5 0,10-5-23 0,-10 5 3 16,0 0-18-16,13 1 8 0,-13-1-13 0,10 6 10 16,-10-6-12-16,10 7 8 0,-10-7-13 15,13 12 13-15,-7-5-16 0,-6-7 15 16,11 12-17-16,-4-4 13 0,-2-3-22 0,1 2-5 15,-3 3-18-15,-3-10 23 0,7 15-17 0,-5-5 18 16,-2-10-33-16,5 15 25 0,-5-15-19 0,2 19 30 16,-2-19-20-16,0 19 27 0,0-19-22 0,0 18 27 15,0-18-21-15,-4 19 23 0,4-19-18 0,-4 18 23 16,4-18-27-16,-2 18 22 0,2-18-19 0,-3 16 26 16,3-16-30-16,-1 14 24 0,1-14-20 15,1 14 25-15,-1-14-41 0,4 13 46 0,-4-13-22 16,5 13 24-16,-5-13-26 0,10 11 24 0,-10-11-20 15,8 10 13-15,-8-10-14 0,6 8 14 0,-6-8-21 16,7 7 18-16,-7-7-31 0,0 0 27 0,5 10-26 16,-5-10 23-16,0 0-16 0,-9 7 27 0,9-7-25 15,-16 6 27-15,5-3-25 0,1-1 25 0,-2 0-24 16,-2 0 24-16,3 1-25 0,-1-1-1 0,-1-1-77 16,2 0-46-16,11-1-154 0,-22 2-61 0,22-2-174 15,-15 0-145-15,15 0-356 0,-12-4-642 0</inkml:trace>
  <inkml:trace contextRef="#ctx0" brushRef="#br0" timeOffset="37575.26">6064 7242 574 0,'0'0'559'0,"0"0"-57"15,0 0-50-15,0 0-41 0,0 0-81 0,0 0-32 16,0 0-37-16,0 0-26 0,0 0-18 0,6 8-22 16,-6-8-28-16,17 4-19 0,-17-4-27 0,20 4-74 15,-7-1 41-15,-2 1-67 0,1-2 45 16,1 1-121-16,-2-1-39 0,2 0-115 0,-2-1-112 16,-11-1-148-16,22 1-93 0,-22-1-373 15,17 0-511-15</inkml:trace>
  <inkml:trace contextRef="#ctx0" brushRef="#br0" timeOffset="37787.26">6139 7141 391 0,'0'0'553'16,"-15"-5"-69"-16,15 5-73 0,-12-2-19 0,12 2-64 16,0 0-11-16,-13 0-31 0,13 0-43 15,0 0-29-15,-7 8-22 0,7-8-25 0,-2 11-23 16,2-11-26-16,2 16-19 0,-2-16-11 0,2 19-28 15,0-7-10-15,0-1-5 0,-1 2-4 0,1-1-2 16,-1 3-55-16,0-1 56 0,1-1-123 0,-2 0-29 16,1 0-115-16,-1 0-129 0,2-2-103 0,0 0-75 15,0-1-381-15,3-1-484 0</inkml:trace>
  <inkml:trace contextRef="#ctx0" brushRef="#br0" timeOffset="38120.08">6461 7146 601 0,'0'0'746'0,"0"0"-129"0,1-12-81 0,-1 12-59 16,0 0-87-16,8-6 6 0,-8 6-78 0,10-4-16 15,-10 4-80-15,0 0-23 0,19 1-63 0,-19-1-6 16,13 4-45-16,-13-4 28 0,16 9-29 0,-10-3 14 15,-1 3 3-15,-1-1-5 0,-4-8-19 0,5 19-5 16,-5-19-17-16,-3 22-9 0,1-11-7 0,-1 0-7 16,0 1-7-16,-1 2-7 0,1-4-4 0,-1 2 2 15,2-3-10-15,2-9 6 0,-4 19-11 16,4-19 6-16,-1 17-5 0,1-17 8 0,2 14-4 16,-2-14 6-16,9 12-6 0,-9-12-21 0,17 8-45 0,-17-8-54 15,19 3-76-15,-5-4-40 0,-1-1-131 16,3 1-7-16,1-2-24 0,-1-1-78 0,1-1 18 15,0-1-60-15,-3 2-410 0,0-3-494 0</inkml:trace>
  <inkml:trace contextRef="#ctx0" brushRef="#br0" timeOffset="38352.86">6726 7103 191 0,'0'0'623'0,"-5"-11"-109"15,5 11-84-15,0 0-52 0,0 0-61 0,0 0-46 16,0 0-34-16,0 0-31 0,0 0-7 16,0 0-15-16,5 17-21 0,2-9-18 0,0 4 3 15,0 0-19-15,2 3-2 0,4-1-1 0,-1 1-75 16,0 3 42-16,2-4-64 0,2 1 37 0,-1 0-48 16,2-2 31-16,-3-1-107 0,2-3 2 0,-3-2-87 15,0 0-124-15,2-3-110 0,-2-3-127 0,1 1-522 16,-1-4-636-16</inkml:trace>
  <inkml:trace contextRef="#ctx0" brushRef="#br0" timeOffset="38507.07">6972 7091 119 0,'-12'-5'613'16,"1"3"-90"-16,0-3-70 0,11 5-7 0,-23 3-47 16,10-1-35-16,1 2-68 0,0 2-47 0,-1 3-29 15,1-1-32-15,1 5-26 0,-1-1-21 0,0 4-21 16,1-1-72-16,2 2 42 0,1-2-59 0,1-3 34 15,1 5-85-15,1-3-82 0,-1 0-124 0,1 0-158 16,2-3-140-16,0 0-497 0,3-11-628 16</inkml:trace>
  <inkml:trace contextRef="#ctx0" brushRef="#br0" timeOffset="38869.44">7062 7134 255 0,'2'-9'547'0,"-2"9"-50"0,2-16-93 16,-2 16-14-16,-2-13-55 0,2 13-60 0,0 0-40 15,-2-12-29-15,2 12-16 0,0 0-2 0,0 0-13 16,0 0-25-16,0 0-25 0,0 0 16 0,-8 5-15 16,8-5-20-16,0 14-21 0,3-6-9 0,-1 3-13 15,2-1-10-15,2 0-4 0,1 2-1 16,-1-1-53-16,2 1 51 0,2-4-51 0,0 1 50 15,1-1-50-15,0-3 43 0,-2-2-47 0,1 0 16 16,-10-3-66-16,21 0 38 0,-21 0-10 0,16-7 2 16,-7 0 3-16,-4 0-3 0,-1-4 0 0,-3-1-2 15,-2-1 3-15,-3-3 3 0,-5 1 13 0,-3-1-5 16,0-1 69-16,-3 4-52 0,1 1 45 0,-2 1-57 16,4 2 46-16,-4 2-58 0,3 2 26 0,2 2-94 15,0 1 13-15,11 2-76 0,-16 1-94 0,16-1-58 16,-11 4-130-16,11-4-139 0,0 0-274 0,5 9-395 15</inkml:trace>
  <inkml:trace contextRef="#ctx0" brushRef="#br0" timeOffset="39056.53">7476 7078 805 0,'0'0'695'0,"-7"8"-69"16,7-8-95-16,0 0 1 0,0 0-74 15,-7 6-18-15,7-6-64 0,0 0-43 0,0 0-49 16,0 0-45-16,0 0-47 0,-8 7-39 0,8-7-28 16,0 0-27-16,0 0-54 0,0 0-89 0,0 0-146 15,0 0-124-15,0 0-212 0,0 0-221 0,0 0-552 16,9-7-904-16</inkml:trace>
  <inkml:trace contextRef="#ctx0" brushRef="#br0" timeOffset="39407.67">7559 6848 509 0,'-13'1'504'0,"13"-1"-13"16,0 0-100-16,-14 3 21 0,14-3-115 0,-9 7 16 16,9-7-94-16,-6 8 21 0,6-8-81 0,-3 11 17 15,3-11-59-15,1 18 48 0,-1-18-79 16,8 19 45-16,-3-9-62 0,4 3 40 0,0-3-66 15,3 2 46-15,0-1-67 0,1-1 46 0,4 0-58 16,-3-2 47-16,4-3-59 0,-3 1 52 0,3-3-54 16,-1-3 38-16,-1 2-40 0,-2-4 50 0,3 0-56 15,-3-2 53-15,0-2-50 0,-2-1 77 0,-4 2-41 16,1-2 31-16,-9 7-41 0,9-13 28 0,-9 13-42 16,4-10 32-16,-4 10-43 0,0 0 30 0,-5-12-47 15,5 12 40-15,0 0-41 0,-13 1 43 0,13-1-38 16,-11 11 46-16,6-4-27 0,0 1 26 0,-1 2-22 15,1-1 36-15,0 1-39 0,1 2 32 0,2-1-37 16,-1 1 35-16,2 0-33 0,0-2 30 0,2 2-122 16,-1-12-77-16,4 20-178 0,1-12-249 15,1 1-658-15,3-4-865 0</inkml:trace>
  <inkml:trace contextRef="#ctx0" brushRef="#br0" timeOffset="39637.8">8013 7034 666 0,'0'0'685'15,"-13"-2"-89"-15,13 2-59 0,0 0-128 0,0 0 13 16,0 0-109-16,0 0-5 0,0 0-94 0,0 0-2 16,11-4-72-16,-11 4-2 0,22-2-59 0,-9 2 15 15,2 0-48-15,1 0 23 0,0 0-53 16,2 2 20-16,-1-2-111 0,-2-2-11 0,0 2-112 15,-2 0-33-15,-13 0-106 0,26-1-126 0,-26 1-96 16,20-6-390-16,-20 6-532 0</inkml:trace>
  <inkml:trace contextRef="#ctx0" brushRef="#br0" timeOffset="39854.83">8019 6881 549 0,'-14'1'622'0,"14"-1"-50"0,-9 4-128 0,9-4-23 16,0 0-118-16,-10 10 10 0,10-10-79 0,0 0 46 16,0 15-85-16,0-15 41 0,1 17-78 15,-1-17 3-15,4 19-65 0,-2-7 19 0,1 0-61 16,-1 1 28-16,1-3-48 0,1 6 21 0,-2-5-36 16,1 3 32-16,0-2-109 0,-2 0-15 0,2-2-67 15,-2 3-94-15,0-3-83 0,0 1-110 0,-1-11-57 16,4 16-53-16,-4-16-322 0,4 10-405 0</inkml:trace>
  <inkml:trace contextRef="#ctx0" brushRef="#br0" timeOffset="40267.67">8267 6715 452 0,'0'0'541'0,"-17"1"-36"16,17-1-72-16,-15 6-52 0,15-6-68 0,-13 10-41 16,13-10-43-16,-9 13-31 0,5-5-80 0,1 2 31 15,3-10-70-15,2 19 17 0,1-7-37 0,0 3 41 16,4-2-65-16,1 0 48 0,3 2-63 0,-1-2 45 16,3-1-58-16,1-2 51 0,2-1-60 15,-1 0 42-15,2-5-70 0,-2 0 42 0,0 1-75 16,0-4 38-16,-2-1-64 0,1-1 70 0,-2-4-48 15,-1 3 69-15,2-4-54 0,-3 0 89 0,-1-1-43 16,1 2 75-16,-3-2-26 0,-1 1 65 0,-6 6-49 16,13-8 42-16,-13 8-70 0,9-7 30 0,-9 7-61 15,0 0 45-15,0 0-50 0,0 0 50 16,0 0-50-16,8 6 50 0,-8-6-55 0,-3 12 53 16,3-12-56-16,-2 16 52 0,2-16-56 0,-3 20 52 15,2-9-48-15,-1 2 43 0,1-3-42 0,1-10 43 16,0 22-135-16,0-22-15 0,0 19-92 15,0-19-65-15,1 17-44 0,-1-17-44 0,6 12 0 16,-6-12-19-16,9 9-33 0,-9-9-242 0,10 4-167 16</inkml:trace>
  <inkml:trace contextRef="#ctx0" brushRef="#br0" timeOffset="41869.22">8220 6836 26 0,'0'0'518'0,"0"0"-112"0,0 0 55 15,0 0-21-15,0 0-77 0,0 0 23 0,0 0-76 16,-11-2 40-16,11 2-45 0,0 0 29 0,0 0-64 16,0 0-7-16,0 0-41 0,0 0 3 0,-5-9 1 15,5 9-2-15,0 0-18 0,0 0-32 0,0 0-35 16,7-10-27-16,-7 10-24 0,7-6-18 16,-7 6-16-16,14-6-14 0,-14 6-8 0,17-6-7 15,-17 6-8-15,18-5-6 0,-18 5-2 0,19-1-7 16,-19 1-15-16,19 0-25 0,-19 0-9 0,18 6-8 15,-18-6-1-15,17 8-14 0,-10-2 6 0,1 0 7 16,0 1-1-16,-3 1-5 0,0 0 4 0,0 1 11 16,-1 1 7-16,-1-2 32 0,-3-8-21 15,1 19 28-15,-1-19-22 0,0 17 26 0,0-17-47 16,-5 19 35-16,5-19 23 0,-5 16-24 0,5-16 22 16,-7 16-20-16,7-16 18 0,-5 12-22 0,5-12 21 15,-5 12-21-15,5-12 24 0,-3 13-21 16,3-13 24-16,4 12-25 0,-4-12 29 0,9 13-26 15,-9-13 20-15,12 14-21 0,-7-8 25 0,4 2-19 16,-3-2 15-16,0 1-18 0,2 0 21 0,-1-1-26 16,-1 2 23-16,-6-8-21 0,10 14 17 0,-10-14-14 15,4 15 15-15,-4-15-14 0,-1 11 11 0,1-11-35 16,-9 13 22-16,1-6-29 0,-1-2 15 0,0 2-47 16,-1-3 22-16,-1-1-56 0,0 0 32 0,0 0-67 15,-1 0 46-15,1-2-58 0,11-1 42 0,-18 0-40 16,18 0-84-16,-16-2-130 0,16 2-125 0,-10-8-133 15,10 8-281-15,-2-13-463 0</inkml:trace>
  <inkml:trace contextRef="#ctx0" brushRef="#br0" timeOffset="42085.33">8548 6813 768 0,'0'0'621'0,"0"0"-80"15,0 0-121-15,0 0-23 0,0 0-104 0,0 0 26 16,0 0-69-16,0 0 58 0,14 2-34 0,-7 5-27 16,0 1-7-16,5 4-20 0,1-1-24 0,2 3-1 15,0-2-26-15,3 3-33 0,-3 0-30 0,2-2-19 16,-2 0-15-16,2-1-57 0,-4 0-103 16,-1-2-45-16,-3 0-162 0,2-1-101 0,-2-3-114 15,-9-6-140-15,12 9-547 0,-12-9-807 0</inkml:trace>
  <inkml:trace contextRef="#ctx0" brushRef="#br0" timeOffset="42287.84">8723 6813 305 0,'-6'-11'706'16,"6"11"-147"-16,-5-9-88 0,5 9-66 0,-6-7-41 16,6 7-70-16,0 0 26 0,-12-1-74 0,12 1 17 15,-10 5-82-15,10-5 18 0,-17 8-75 0,9 3 3 16,-2-1-20-16,1-1-19 0,-2 3-17 15,2 0 22-15,-2 3-51 0,-1 0 21 0,1 0-52 16,1 1-27-16,3-3-139 0,-1 0-12 0,0 1-90 16,4-3-105-16,-1 0-100 0,5-11-107 0,-1 17-386 15,1-17-540-15</inkml:trace>
  <inkml:trace contextRef="#ctx0" brushRef="#br0" timeOffset="42603.54">8842 6704 189 0,'0'0'515'0,"-9"-10"-71"0,9 10-68 15,-9-4-6-15,9 4-34 0,0 0-29 0,0 0-42 16,-14 3-34-16,14-3-34 0,-4 11-28 0,4-11-27 16,2 16-64-16,-1-5 58 0,1 0-63 0,4 3 39 15,1 2-69-15,1-2 44 0,2 4-65 0,3-2 47 16,0-2-61-16,-1-1 49 0,5-1-57 15,-2-2 53-15,-1-1-59 0,-1-2 55 0,1-4-56 16,-4-1 51-16,-10-2-51 0,21-4 40 0,-12 0-41 16,-3-3 44-16,-2-1-55 0,-1-3 54 0,-2-3-37 15,-4-1 34-15,0-1-59 0,-5-2 61 0,-1 1-18 16,-3 2-4-16,3 2-7 0,0-1-14 0,-1 3-60 16,3 1-59-16,-2 1-44 0,1 3-64 15,-1 0-42-15,9 6-115 0,-10-4-69 0,10 4-404 16,0 0-419-16</inkml:trace>
  <inkml:trace contextRef="#ctx0" brushRef="#br0" timeOffset="42769.34">9144 6786 663 0,'0'0'603'0,"0"0"5"0,-9 4-82 0,9-4 11 15,0 0-85-15,0 0-34 0,-13 2-29 0,13-2-50 16,0 0-60-16,0 0-53 0,0 0-44 15,0 0-37-15,-12-2-33 0,12 2-49 0,0 0-81 16,0 0-76-16,0 0-221 0,0 0-172 0,7-12-221 16,-7 12-529-16,11-9-845 0</inkml:trace>
  <inkml:trace contextRef="#ctx0" brushRef="#br0" timeOffset="42985.12">9289 6578 525 0,'0'0'544'0,"-12"6"-54"0,12-6-30 0,-8 5-45 16,8-5-64-16,-7 11-35 0,7-11-76 15,-6 16 17-15,6-16-88 0,-4 19 35 0,4-7-70 16,2 0 54-16,0 0-64 0,-1 3-31 0,2-1-10 16,1 2-18-16,-2 0-9 0,3 0-14 0,-1-1-1 15,0 0-5-15,1-2-63 0,0-1-110 0,-1-2-48 16,0 0-178-16,-4-10-52 0,5 17-97 0,-5-17-486 15,7 8-597-15</inkml:trace>
  <inkml:trace contextRef="#ctx0" brushRef="#br0" timeOffset="43252.89">9441 6565 267 0,'0'0'603'0,"-3"-10"-128"0,3 10-45 16,0 0-17-16,0 0-60 0,0 0-58 15,0 0-34-15,0 0-42 0,11 9-22 0,-6-2-34 16,3 4-22-16,1 1-16 0,0 1-66 0,1 2 87 16,3-1-64-16,-4 4 48 0,0-3-75 0,-2 0 28 15,0-1-49-15,-4 1 33 0,1 0-53 0,-4-15 3 16,0 21 9-16,-2-11-20 0,-3-2-18 0,-2 0-19 16,0-1-16-16,-1-1-11 0,-1 0 31 15,-1-3-74-15,0 2 34 0,-2-3-60 0,1 0 60 16,11-2-72-16,-20 1 14 0,20-1-107 0,-18-3-23 15,18 3-87-15,-15-10-88 0,10 2-391 16,1-2-358-16</inkml:trace>
  <inkml:trace contextRef="#ctx0" brushRef="#br0" timeOffset="43384.68">9476 6457 265 0,'0'0'654'0,"9"-7"-122"0,-9 7-59 16,15-8-70-16,-2 5-79 0,1-1-66 0,3 3-51 15,1-2-43-15,2 1-77 0,0 1-105 0,1 1-165 16,-1-2-150-16,-1 4-557 0,1-2-452 0</inkml:trace>
  <inkml:trace contextRef="#ctx0" brushRef="#br0" timeOffset="43567.55">9991 6514 468 0,'0'0'483'0,"13"3"-76"16,-13-3-71-16,23 2-66 0,-9 0-33 15,5-2-66-15,1 0-27 0,3 0-57 0,4-2-81 0,-1 0-158 16,-1 1-102-16,-2-4-444 0,0 1-206 16</inkml:trace>
  <inkml:trace contextRef="#ctx0" brushRef="#br0" timeOffset="43734.62">10173 6384 456 0,'0'0'613'0,"-12"5"-40"0,12-5-79 0,-8 10-77 15,8-10-58-15,-7 17-24 0,7-17-56 0,-3 22 18 16,2-10-64-16,1 2-3 0,0 1-56 0,0-2 2 16,0 4-58-16,0-1 7 0,1 0-50 0,-1-2 17 15,0 0-72-15,1 1-60 0,-1-4-188 16,-1 1-78-16,1-12-160 0,1 21-125 0,-1-21-482 15,3 18-688-15</inkml:trace>
  <inkml:trace contextRef="#ctx0" brushRef="#br0" timeOffset="44102.43">10491 6248 678 0,'0'0'556'0,"-7"-13"-99"0,7 13-57 16,0 0-57-16,-5-12-56 0,5 12-28 0,0 0-34 16,0 0-32-16,0 0-29 0,0 0-24 15,0 0-18-15,0 15-20 0,0-15-17 16,9 15-13-16,-1-5-12 0,-1 0-9 0,5 1-8 16,2 2-5-16,1-3 4 0,3 0-16 0,1-1-41 15,-1-1-47-15,0-2-31 0,0-2 2 0,0-1 10 16,-1-3 15-16,-1 0 2 0,1-2 9 0,-4-1 9 15,-1-3 12-15,0-2 6 0,-4 2 18 0,-1 0 15 16,-7 6 25-16,10-13 11 0,-10 13-1 0,3-11 4 16,-3 11 7-16,0 0 6 0,0 0 2 0,0 0 1 15,-9-4-4-15,9 4 7 0,-8 9-4 0,3-3 7 16,1 2-12-16,0 1-7 0,1 2-6 0,-1 0-5 16,1 0-4-16,2-1-3 0,0 2-3 15,2-1-48-15,2 0-9 0,-1-1-117 0,3-1-167 16,3-2-215-16,2-2-580 0,4 1-727 0</inkml:trace>
  <inkml:trace contextRef="#ctx0" brushRef="#br0" timeOffset="44319.54">10999 6216 461 0,'-9'-6'586'0,"9"6"-71"0,0 0-31 16,0 0-65-16,9 7-73 15,-2 1-54-15,3 1-28 0,3 4-36 0,3 1-28 16,4 4-29-16,1 1-34 0,1 0-25 0,1 0-19 16,0 0-14-16,0-1-16 0,-1-2-76 0,-4-3-13 15,-1-1-66-15,-4-3-66 0,0-1-59 0,-2-3-102 16,-11-5-168-16,15 4-494 0,-15-4-575 0</inkml:trace>
  <inkml:trace contextRef="#ctx0" brushRef="#br0" timeOffset="44467.1">11177 6253 442 0,'0'0'507'0,"-11"-7"-38"0,11 7-43 0,0 0-25 16,-15 0-51-16,15 0-41 0,-9 8-40 15,9-8-42-15,-11 13-29 0,7-2-36 0,-2-1-30 16,1 2-25-16,-2 1-17 0,2 2-15 0,-3-2-9 16,3 1-22-16,0 0-102 0,1 1-120 0,0-2-137 15,2-1-125-15,2-3-128 0,0-9-288 0,1 18-402 16</inkml:trace>
  <inkml:trace contextRef="#ctx0" brushRef="#br0" timeOffset="44801.27">11449 6147 436 0,'0'0'426'0,"-15"-6"14"0,15 6-47 0,-13 0-35 16,13 0-36-16,-14 6-61 0,14-6-31 0,-12 12-32 16,7-4-31-16,1 1-25 0,2 3-19 0,2 2-24 15,2 1-10-15,1 0-7 0,5 3-11 0,-1 1-6 16,5-2-9-16,-1 0-5 0,2-3-12 0,3 0-8 16,-2-3 6-16,0-3-8 0,0-1 0 0,-2-3-7 15,0-4-4-15,-12 0-15 0,23-2-25 0,-14-3-8 16,-3-4-8-16,2-1-4 0,-4-3-7 15,-4-2-1-15,-4-2 8 0,-4-2 7 0,-2 0-43 16,-4-4 63-16,-4 3 2 0,0 2 0 0,2 2 1 16,-1 4-2-16,3 2-1 0,-2 1-50 0,1 4-56 15,1 1-61-15,14 4-68 0,-20 0-63 0,20 0-56 16,-16 5-408-16,16-5-294 0</inkml:trace>
  <inkml:trace contextRef="#ctx0" brushRef="#br0" timeOffset="45002.86">11693 6285 476 0,'0'0'826'0,"0"0"-98"16,0 0-105-16,0 0-24 0,3 12-37 0,-3-12-44 16,0 0-94-16,0 0-86 0,0 0-66 0,0 0-56 15,0 0-42-15,0 0-41 0,0 0-83 0,0 0-101 16,0 0-110-16,0 0-136 0,0 0-270 0,9-7-152 15,-9 7-594-15,0 0-917 0</inkml:trace>
  <inkml:trace contextRef="#ctx0" brushRef="#br0" timeOffset="45319.42">11931 6089 156 0,'0'0'568'0,"0"0"-149"16,0 0 30-16,-13 1-106 0,13-1 18 0,-9 6-126 16,9-6 15-16,-7 11-72 0,7-11 20 15,-5 15-87-15,3-5 38 0,2 2 2 0,0-12-75 16,0 23 37-16,3-8-12 0,4 0-16 0,2-1 6 16,0 0-20-16,1-1-7 0,4-1-5 0,-1-2-10 15,1-2-8-15,1-2-4 0,0-1 4 16,-2-2-42-16,-1-1 69 0,0-4-57 0,-2-2 35 0,1-3-51 15,-5 0 27-15,-1-3-30 0,-3-2 45 16,-2 0-57-16,-2-4 49 0,-3 3-54 0,-3-2 49 16,-2-1-52-16,0 5 50 0,-1-1-60 0,1 0 24 15,-1 3-94-15,0 1 3 0,1 3-110 0,1 1 0 16,9 4-87-16,-16-5-93 0,16 5-69 0,0 0-391 16,-13 1-401-16</inkml:trace>
  <inkml:trace contextRef="#ctx0" brushRef="#br0" timeOffset="45652.1">12235 6069 231 0,'0'0'741'0,"0"0"-122"0,0 0-72 15,-5-6-132-15,5 6-14 0,0 0-113 0,0 0 7 16,0 0-58-16,0 0 37 0,0 0-46 0,6 10-4 15,2-2 8-15,-2 2-40 0,3 2-14 0,0 1-42 16,3 3-7-16,-1 0-21 0,-2 2-7 0,3-2-31 16,-2 3 1-16,-1-3-27 0,0 3-3 0,0-2-12 15,-4-3 3-15,-1 1-13 0,0 0 1 0,-2-3-25 16,1-2 11-16,-6 0-22 0,1 2 11 0,-2-5-22 16,-3 4 18-16,1-4-20 0,-3 0 23 15,-2-1-29-15,0-1 26 0,2 0-16 0,-3-2 24 16,1 1-16-16,11-4 27 0,-19 3-16 0,19-3 13 15,-16 0-10-15,16 0 17 0,-14-5-85 0,14 5-22 16,-11-10-122-16,8 0-90 0,1-1-157 0,0 0-159 16,-1-2-636-16,4-6-864 0</inkml:trace>
  <inkml:trace contextRef="#ctx0" brushRef="#br0" timeOffset="45807.44">12247 6017 626 0,'10'-4'671'0,"-10"4"-74"0,13-3-53 16,-13 3-115-16,21-1-3 0,-7-1-121 0,-1-1-10 16,5 2-105-16,0 1 8 0,2 0-85 0,-2 0 10 15,4-2-58-15,-4 2 12 0,0 0-136 0,-2 0-102 16,0 0-198-16,0 0-197 0,1 0-546 0,-3 0-719 16</inkml:trace>
  <inkml:trace contextRef="#ctx0" brushRef="#br0" timeOffset="46052.12">12906 6197 517 0,'0'0'679'15,"0"0"-108"-15,0 0-47 0,0 0-147 16,0 0-3-16,0 0-100 0,0 0 5 0,14 0-92 15,-14 0 16-15,20 0-83 0,-20 0 22 0,25 0-77 16,-25 0 43-16,25 1-78 0,-12 2 39 0,-1-2-93 16,-1 0-55-16,-11-1-132 0,22 3-142 0,-11 0-115 15,-11-3-72-15,13 2-354 0,-13-2-455 0</inkml:trace>
  <inkml:trace contextRef="#ctx0" brushRef="#br0" timeOffset="46222.77">12866 6355 63 0,'-14'6'580'0,"5"2"-70"0,1-2-32 16,8-6-22-16,-16 11-55 0,16-11-47 0,-9 11-16 16,9-11-60-16,-5 12 57 0,5-12-49 0,1 10 11 15,-1-10-63-15,12 12-14 0,-2-8-52 0,1 1-12 16,2 0-56-16,5-2 8 0,0 2-35 16,0-4-3-16,3 2-52 0,0-1-65 0,-2-2-143 15,1 1-81-15,-4 0-168 0,-2-1-215 0,-1-1-583 16,-13 1-847-16</inkml:trace>
  <inkml:trace contextRef="#ctx0" brushRef="#br0" timeOffset="50921.78">1108 8974 383 0,'0'0'541'0,"0"-23"-67"15,0 23-26-15,-3-19-11 0,3 19-71 0,-3-19 0 16,1 10-46-16,-1-2 3 0,3 11-54 0,-2-17-7 15,2 17-30-15,-3-14-37 0,3 14-28 0,-1-13-35 16,1 13-25-16,-3-11-31 0,3 11-19 0,0 0-16 16,0 0-9-16,0 0-7 0,0 0-8 0,-7 11 23 15,7 2 10-15,0 3-4 0,0 2-4 0,0 1 14 16,0 7 9-16,2-1-29 0,0 3 13 0,-2 3-20 16,3 1-5-16,0 3-2 0,1-3-8 0,-2-2-12 15,1-2-4-15,1-3-2 0,-3 2-3 0,2-3-17 16,-1-2 4-16,2-3 2 0,-1-2 5 15,-1-1 2-15,2-4 7 0,0 1 13 0,-2-3-7 16,-2-10 4-16,8 15 2 0,-8-15 8 0,9 7 17 16,-9-7-13-16,14-1 7 0,-6-5 27 15,-1 0-12-15,2-1 5 0,1-5 13 0,1-4-31 16,-1-1 34-16,0-3-11 0,-1-1 22 0,5-4-20 16,-4-1 9-16,2 3-21 0,-1-2 21 0,-2 1-26 15,0 2 11-15,0 1-12 0,0 1 19 0,0-1-27 16,0 4 13-16,0-2-24 0,-1 3 12 0,-3-1-17 15,2 3 6-15,1 1-18 0,-3 0 18 0,-2 1-23 16,3 2-37-16,-2-1-54 0,-4 11-68 0,5-16-76 16,-5 16-138-16,5-17-149 0,-5 17-151 15,5-11-787-15,-5 11-1084 0</inkml:trace>
  <inkml:trace contextRef="#ctx0" brushRef="#br0" timeOffset="51820.51">1582 9049 191 0,'5'8'445'0,"-5"-8"-58"0,0 0-22 16,6 11-16-16,-6-11-24 0,0 0-28 16,4 8-48-16,-4-8-28 0,0 0-26 0,0 0-24 0,3 10-17 15,-3-10-11-15,0 0-7 0,0 0-17 16,-4 8-2-16,4-8-23 0,-9 5-9 0,9-5-23 15,-14 6-8-15,14-6-16 0,-17 8-3 0,7-3-13 16,-1 1 2-16,-1 0-7 0,1 2-4 0,1 1-2 16,-1 0-6-16,1 1-5 0,3 0-16 15,1-1-2-15,-2 0 1 0,4 1 4 0,2-1 7 16,2-9 0-16,-4 18-1 0,4-18 6 0,1 15 1 16,-1-15 3-16,3 14 2 0,-3-14 6 0,6 9 9 15,-6-9 6-15,0 0 4 0,12 6-1 0,-12-6 10 16,0 0-7-16,13-5-1 0,-13 5 39 15,10-9-5-15,-6 1 3 0,2 1 3 0,-1-1 26 16,-5 8-36-16,7-17 7 0,-7 17-15 0,4-17 14 16,-4 17-14-16,7-13 17 0,-7 13-30 0,2-10 0 15,-2 10-20-15,4-10 10 0,-4 10-30 0,0 0 8 16,3-11-21-16,-3 11 13 0,0 0-18 0,0 0 23 16,0 0-19-16,0 0 23 0,0 0-23 0,9 8 22 15,-9-8-20-15,4 13 25 0,2-6-18 0,-2 4 17 16,0-3-17-16,1 2 13 0,-1-2-16 0,2 1 19 15,-1 0-18-15,2-2 18 0,-1 0-14 0,-6-7 20 16,12 11-17-16,-12-11 18 0,13 6-16 0,-13-6 17 16,15 0-30-16,-15 0 22 0,14-7-15 15,-7 1 24-15,0-2-26 0,-2-3 24 0,1-2-29 16,-1 1 31-16,-1-4-24 0,-3 0 21 0,2 0-20 16,-3 2 37-16,1 2-12 0,-1-1 6 0,0 1-9 15,0 0 32-15,0 12-29 0,0-17 7 0,0 17-27 16,0-15 8-16,0 15-31 0,2-11 17 0,-2 11-18 15,0 0 21-15,7-6-11 0,-7 6 12 0,14 6-11 16,-5-3 23-16,1 3-18 0,2 0 17 16,1 2-20-16,3-1 21 0,-3 1-3 0,0 1-24 15,1-1 5-15,-1 0-50 0,-1-1-1 0,-1 3-21 16,-2-2-1-16,2 3-10 0,-4-4 6 0,-2 3-31 16,-1-1 40-16,-2 0 7 0,-2 1 19 0,0-10 12 15,0 21 3-15,0-21 10 0,-2 19 5 0,2-8 4 16,0-11 2-16,-3 18-2 0,3-18 7 0,0 17 4 15,0-17 7-15,0 12 21 0,0-12 14 0,5 11 26 16,-5-11 12-16,12 6-15 0,-12-6 2 0,15 2-7 16,-15-2 24-16,22-5-23 0,-11 2 12 0,3-5-29 15,-1 1 12-15,1-1-28 0,0-5 16 16,-1 0-8-16,0-1-4 0,-2 0 4 0,-3 1 10 16,1 0 35-16,-4 1 1 0,0 1 5 0,-1 2 20 15,-1-1-16-15,-3 10-15 0,2-15-13 0,-2 15-15 16,0-12-10-16,0 12-13 0,0 0-7 15,-5-8 0-15,5 8-8 0,0 0-10 0,-9 7 12 16,9-7-4-16,-5 10 3 0,5-10-7 0,-2 15-14 16,2-15 27-16,2 20-17 0,-2-20 20 0,6 19-21 15,-3-9 15-15,2-2-50 0,-5-8-29 0,11 14-73 16,-11-14-54-16,13 6-106 0,-13-6-123 0,18-1-161 16,-9-3-183-16,-1-4-328 0,2 1-718 0</inkml:trace>
  <inkml:trace contextRef="#ctx0" brushRef="#br0" timeOffset="51968.75">2135 8893 305 0,'0'0'534'0,"0"0"-44"15,-8-8-43-15,8 8-47 0,0 0-73 16,0 0-54-16,0 0-37 0,0 0-43 0,0 0-36 16,0 0-47-16,0 0-133 0,2 12-167 0,-2-12-250 15,9 4-446-15,-9-4-446 0</inkml:trace>
  <inkml:trace contextRef="#ctx0" brushRef="#br0" timeOffset="52383.65">2391 9111 185 0,'0'0'641'0,"0"0"-107"0,-2 10-33 0,2-10-70 15,0 0-63-15,0 0-51 0,-3 10-46 0,3-10-38 16,0 0-47-16,0 0-39 0,0 0-28 0,-4 8-25 16,4-8-30-16,0 0-6 0,0 0-13 0,-5 10-7 15,5-10-11-15,-4 8-5 0,4-8-6 0,-4 11 0 16,4-11-5-16,-4 10-1 0,4-10-9 0,-3 12-11 16,3-12-9-16,-1 13 8 0,1-13-11 0,1 10-14 15,-1-10-26-15,3 11 8 0,-3-11-9 0,0 0 4 16,8 7-2-16,-8-7 19 0,0 0-3 15,9-5 19-15,-9 5 28 0,9-4 46 0,-9 4 21 0,6-9 26 16,-6 9-5-16,6-6 40 0,-6 6 12 16,7-8-12-16,-7 8 8 0,5-11-8 0,-5 11-20 15,6-7-7-15,-6 7-15 0,0 0-19 0,5-10-34 16,-5 10 7-16,0 0-14 0,5-8-6 0,-5 8-15 16,0 0 8-16,0 0-27 0,13 0 30 0,-13 0-4 15,10 3-4-15,-10-3 0 0,12 5-2 0,-12-5 2 16,14 4-5-16,-14-4-46 0,12 6-56 0,-12-6-94 15,12 0-127-15,-12 0-184 0,16-7-127 0,-16 7-500 16,14-11-744-16</inkml:trace>
  <inkml:trace contextRef="#ctx0" brushRef="#br0" timeOffset="52717.19">2595 8981 95 0,'0'0'575'15,"0"0"-68"-15,0 0-41 0,0 0-37 0,0 0-45 16,0 0-62-16,12 6-54 0,-12-6-24 0,5 10-30 15,-5-10-31-15,9 15 15 0,-9-15-34 0,7 14-30 16,-3-5-18-16,1-1-26 0,-1 2-16 16,-1 0-15-16,1-1-7 0,-2 1-8 0,2 3-11 15,-1-2-7-15,-1 0-5 0,1 0 2 0,-2-1-5 0,-1-10 3 16,6 18-8-16,-6-18-2 0,3 13-1 0,-3-13-6 16,6 12 2-16,-6-12-4 0,8 4 4 15,-8-4-1-15,11-3 1 0,-3-3 1 0,-2-1 0 16,1 0 17-16,2-5 15 0,-2 0 23 0,0 0 15 15,-1 0-12-15,1-1 16 0,-2 3-10 0,0-2-1 16,-1 4-15-16,-1 0-31 0,-3 8 3 0,6-12-16 16,-6 12 0-16,5-10-24 0,-5 10 20 0,0 0-2 15,0 0 5-15,12 3-6 0,-12-3 0 0,7 12-3 16,-7-12-5-16,9 13-30 0,-5-6-18 0,3 3-58 16,0-2-6-16,0-1-85 0,1 0-107 0,3-1-179 15,2-1-162-15,1-3-449 0,0 1-714 0</inkml:trace>
  <inkml:trace contextRef="#ctx0" brushRef="#br0" timeOffset="53149.46">3099 8937 383 0,'-12'-3'541'0,"12"3"-77"15,-15-2-59-15,15 2-21 0,-14 0-46 0,14 0-49 16,0 0-49-16,-17 2-20 0,17-2-39 0,-10 4-25 15,10-4-31-15,-8 7 0 0,8-7-10 0,-6 11-3 16,6-11-18-16,-5 13-13 0,5-13-16 0,-3 17-13 16,3-17-8-16,0 19-9 0,1-8-3 15,-1-11-3-15,4 21-8 0,0-11-4 0,0 0-1 16,4 1 7-16,0-3 24 0,3 3 14 0,2-4-58 16,1-1 53-16,1-1-56 0,2-3 48 0,-1-1-53 15,3-1 47-15,0-2-50 0,1-3 45 0,0 0-7 16,2-3-2-16,-3 1-6 0,0-3-7 0,0 2 0 15,-5-1-2-15,1 1-4 0,-3 0 11 0,0 1-1 16,-2-2-5-16,-4 2-2 0,-2-2-4 0,0 2-6 16,-4 7-1-16,1-16-2 0,-1 16-6 15,-2-11 1-15,2 11-1 0,-7-8-7 0,7 8 9 0,-11-4 0 16,11 4-3-16,-13 1 2 0,13-1 11 16,-14 7 16-16,5-1 16 0,1 0 15 0,2 1-4 15,1 3-6-15,-1-1-4 0,3 3-21 0,3-12 26 16,1 22-28-16,2-11 27 0,3 1-31 0,2 1 18 15,2-1-27-15,3-1-18 0,2-2-86 0,3 0-56 16,1-2-132-16,0-3-129 0,3-2-206 0,0-2-574 16,2-1-810-16</inkml:trace>
  <inkml:trace contextRef="#ctx0" brushRef="#br0" timeOffset="53365.04">3759 8885 233 0,'0'0'730'15,"0"0"-136"-15,0 0-57 0,0 0-95 0,0 0-55 16,13-9-33-16,-1 7-14 0,6 0-56 0,-1-2-56 16,5 2-44-16,1-1-42 0,3 2-28 0,1-3-26 15,-2 3-29-15,1-1-107 0,-7 1-99 0,0 0-145 16,0-1-106-16,-5 2-109 0,0 0-33 0,-14 0-336 15,21 0-431-15</inkml:trace>
  <inkml:trace contextRef="#ctx0" brushRef="#br0" timeOffset="53532.89">3906 8975 159 0,'-12'8'654'0,"3"0"-52"0,2-2-42 16,7-6-58-16,-8 11-31 0,8-11-8 0,0 0-46 15,4 16-19-15,-4-16-41 0,15 8-45 0,-5-3-47 16,2-4-50-16,3 1-41 0,4-1-35 0,-2-1-28 15,2 0-41-15,-3 0-102 0,0 0-49 0,-1-1-121 16,-1 1-54-16,0-2-112 0,-1 4-61 0,2-2-114 16,-1 0-69-16,3 0-431 0,-2 0-659 15</inkml:trace>
  <inkml:trace contextRef="#ctx0" brushRef="#br0" timeOffset="54503.48">4926 8722 316 0,'0'0'750'0,"3"-14"-95"0,-3 14-96 0,4-14-49 16,-4 14-44-16,2-15-108 0,-2 15-2 0,2-16-60 15,-2 16-13-15,0-13-59 0,0 13-28 0,0-13-42 16,0 13-15-16,0 0-47 0,-3-13-6 0,3 13-40 16,0 0 8-16,0 0-25 0,-12-2 7 0,12 2-9 15,-9 10-6-15,3 1 1 0,0-1-5 0,1 3-3 16,-1 2-1-16,1 1-4 0,-1 0 0 0,2 3-3 15,2-1 0-15,-1 0 0 0,2 1-19 0,-1-3 23 16,4 2-17-16,-2-1 20 0,2 0-17 0,2-3 17 16,0 1-12-16,3-2 15 0,3-1-15 15,0-1 16-15,2-2-14 0,3 0 11 0,0-2-13 16,2-1 14-16,3-2-16 0,-2 1 8 16,2-3-8-16,1 0 9 0,-3 0-11 0,1 0 11 15,-1-1-17-15,-4-1-4 0,-1 1-42 0,1-1 0 16,-14 0-61-16,21-1-14 0,-21 1-170 0,18-5-64 15,-18 5-48-15,14-8-126 0,-14 8-74 0,9-11-401 16,-9 11-622-16</inkml:trace>
  <inkml:trace contextRef="#ctx0" brushRef="#br0" timeOffset="54699.42">4933 8814 657 0,'-18'-2'592'0,"18"2"-46"0,-14-1-38 15,14 1-82-15,0 0-63 0,-13-3-60 0,13 3-41 16,0 0-42-16,0 0-40 0,5-8-24 0,-5 8-13 16,18-5-42-16,-4 3-59 0,1-1 32 0,6 1-15 15,0 0-12-15,4-2-11 0,-1 1-63 0,0 0-67 16,-1 1-70-16,-1-1-105 0,-4 0-36 0,1-2-89 16,-2 2-83-16,-2-1-459 0,-2-2-512 0</inkml:trace>
  <inkml:trace contextRef="#ctx0" brushRef="#br0" timeOffset="54885.03">4993 8576 501 0,'0'0'629'0,"0"0"-98"0,-12-2-68 0,12 2-46 16,0 0-67-16,0 0-35 0,9-8-38 0,-9 8-27 15,14-6-27-15,-2 2-25 0,-1 2-87 0,3-2 25 16,-1 3-77-16,4-1 34 0,-2-1-160 0,0 2-50 15,-2-1-148-15,2 0-200 0,-1 1-163 0,3 0-315 16,1-1-524-16</inkml:trace>
  <inkml:trace contextRef="#ctx0" brushRef="#br0" timeOffset="55165.68">5635 8428 323 0,'0'0'648'0,"0"0"-92"0,-6-9-69 16,6 9-55-16,0 0-112 0,-9-8 16 15,9 8-97-15,0 0-2 0,-9-5-83 0,9 5 18 16,-9 4-80-16,9-4 33 0,-11 8-66 0,3 0 53 0,0 4-68 16,1 0 38-16,0 3-16 0,-1 4-13 15,0 3-9-15,3 3-10 0,1 6-4 0,1 0 0 16,3 2-7-16,3 2-1 0,-1-3-3 0,5 0-1 15,-1-1-2-15,4-3-57 0,-1 0 69 0,2-3-52 16,1 0 44-16,-1-8-147 0,0 1-37 0,3-3-114 16,-1-3-135-16,1-4-125 0,0-1-472 15,1-3-615-15</inkml:trace>
  <inkml:trace contextRef="#ctx0" brushRef="#br0" timeOffset="55382.24">5790 8593 93 0,'-10'-6'725'0,"1"1"-160"0,9 5-88 0,-12-7-57 15,12 7-73-15,0 0-45 0,-10-1-36 0,10 1-27 16,0 0-21-16,0 11-17 0,4-3-9 0,2 5-20 16,5 0-37-16,3 2 54 0,2 4-29 0,5 0 10 15,0 2-50-15,6 1 0 0,-4-5-44 0,2 2 8 16,-2-2-34-16,0-3 10 0,-2 1-98 0,-3-2-33 15,0-4-144-15,-2 0-43 0,-5-2-111 0,2-4-192 16,-2-2-143-16,-11-1-285 0,17-1-586 0</inkml:trace>
  <inkml:trace contextRef="#ctx0" brushRef="#br0" timeOffset="55599.5">5963 8599 565 0,'0'0'607'0,"-13"-11"-123"16,13 11-61-16,-8-7-48 0,8 7-48 0,0 0-36 15,-13 1-32-15,13-1 0 0,-10 11-44 16,4-4-35-16,-1 5-13 0,0 0-20 16,-2 2-31-16,0 1-14 0,0 3-15 0,-2 0-67 15,1 1 54-15,1 1-74 0,-1 1 50 0,3-2-58 16,-1 0-27-16,0 0-44 0,1-4-63 0,2 0-72 16,1-1-45-16,0-2-17 0,1 0-3 0,3-12-26 15,0 16-43-15,0-16-83 0,4 10-323 0,-4-10-263 16</inkml:trace>
  <inkml:trace contextRef="#ctx0" brushRef="#br0" timeOffset="55852.76">6235 8494 458 0,'9'-13'787'16,"-3"1"-160"-16,-1 2-11 0,1 1-127 0,-3 0-14 15,4 0-91-15,-7 9-41 0,7-14-88 0,-7 14-63 16,8-8-42-16,-8 8-9 0,10-6-55 0,-10 6 8 15,0 0-39-15,16 6 11 0,-16-6-38 16,3 14 18-16,-3-14-32 0,-2 23 23 0,-1-10-35 16,-1 2 27-16,1 1-31 0,-1-3 24 0,-3 2-30 15,5 1 28-15,-2-2-7 0,3-1 3 0,-1-1-6 16,4-2 3-16,2 0 0 0,2-1-20 0,7 0 20 16,0-3 0-16,3-2-37 0,2-1-21 0,2-3-100 15,2-3-26-15,1 0-100 0,3-3-105 0,2-4-122 16,0 0-119-16,-2-1-425 0,-1-2-658 0</inkml:trace>
  <inkml:trace contextRef="#ctx0" brushRef="#br0" timeOffset="56101.46">6630 8322 171 0,'0'0'707'0,"0"0"-123"15,14 6-67-15,-6 0-124 0,2 3-15 0,2 1-97 16,1 5 27-16,6 4-67 0,-2 2 22 16,5 8-69-16,-1-3 13 0,0 4-62 0,-1-1 12 15,-2 0-65-15,-5-1 8 0,-3 0 1 0,-2 2-52 16,-4-5 19-16,-4 0-55 0,-3 0 8 0,-3-2-111 16,-3-1-33-16,-1 0-73 0,-6 0-58 0,0-4-92 15,-1-4-78-15,-1 0-79 0,2-5-453 0,-1 0-541 16</inkml:trace>
  <inkml:trace contextRef="#ctx0" brushRef="#br0" timeOffset="56347.61">7225 8653 212 0,'-15'2'633'0,"15"-2"-32"0,0 0-44 16,-12 2-69-16,12-2-75 0,0 0-20 0,0 0-92 16,12 4 11-16,2-3-87 0,5-1-11 0,4 0-75 15,7 0 3-15,0 0-59 0,7 1 19 0,1-1-51 16,-7-1 16-16,0 1-49 0,-1-1-26 0,-6 1-130 16,-3-1-26-16,-4-1-95 0,-17 2-75 0,22-1-92 15,-22 1-42-15,0 0-83 0,0 0-271 0,0 0-358 16</inkml:trace>
  <inkml:trace contextRef="#ctx0" brushRef="#br0" timeOffset="57131.24">7835 8472 349 0,'0'0'604'0,"9"-13"-36"0,-9 13-94 0,6-13 6 16,-6 13-105-16,5-14 50 0,-5 14-59 15,4-11-4-15,-4 11-62 0,4-14-19 0,-4 14-50 16,3-8-12-16,-3 8-38 0,0 0-28 0,5-12-40 16,-5 12-17-16,0 0-37 0,0 0-7 0,3-8-21 15,-3 8 3-15,0 0-19 0,0 0 1 0,6 10 7 16,-6-10-15-16,2 14 9 0,-2-14-14 0,3 21 12 15,-3-8-15-15,1 0 14 0,0 0-15 0,1 3 12 16,-2 2-12-16,1-2 5 0,-1 1-4 16,1 0 17-16,1-1-18 0,-1 0 10 0,0-1-9 0,2 1 8 15,2-1-8-15,-2-2 11 0,4 0-15 16,-1-1 21-16,3-1-18 0,4 0 12 0,0-3-11 16,2 0-11-16,3-1 17 0,0 0 5 0,1-3-13 15,0 1-36-15,0-4-24 0,2-1 0 0,-1-1-45 16,-1-1-4-16,1-2-97 0,-1-1-23 0,-4-2-83 15,2 1-119-15,-2-1-121 0,-3-3-652 0,-2 1-815 16</inkml:trace>
  <inkml:trace contextRef="#ctx0" brushRef="#br0" timeOffset="57332.04">7941 8535 556 0,'0'0'551'0,"0"0"-74"0,0 0-34 0,0 0-54 16,0 0-67-16,0 0-46 0,10-9-35 0,2 8-34 15,2 0-90-15,2-2 28 0,2 1-79 0,3 1 40 16,-3-1-77-16,1 0-32 0,0 1-114 0,-4-1-126 16,1-1-144-16,-4 1-177 0,-3-3-260 15,2 1-362-15</inkml:trace>
  <inkml:trace contextRef="#ctx0" brushRef="#br0" timeOffset="57500.48">7874 8293 163 0,'0'0'730'0,"19"-5"-121"16,-2 4-84-16,4-2-74 0,3 1-88 0,4-2-64 15,2 2-111-15,-1 0 14 0,0 2-91 0,-1-3 24 16,-1 1-149-16,-4 1-63 15,-2 1-157-15,-1 0-162 0,-4 0-560 0,-1 0-542 0</inkml:trace>
  <inkml:trace contextRef="#ctx0" brushRef="#br0" timeOffset="57948.27">8327 8225 396 0,'0'0'596'0,"0"0"-82"0,0 0-49 15,0 0-70-15,-9-3-99 0,9 3-60 0,0 0-52 16,0 0-42-16,0 0-51 0,0 0-41 0,0 0-20 16,0 0-6-16,0 0-3 0,0 0-5 0,0 0-1 15,0 0-8-15,0 0 0 0,0 0 6 0,-10 2 9 16,10-2 34-16,0 0 28 0,0 0 13 15,0 0 5-15,0 0 9 0,0 0-42 0,0 0 70 16,0 0-39-16,0 0 43 0,0 0-61 0,0 0 41 16,0 0-72-16,0 0 30 0,0 0-56 0,0 0 22 15,0 0-41-15,0 0 31 0,0 0-49 0,0 0 41 16,0 0-53-16,0 0 53 0,0 0-55 0,-3 9 51 16,3-9-48-16,0 0 49 0,0 0 10 0,1 14 32 15,-1-14-25-15,0 10 55 0,0-10-33 0,0 19 13 16,0-5 6-16,-1-1 18 0,-1 6 9 0,-2 0-5 15,1 3-12-15,0 2-13 0,-1 2-9 0,1 1-12 16,-1 3-8-16,2 1-9 0,0-4-18 0,2 1-9 16,2 0 9-16,2-2 0 15,2 3-9-15,3 0-2 0,5-4-68 0,0 0-98 16,8 0-46-16,5-2-187 0,2-2-134 0,7-5-168 16,2-1-650-16,3-4-941 0</inkml:trace>
  <inkml:trace contextRef="#ctx0" brushRef="#br0" timeOffset="58198.25">8438 8385 805 0,'0'0'629'15,"-1"-15"-25"-15,1 15-147 0,4-10-20 0,-4 10-105 16,7-5 18-16,-7 5-70 0,14-4-17 0,-14 4-14 15,17 7-12-15,-3-1-10 0,-1 4-30 0,3 2-6 16,1 1-17-16,4 4-15 0,-1 0-23 0,-1 3-19 16,2-1-22-16,-3 0-38 0,-1 0-41 0,-1-4-58 15,-3-1-26-15,-2 1-70 0,0-3-13 0,0-2-136 16,-1-1-23-16,0-1-87 0,-1-2-72 0,-1-2-134 16,-8-4-507-16,18 1-726 0</inkml:trace>
  <inkml:trace contextRef="#ctx0" brushRef="#br0" timeOffset="58384.84">8833 8422 63 0,'-9'-14'538'0,"-1"3"-68"0,1 0-20 16,-1 1-28-16,-3 1-31 0,1 1-49 15,0 2-29-15,0 3-77 0,1 0 29 0,11 3-57 16,-23 2 32-16,12 0-58 0,-1 5-19 0,1 2 9 16,1 0-24-16,0 2 0 0,1 1-56 0,1 2 15 15,0-1-46-15,1 4 16 0,1-3-41 0,-1 3 19 16,1-2-77-16,1-1-20 0,1 0-151 0,1-3-54 15,1 2-131-15,-1-4-138 0,3-9-127 0,0 18-338 16,0-18-575-16</inkml:trace>
  <inkml:trace contextRef="#ctx0" brushRef="#br0" timeOffset="58631.22">8864 8276 660 0,'0'0'656'0,"4"-13"-76"0,-4 13-60 16,1-12-97-16,-1 12-103 0,0 0-3 0,4-12-106 16,-4 12 6-16,0 0-82 0,0 0 88 0,0 0-40 15,0 0 21-15,16 10-34 0,-8-2 24 16,1 9-1-16,5 2 1 0,0 4-4 0,5 6-2 16,0 1-10-16,-1-1-26 0,-1 4-17 0,-3-7-15 15,-5 4-25-15,-1-2-41 0,-5-2-43 0,-1-1-60 16,-4-1-85-16,-5-1-61 0,-1-1-138 0,-5-1-117 15,-3-1-152-15,-5-1-222 0,1-3-418 0,-1-4-851 16</inkml:trace>
  <inkml:trace contextRef="#ctx0" brushRef="#br0" timeOffset="59130.67">9003 8164 594 0,'0'0'524'0,"0"0"-41"16,0 0-37-16,3-13-28 0,-3 13-47 0,8-8-28 15,-8 8-108-15,19-7 22 0,-7 3-83 0,4 3 20 16,1-4-87-16,1 3 29 0,4-2-72 0,0 2 32 16,-3-1-69-16,3 1 42 0,-3 0-59 15,-2-1 44-15,-1 2-59 0,-2-1 51 0,-1 1-59 16,-13 1 47-16,20-1-49 0,-20 1 41 0,14 0-46 16,-14 0 48-16,0 0-51 0,9 4 68 0,-9-4-48 15,0 0 48-15,0 13-34 0,0-13 50 0,-2 18-31 16,1-7 42-16,-2 1-43 0,2 5 35 0,-1 2 22 15,1 2 3-15,1 4 15 0,1 4 11 0,2 3 4 16,0 2 8-16,-1 0-9 0,2 1-8 0,0-1-17 16,0 0-14-16,1-1-11 0,-3 2-10 0,-1-4-13 15,1-5-5-15,-1 0-10 0,0-1-3 16,-1-5-18-16,-1 0-30 0,0-3-17 0,-1-1-19 16,0-2-4-16,-3-1-35 0,0-4 3 0,-2-1-53 15,-3 0 25-15,-3-2-61 0,-2-2 54 0,-4-2-57 16,-2-2 41-16,-6 0-25 0,-2-2-24 15,-7-2-48-15,-2 1-76 0,1-1-156 0,-3-1-189 16,-4-2-279-16,0 0-521 0</inkml:trace>
  <inkml:trace contextRef="#ctx0" brushRef="#br0" timeOffset="59831.82">7976 8131 507 0,'0'0'417'15,"-7"-7"4"-15,7 7-40 0,0 0 15 0,0 0-42 16,0 0-22-16,0 0-31 0,0 0-18 0,0 0-31 15,-4-9-24-15,4 9-19 0,0 0-64 0,0 0 19 16,0 0-81-16,0 0 26 0,-7-8-68 0,7 8 37 16,0 0-60-16,-13-4 41 0,13 4-22 0,-18-3-47 15,18 3 48-15,-21-1-54 0,8 2 57 16,13-1-59-16,-26 1 44 0,13 1-49 0,2 0 50 16,-2-1-54-16,1 1 53 0,12-2-53 0,-21 3 49 15,21-3-48-15,-17 4 53 0,17-4-53 0,-17 3 53 16,17-3-52-16,-11 2 54 0,11-2-56 0,0 0 55 15,-15 2-56-15,15-2 52 0,0 0-53 0,-11 4 52 16,11-4-51-16,0 0 52 0,-4 9-54 0,4-9 49 16,-1 14-41-16,1-14 40 0,1 17-43 0,-1-17 57 15,0 24-41-15,0-7 59 0,0 2-39 0,0 2 14 16,0 3 38-16,-1 1-18 0,1 3 28 0,0-1-22 16,0 1 16-16,0 1-30 0,1 1 16 0,-1-2-18 15,2 1 14-15,-1 0-19 0,0-2 14 16,1 0-14-16,-1-1 19 0,0-1-12 0,2-1 8 15,-2-1-22-15,0-4 12 0,1 1-20 0,0-3 9 16,-1 0-16-16,1-3 7 0,0 1-11 0,2-1 10 16,-3-3-13-16,3 2 15 0,-1-3-16 0,2 1 13 15,0 1-13-15,3-3 14 0,2 1-12 0,1-2 8 16,5 1-10-16,2-1 4 0,2-1-3 0,4-1-53 16,4-3-127-16,2 0-91 0,-1-2-207 0,9-2-262 15,0-4-569-15,6-3-909 0</inkml:trace>
  <inkml:trace contextRef="#ctx0" brushRef="#br0" timeOffset="60464.44">9249 7735 382 0,'0'0'582'0,"-6"-17"-118"16,6 17 7-16,-2-14-69 0,2 14-21 0,2-15-101 16,2 8 15-16,0-1-87 0,5-2 26 0,-3 3-73 15,3 0 33-15,3 1-82 0,-3 0 26 0,1 2-78 16,3 1 32-16,-3 1-67 0,-10 2 39 0,20 3-56 16,-12 1 45-16,0 5-58 0,-3 0 46 0,-1 3-47 15,-2 0 40-15,-2 3-44 0,0 0 47 0,-2 5-57 16,-1-3 50-16,-2 1-53 0,2 0 55 0,0 0-55 15,-1-1 52-15,1-1-59 0,2-1 55 0,0-2 9 16,2 1 93-16,3-4-9 0,3 1 20 0,4-2-26 16,3 0-1-16,4-3-47 0,5 2 23 15,1-6-34-15,3 0 5 0,1-1-27 0,0-1 13 16,-2 0-60-16,-3 0-62 0,-2-1-140 0,-2-1-86 16,-3 2-157-16,-5 2-117 0,-11-2-124 0,13 2-338 15,-13-2-656-15</inkml:trace>
  <inkml:trace contextRef="#ctx0" brushRef="#br0" timeOffset="70711.75">13690 6009 394 0,'0'0'434'15,"-2"-11"-83"-15,2 11-20 0,2-12-40 0,-2 12 39 16,3-13-30-16,-3 13-19 0,4-16-13 0,-4 16-17 16,5-16-6-16,-5 16-9 0,4-14-6 0,-4 14-2 15,2-16-11-15,-2 16-19 0,4-9-30 16,-4 9-44-16,3-10-16 0,-3 10-28 0,0 0-18 0,0 0-13 16,0 0-12-16,0 0-5 0,0 0-10 15,0 0 54-15,-3 17-19 0,1-6 34 0,0 3-15 16,0 2-3-16,2 4-10 0,-2 2 10 0,0 3-18 15,2 2-1-15,-1 0-18 0,1-1 3 0,1 0-14 16,-1 2 2-16,0-1-10 0,4 0 5 16,-4-1-10-16,2-2 5 0,0 0-11 0,0 0-2 15,1-7-32-15,-3 2-5 0,2-3-31 0,0-4-7 16,1 2-51-16,-3-14 1 0,2 22-94 0,-2-22 9 16,2 16-39-16,-2-16-53 0,3 16-65 0,-3-16-162 15,0 0-123-15,6 7-337 0,-6-7-580 0</inkml:trace>
  <inkml:trace contextRef="#ctx0" brushRef="#br0" timeOffset="70896.62">13991 6192 429 0,'0'0'743'0,"0"0"-116"15,0 0-59-15,0 0-126 0,0 0 9 0,0 0-96 16,-7-6-18-16,7 6-92 0,0 0-23 15,0 0-84-15,0 0 3 0,0 0-62 0,0 0-18 16,0 0-119-16,0 0-39 0,5-10-179 0,-5 10-131 16,0 0-200-16,0 0-451 0,11-6-676 0</inkml:trace>
  <inkml:trace contextRef="#ctx0" brushRef="#br0" timeOffset="71227.56">14175 5997 244 0,'0'0'736'15,"-9"-11"-97"-15,9 11-102 0,-4-8-86 16,4 8-59-16,-4-12-34 0,4 12-62 0,4-9-38 0,-4 9-46 16,8-10-80-16,-8 10 22 0,14-11-61 0,-5 9 44 15,0-2-46-15,5 2 18 0,-3-1-50 16,2 2 18-16,1 0-41 0,-1 2 20 0,1 2-42 15,-1-1 25-15,1 3-32 0,0 2 23 0,-4 1-30 16,2 2 24-16,-1 4-29 0,-1 2 32 0,-1 2-20 16,-5 3 30-16,2 1-35 0,-3 1 30 0,-2 2-31 15,1 0 25-15,-2 3-34 0,0-1 27 0,-2-1-32 16,2 0 32-16,0 1-41 0,-1-2 25 0,1-4-32 16,0-2 12-16,0 1-88 0,0-3-6 0,-1-3-58 15,1-2-72-15,0 0-82 0,1 0-118 0,-1-12-232 16,0 10-326-16,0-10-598 0</inkml:trace>
  <inkml:trace contextRef="#ctx0" brushRef="#br0" timeOffset="71394.19">14223 6239 324 0,'0'0'741'0,"-9"-8"-152"0,9 8-70 0,0 0-84 15,4-12-115-15,3 6 2 0,4 0-105 0,3 1 4 16,8-3-89-16,2 0 22 0,6 1-78 0,3 0 29 15,1 1-72-15,1-1-23 0,-2 1-154 0,-2-2-49 16,-6 3-103-16,1-1-121 0,-3 0-123 16,0-4-283-16,0 3-361 0</inkml:trace>
  <inkml:trace contextRef="#ctx0" brushRef="#br0" timeOffset="71645.13">14714 5988 430 0,'-4'-9'603'16,"4"9"-59"-16,0 0-76 0,-7-9-55 0,7 9-86 15,0 0-67-15,0 0-48 0,0 0-4 0,0 0-13 16,0 0-2-16,0 0-2 0,-9 11-68 0,9-11 70 16,4 19-46-16,-1-3 34 0,4 2-29 0,2 2 12 15,2 5-16-15,3 0-13 0,-1 2-47 0,1-2 5 16,-1 1-31-16,0 1 3 0,-1-1-36 16,-1-2-8-16,-5-4-48 0,4 1 12 0,-6-4-42 15,0 0 11-15,-4-4-57 0,-4-1 26 0,0-2-70 16,-3 0 41-16,-2-1-25 0,-3-4-22 0,-3 0-40 15,-3-4-12-15,0-1-46 0,-3-2-19 0,0-4-59 16,-6-4-41-16,0-2-78 0,-1-1-408 0,5-3-404 16</inkml:trace>
  <inkml:trace contextRef="#ctx0" brushRef="#br0" timeOffset="71766.24">14740 5972 526 0,'23'-12'736'16,"2"1"-101"-16,3 2-65 0,2-2-73 0,-2 2-82 15,-4 0-82-15,0 3-68 0,-5-1-85 0,1 1-98 16,-5 3-109-16,0 0-133 0,-2 2-170 0,-13 1-109 16,18 1-585-16,-18-1-634 0</inkml:trace>
  <inkml:trace contextRef="#ctx0" brushRef="#br0" timeOffset="72779.42">8192 9117 311 0,'-12'-9'527'0,"12"9"-57"15,-10-7-37-15,10 7-8 0,-8-5-33 0,8 5-88 16,0 0 20-16,-9-7-94 0,9 7 14 0,0 0-90 16,0 0 21-16,-9-5-81 0,9 5 37 0,0 0-61 15,0 0 63-15,0 0-64 0,3 19 12 0,-3-19 7 16,1 22 30-16,-1-8-25 0,0 3 33 0,-1 1-43 16,-2 1 9-16,3 1-35 0,-2 3 11 0,0-3-41 15,2 0 24-15,-1 1-30 0,0-2 16 0,0-1-33 16,-1-1 27-16,2 0-66 0,-1-3 6 15,1-2-64-15,0 0-1 0,0-12-105 0,1 18 9 16,-1-18-67-16,4 13-80 0,-4-13-72 0,9 6-105 16,-9-6-517-16,10-4-643 0</inkml:trace>
  <inkml:trace contextRef="#ctx0" brushRef="#br0" timeOffset="72995.52">8383 9143 652 0,'0'0'611'0,"7"-14"-102"0,-7 14 50 0,6-11-136 16,-6 11 10-16,4-8-108 0,-4 8-7 0,0 0-94 16,5-10-41-16,-5 10-56 0,0 0 39 0,0 0-8 15,0 0-3-15,0 0-16 0,5 12 13 0,-5-12 24 16,3 19-13-16,-1-6-18 0,0 1-7 0,0 3-17 16,-1 2-19-16,1 0-16 0,-2 6-14 0,0-5-12 15,0 2-25-15,0-1-41 0,0 3-56 0,-2-3-70 16,0 0-20-16,1-4-137 0,-1 0-86 0,1-1-138 15,0-3-149-15,1-13-616 0,-2 20-884 0</inkml:trace>
  <inkml:trace contextRef="#ctx0" brushRef="#br0" timeOffset="73444.27">8170 10004 713 0,'0'0'687'15,"0"0"-26"-15,-4-12-122 0,4 12-40 0,0 0-43 16,-3-13-45-16,3 13-38 0,0 0-65 0,-5-8-51 16,5 8-56-16,0 0-37 0,0 0-27 0,-14 1-19 15,14-1-8-15,-6 10-9 0,3 1-7 16,1-3-13-16,-1 5-15 0,2 1-13 0,0 2-6 0,1 2-8 15,1-1-8-15,0 1-6 0,0 2-5 0,2-3 2 16,0 0-10-16,-1 2-2 0,1-1-31 16,-1-2-68-16,2-1-20 0,-1 0-66 0,-1-2-20 15,-1-3-125-15,2 1 12 0,-3-11-35 0,3 16-13 16,-3-16-38-16,3 11-28 0,-3-11-40 0,0 0-65 16,0 0-269-16,13-3-321 0</inkml:trace>
  <inkml:trace contextRef="#ctx0" brushRef="#br0" timeOffset="73629.71">8373 10031 189 0,'0'0'798'16,"0"0"-72"-16,0 0-143 0,0 0-26 0,0 0-99 16,10 2-33-16,-10-2-19 0,0 0-37 15,0 0-38-15,0 0-41 0,0 0-57 0,0 0-47 16,15-1-38-16,-15 1-38 0,11-2-104 0,-11 2-116 15,11-4-129-15,-11 4-126 0,14-6-239 0,-14 6-160 16,14-7-410-16,-14 7-784 0</inkml:trace>
  <inkml:trace contextRef="#ctx0" brushRef="#br0" timeOffset="73912.78">8592 9899 334 0,'0'0'725'0,"-2"-11"-36"0,2 11-125 16,2-12-25-16,-2 12-118 0,3-13-4 0,-3 13-71 16,8-13 3-16,0 6-65 0,1 1-14 0,0 0-39 15,3 1-43-15,0 3-35 0,1-1-35 0,1 3-21 16,0 3-20-16,2-1-15 0,-1 4-13 0,-2 2-8 16,0 2-10-16,-1 2-17 0,-5 2 11 15,-1 3-4-15,-3-2 1 0,0 3-8 0,-3 0-10 16,-1 1-7-16,-1 2-16 0,-1 0-1 0,-1 0-12 15,-1 0-4-15,1-3-22 0,-1-1 18 0,2-2-38 16,1-3 0-16,-1 0-54 0,3-12-6 16,-1 18-149-16,1-18-41 0,2 12-112 0,-2-12-144 15,0 0-616-15,0 0-811 0</inkml:trace>
  <inkml:trace contextRef="#ctx0" brushRef="#br0" timeOffset="74061.25">8704 10062 253 0,'-9'-7'758'0,"9"7"-166"0,0 0-4 0,-2-11-149 16,2 11 16-16,11-11-78 0,-1 4-43 0,4-1-44 16,7-2-52-16,4-1-53 0,3 2-39 0,3-3-26 15,-2 4-52-15,-1-3-143 0,2 1-171 16,-4 0-141-16,0-1-200 0,-4 3-523 0,0-3-727 0</inkml:trace>
  <inkml:trace contextRef="#ctx0" brushRef="#br0" timeOffset="74327.84">9093 9772 69 0,'0'0'643'0,"-11"-4"-126"0,11 4-20 0,0 0-15 15,-6 6-128-15,6-6 14 0,0 0-70 0,-3 16 37 16,3-16-60-16,3 17 13 0,-1-5-20 0,4 0-1 16,-1 2-5-16,2 0-43 0,3 3 20 15,-1 1-32-15,3 0-11 0,-1-2-26 0,0-1-33 0,-2 2-31 16,0-2-15-16,-2-1-23 0,0-2-15 0,-3 4-13 15,-1-4-10-15,0 0-22 0,-3 0-14 16,-1 0-17-16,-3-3-19 0,0 2-18 0,-1-3-13 16,-2 0-11-16,0 0 7 0,-3 0-19 0,1-4 17 15,-2 0-20-15,0-3 7 0,-1 1-56 0,12-2-8 16,-21-3-111-16,10-2 8 0,0-2-135 16,3 0-58-16,1-5-121 0,0 0-523 0,2-2-714 15</inkml:trace>
  <inkml:trace contextRef="#ctx0" brushRef="#br0" timeOffset="74461.14">9066 9778 349 0,'2'-15'801'0,"-2"15"-121"0,10-14-127 15,-3 5-13-15,1 2-111 0,3 0-48 0,0-1-107 16,2 1-22-16,3 1-87 0,-1-2-4 0,3 3-146 16,1 0-119-16,-2 0-202 0,2 2-218 0,-2 0-626 15,-1 2-765-15</inkml:trace>
  <inkml:trace contextRef="#ctx0" brushRef="#br0" timeOffset="74644.44">9367 9631 705 0,'0'0'729'0,"0"0"-165"16,0 0 7-16,4 15-88 0,1-7 16 0,5 5-19 16,1 2 5-16,4 4 1 0,0 5-13 15,3 0-57-15,1 6-38 0,1 3-63 0,-5-1-52 16,-1 0-67-16,-4-2-22 0,-2 1-51 0,-3 0-18 15,-4-3-81-15,-5 4-70 0,-3-2-72 0,-6 5-102 16,-6-3-108-16,-3-1-86 0,-4-3-230 0,-4-2-132 16,-3-2-784-16,-6-2-1202 0</inkml:trace>
  <inkml:trace contextRef="#ctx0" brushRef="#br0" timeOffset="75064.08">7843 9706 355 0,'0'0'551'15,"0"0"-39"-15,-9 5-29 0,9-5-33 0,-9 9-64 16,4-1-86-16,-2 0 26 0,-2 3-41 0,2 2 3 15,-1 3-69-15,0 4-24 0,1 2-10 0,0 2-28 16,5 1-1-16,-1 2-47 0,4 3 2 0,3 3-39 16,4 4 5-16,6 1-31 0,5-1 12 0,2-2-27 15,3-2-34-15,4-3-126 0,1-3-71 16,3-3-194-16,3-5-135 0,-2 0-769 0,5-6-900 16</inkml:trace>
  <inkml:trace contextRef="#ctx0" brushRef="#br0" timeOffset="75860.82">9403 9420 230 0,'0'0'590'0,"0"0"-67"0,0-13-42 0,0 13-9 16,4-12-94-16,-4 12 24 0,7-13-71 0,-3 5 19 15,-4 8-64-15,8-15 4 0,-8 15-60 0,9-13-15 16,-9 13-56-16,9-12-13 0,-9 12-46 0,8-10-6 16,-8 10-37-16,7-6 6 0,-7 6-27 0,13-2 2 15,-13 2-41-15,13 5 31 0,-7 0-25 0,1 4 18 16,-1 3-31-16,-2 1 26 0,-3 3-32 15,0 1 15-15,-2 1-25 0,0 0 24 0,-2 2-23 16,1-1 32-16,-2-2-28 0,0 1 29 0,3-1-26 16,-2-1 24-16,3-2 23 0,2-1 54 0,0-1 13 15,7-1 19-15,1-3 17 0,3-1-3 0,5-3-20 16,2-2-16-16,2-2-17 0,5-3-16 0,1-1-13 16,3-3-15-16,-2 0-72 0,-5 0-75 15,-1-2-115-15,-3 2-64 0,-4 1-211 0,-3-1-133 16,-4 2-202-16,-9 5-349 0,9-9-798 0</inkml:trace>
  <inkml:trace contextRef="#ctx0" brushRef="#br0" timeOffset="77660.53">4828 9184 63 0,'0'0'354'0,"0"0"-92"15,-14-2-7-15,14 2-46 0,0 0 4 0,0 0-42 16,-16 0-32-16,16 0-23 0,0 0-32 0,0 0-16 16,-12 0-9-16,12 0 0 0,0 0 13 0,0 0 12 15,0 0 26-15,-12 0-4 0,12 0 4 16,0 0 5-16,0 0 5 0,0 0 7 0,0 0 9 16,0 0 9-16,0 0 4 0,0 0 0 0,0 0-2 15,0 0-13-15,0 0-16 0,0 0-19 0,0 0-19 16,0 0-15-16,0 0-15 0,0 0-16 0,0 0-2 15,0 0-4-15,0 0-7 0,0 0-11 0,13-1 5 16,-13 1-53-16,17 0 65 0,-17 0-60 0,21 1 61 16,-9-2-59-16,1 1 60 0,2 1-51 0,0-1 54 15,2 0-51-15,2 0 53 0,2 0-58 0,0-1 60 16,2 1-59-16,4 1 56 0,1-1-58 0,-1 2 57 16,2 1-5-16,2-2-5 0,6 1-3 15,-3-1 2-15,4 1 5 0,-3-1-39 0,4 1 79 16,2-1-53-16,-2-1 56 0,2 0-23 0,3-1 48 15,-3 1-37-15,1-2 27 0,1 1-50 0,-2-1 23 16,0 1-39-16,0-1 29 0,-2 1-43 0,0-1 28 16,-2 1-39-16,2-1 33 0,-3 1-34 0,1-2 39 15,-1 1-40-15,1 1 35 0,0 0-39 0,-1 1 33 16,0-3-30-16,-2 1 31 0,-2 1-30 0,0 1 27 16,0-2-31-16,0 2 30 0,5-1-33 0,-6-1 3 15,2 2 2-15,-5 0 4 0,3-1-2 0,-3-1 3 16,-1 2 0-16,-3-2 3 0,-1 2 0 15,-2-1 0-15,-1 1 1 0,0-1 2 0,-2 0 0 16,2 0-7-16,-3 1 8 0,0-1 33 0,1-1-39 16,-3 1 36-16,2 0-33 0,1 1 35 0,-2-2-38 15,2 1 33-15,1-1-35 0,1 1 30 0,-1 1-31 16,1 0 32-16,2 0-30 0,-2-2 33 0,2 2-33 16,1 0 30-16,-1 0-38 0,1-2 36 0,1 4-33 15,-1-2 31-15,-2 0-32 0,-1 0 30 0,-1 0-29 16,-3 0 23-16,-2 2-24 0,-2-2 10 0,-12 0 7 15,22 0 27-15,-22 0 12 0,17 0 7 16,-17 0-8-16,0 0-7 0,18 0-5 0,-18 0-7 16,0 0-5-16,12-2-1 0,-12 2-6 0,0 0-3 15,0 0-5-15,13 2-33 0,-13-2-30 0,0 0-19 16,0 0 14-16,0 0-65 0,0 0 37 0,0 0-56 16,13 0 56-16,-13 0-41 0,0 0 69 0,0 0-36 15,0 0 67-15,0 0-39 0,0 0 64 0,0 0-48 16,0 0 61-16,0 0-48 0,0 0 49 0,0 0-32 15,0 0 54-15,0 0-14 0,0 0 72 0,0 0-46 16,0 0 53-16,0 0-48 0,0 0 37 0,0 0-46 16,0 0-7-16,0 0-4 0,0 0-5 15,0 0-4-15,0 0-7 0,0 0-1 0,-9 3 7 0,9-3-89 16,0 0-44-16,0 0-124 16,-10-5-23-16,10 5-84 0,-10-4-35 0,10 4 5 15,-9-5 42-15,9 5 56 0,-9-3 47 0,9 3 37 16,0 0 39-16,-12-5 41 0,12 5 19 0,0 0 59 15,-11-5 21-15,11 5 34 0,0 0 18 0,-13-3 23 16,13 3 3-16,0 0-12 0,-9-4-11 0,9 4-10 16,0 0-10-16,0 0-75 0,-10-4-137 0,10 4-330 15,0 0-28-15</inkml:trace>
  <inkml:trace contextRef="#ctx0" brushRef="#br0" timeOffset="80281.95">5303 9200 85 0,'0'0'411'0,"3"-13"-86"0,-3 13 28 16,4-13-40-16,-4 13 22 0,5-12-30 0,-5 12-4 16,2-11-63-16,-2 11-46 0,0 0-45 0,3-12-21 15,-3 12-38-15,0 0-21 0,0 0-10 0,0 0-10 16,0 0-4-16,-10 7-5 0,10-7 18 15,-11 12 9-15,5-2-4 0,-3-2 35 0,-1 4-12 16,-2 1-8-16,-3 3 0 0,0-1 8 0,-4 3 0 16,-2 1 1-16,-2 1-15 0,-4 3-14 0,-1-1-7 15,-1 1-18-15,-2 1-3 0,0 0-6 0,-1 0-6 16,2 0-1-16,-2-1-5 0,-1 2 0 16,1 0-5-16,0 3 3 0,0-3-2 0,0 0 2 15,0 0-2-15,0-3-3 0,1 3-1 0,2-2 1 16,-2-2-1-16,2 2 2 0,1-3-2 15,2-2-47-15,2 0 56 0,1-4-39 0,0 2 42 16,1-1-47-16,4-3 56 0,0-1-52 0,2-2 58 16,3-2-53-16,1 1 58 0,0-2-52 0,3 0 56 15,0-3-51-15,9-3 60 0,-17 6-50 0,17-6 49 16,-12-2-61-16,12 2 54 0,-11-6-67 0,11 6 41 16,-8-11-28-16,8 11-5 0,-6-18 2 0,3 8-10 15,3 10 2-15,-4-20 5 0,4 7 10 0,-1 3-2 16,0 0-3-16,1-2 7 0,0-1-1 0,1 0 0 15,0 1 12-15,-1 12 18 0,2-23 22 0,-2 23 4 16,2-20 32-16,-2 20-5 0,2-18-3 0,-2 18 2 16,2-14-5-16,-2 14-15 0,2-12-13 0,-2 12-14 15,0 0-11-15,1-13-5 0,-1 13-3 0,0 0-1 16,0 0-3-16,0 0-1 0,0 0-1 16,-3 13 1-16,3-13 1 0,-5 18 2 0,1-7-1 15,-3 2 3-15,0 1-41 0,1 1 49 0,-3 1-40 16,-2 3 45-16,0 0-38 0,1-1 41 0,-1 0-41 15,0-3 39-15,1 3-39 0,0-1 41 0,2-4-41 16,0 0 41-16,2-1-41 0,0-1 43 0,1-2-40 16,1 0 40-16,0 0-35 0,4-9 40 0,-4 13 9 15,4-13 64-15,0 12 9 0,0-12 27 0,5 9-8 16,-5-9-3-16,13 5-8 0,-2-1-13 0,0-2-5 16,3 0-19-16,0 0-3 0,4-1-23 0,0-1-1 15,1 1-19-15,0 1 6 0,0 0-17 0,1-1 0 16,-1 0-11-16,0 1 4 0,0 1-9 0,-4-3-20 15,-1 1-40-15,0 2-30 0,-1-3-27 16,-2 2-59-16,-11-2 10 0,18 1-88 0,-18-1-45 16,14 0-133-16,-14 0-148 0,0 0-178 0,9-3-402 15,-9 3-764-15</inkml:trace>
  <inkml:trace contextRef="#ctx0" brushRef="#br0" timeOffset="80776.34">2718 10189 127 0,'0'0'605'0,"-12"-5"-87"0,12 5-62 0,-10-4-33 16,10 4-35-16,-11-4-33 0,11 4-14 0,-11-2-18 15,11 2-25-15,0 0-56 0,-12-6-26 16,12 6-55-16,0 0-22 0,-9-4-36 0,9 4-15 16,0 0-20-16,0 0 7 0,0 0 2 0,0 0 28 15,0 0-29-15,20 3 9 0,-4-1-30 0,4-1-1 16,7 0-13-16,3 2 15 0,7-2-13 16,2 0 24-16,3 1-9 0,0-1-10 0,-1-1-9 0,2 1-9 15,-2-1-2-15,-2 0-5 0,-1 0-3 16,-10 0 0-16,0-1-1 0,-6 1-2 0,-2 0-6 0,-2-1-24 15,-4-1-71-15,-1 0-103 0,-13 2-97 16,15-4-69-16,-15 4-80 0,0 0-68 0,0 0-115 16,-3-11-454-16,3 11-686 0</inkml:trace>
  <inkml:trace contextRef="#ctx0" brushRef="#br0" timeOffset="81327.22">2775 10120 26 0,'0'0'529'0,"-16"0"-95"0,16 0-47 0,-16 0-48 15,16 0-34-15,-14 0-21 0,14 0-34 0,-14 2-28 16,14-2-32-16,-11 3-21 0,11-3-15 0,-12 1-11 16,12-1-21-16,-7 6 2 0,7-6-12 0,-6 7-11 15,6-7-13-15,-3 8 3 0,3-8 40 0,0 0-16 16,0 16-5-16,0-16-1 0,3 12 29 0,3-5-10 15,-1 2 35-15,4-1-33 0,0-1 2 0,2 3-35 16,2-2-3-16,1 0-33 0,2 3 4 16,1-1-28-16,2-1 8 0,-2 3-24 0,1-2 11 15,0 0-23-15,-4-3 10 0,-1 4-19 16,1-3 13-16,-2 2-23 0,0-1 20 0,-3 1-5 16,0 1-25-16,-3 1 6 0,0-2-1 0,-3 2 4 15,-2 1 0-15,-1-1 3 0,-2 0-1 0,-2 2 0 16,-2 2 1-16,-1 1-2 0,-3-1-5 0,0 2-6 15,-3-1-1-15,-2 3-18 0,1-4 26 0,-3 1 9 16,0 1 0-16,2-4 0 0,-2 2 0 0,-2 1 2 16,4-4-3-16,-3 1 2 0,3-1 0 0,-1-1 3 15,4-2-3-15,0 0 1 0,1-3-1 0,2 3-1 16,1-3 2-16,-1-1-8 0,9-6 14 0,-10 12 31 16,10-12 37-16,-5 11 13 0,5-11 15 0,2 9 14 15,-2-9 5-15,12 8 2 0,-12-8-3 0,23 7-4 16,-4-6-3-16,0 1 17 0,3-2-34 15,5 1 21-15,2-1-40 0,0-1 12 0,3 1-31 16,5-2 13-16,-1 1-27 0,-1-2 10 0,-6 3 2 16,-1-4-14-16,-1 4-4 0,-1-3-12 0,-6 0-38 15,-1 1-78-15,-1-1-29 0,-5 1-70 0,0 0-82 16,-2-2-29-16,-2 1-157 0,1-2-53 0,-2 0-83 16,-8 5-133-16,13-11-526 0,-13 11-862 0</inkml:trace>
  <inkml:trace contextRef="#ctx0" brushRef="#br0" timeOffset="81892.07">3394 10459 257 0,'0'0'737'16,"0"0"-80"-16,-1-10-50 0,1 10-70 0,0 0-38 15,0 0-43-15,0 0-24 0,1-13-45 0,-1 13-48 16,0 0-47-16,6-7-48 0,-6 7-49 0,0 0-39 16,12-3-50-16,-12 3-16 0,0 0-21 0,15 2-12 15,-15-2-13-15,14 10-4 0,-9-3-9 0,0-1-13 16,1 4-6-16,-3-1-5 0,1 2-7 16,1 1 0-16,-2-2-3 0,-1 3-2 0,0-1-2 15,0 1-6-15,-2-1-31 0,2 0 13 0,-2-1-32 16,1 1 6-16,-1-12-19 0,0 19 4 15,0-19-17-15,0 17 36 0,0-17-23 0,0 12 38 0,0-12-8 16,0 0 28-16,1 13-19 0,-1-13 37 0,0 0-32 16,0 0 32-16,0 0-22 0,12-6 21 0,-12 6-9 15,7-12 59-15,-7 12-10 0,8-14 25 0,-4 5-3 16,-4 9 26-16,6-16 27 0,-2 6-9 0,-4 10-4 16,8-17 14-16,-5 9-3 0,-3 8 22 0,6-17-11 15,-6 17 15-15,3-14-37 0,-3 14 6 0,4-13-35 16,-4 13 12-16,4-10-41 0,-4 10 15 15,4-9-45-15,-4 9 16 0,0 0-38 0,5-10 21 16,-5 10-40-16,0 0 27 0,0 0-25 0,0 0 29 16,0 0-27-16,0 0 30 0,5 9-30 0,-5-9 32 15,0 0-25-15,1 14 23 0,-1-14-25 0,2 17 27 16,-2-17-28-16,4 14 37 0,-4-14-7 0,5 18-1 16,-1-9 0-16,-4-9 1 0,8 16-3 0,-3-7 2 15,1-2 2-15,0 1-29 0,2-1-38 0,1-1-46 16,0 0-44-16,2-4-45 0,2 0-23 0,1-2-53 15,1 0 14-15,2-3-108 0,2 0 6 16,0-5-89-16,3-1-90 0,4-4-147 0,-2-4-433 16,-4-1-731-16</inkml:trace>
  <inkml:trace contextRef="#ctx0" brushRef="#br0" timeOffset="82176.02">3805 10204 124 0,'-16'-5'583'0,"2"-1"-58"0,2 1-27 0,2 0-5 15,1 2-23-15,-1-1-25 0,10 4-37 16,-13-7-45-16,13 7-43 0,0 0-47 0,-6-8-46 16,6 8-37-16,0 0-34 0,7-6-32 0,-7 6-26 15,0 0-21-15,14 1-16 0,-14-1-15 0,13 5-10 16,-13-5-9-16,10 13-2 0,-4-7-7 16,-3 2-4-16,1 3-2 0,0-3-1 0,-2 3-2 15,1-1-2-15,0 0 0 0,-1 2-5 0,1-3 5 16,-1 1-3-16,2-1 1 0,0 0 2 0,4-1 3 15,-2-2 0-15,2 1 2 0,2-1 2 0,1-2-3 16,2-2-12-16,1 0 8 0,0-2-31 0,2 0-40 16,-1-3-32-16,2-1-71 0,-3 1-68 0,0-1-77 15,-3 1-125-15,1-1-98 0,-1 0-130 0,-11 4-334 16,18-4-601-16</inkml:trace>
  <inkml:trace contextRef="#ctx0" brushRef="#br0" timeOffset="82560.64">4324 10282 278 0,'-5'-11'712'0,"5"11"-99"0,-5-12-78 15,5 12-64-15,-8-13-34 0,8 13-37 16,-7-14-48-16,0 7-51 0,7 7-45 0,-11-12-65 15,11 12-32-15,-11-9-56 0,11 9 5 0,-12-5-34 16,12 5-6-16,-13 0-11 0,13 0-20 0,-15 6 7 16,8 1 11-16,0 0-5 0,-1 3 5 0,-1 4 21 15,3-1-12-15,1 1-9 0,-1 3 22 16,1 0-4-16,0 4 20 0,3 1-8 0,-1-1-10 16,2 4 3-16,0 0-9 0,-1 0-6 0,2 1-7 15,0 1-7-15,0 1-14 0,0-1-1 0,0 0-11 16,2 2 2-16,-1-2-13 0,-1 1-40 0,2-2-5 15,0 1-24-15,-1-3 0 0,0 1-26 0,3-6 3 16,-3 1-23-16,0-2 25 0,1-2-13 0,-1-2-1 16,-1-1-4-16,-1-2-26 0,1-11-69 15,-3 14-108-15,3-14-89 0,-6 7-156 0,6-7-126 0,0 0-386 16,-14-3-673-16</inkml:trace>
  <inkml:trace contextRef="#ctx0" brushRef="#br0" timeOffset="82725.66">4018 10608 713 0,'0'0'771'0,"5"-11"-107"0,-5 11-68 15,11-10-106-15,-3 4-19 0,6-1-84 0,0 1-44 16,5-3-94-16,2 1-29 0,2 1-64 0,1 0-14 16,1 1-80-16,1-1-67 0,-3 1-101 0,1 0-139 15,1 3-151-15,-1-3-198 0,0 2-642 0,-1-1-845 16</inkml:trace>
  <inkml:trace contextRef="#ctx0" brushRef="#br0" timeOffset="83009.8">4568 10257 501 0,'0'0'633'16,"-12"-7"-98"-16,12 7-70 0,-9-6-60 15,9 6-73-15,0 0-46 0,-13-3-51 0,13 3-29 0,0 0-17 16,-9 3-4-16,9-3-15 0,-7 12-21 16,7-12 18-16,-7 16-26 0,3-6-8 0,0 4-17 15,2 2-8-15,-2 1-13 0,1 1-13 0,1 1-7 16,0 0-1-16,1 2 6 0,2-1-35 0,1 3 14 16,2-2-43-16,2 0 24 0,2 0-13 0,2-4-6 15,1 1-85-15,5-3-27 0,-1-2-139 0,4-2-29 16,-1-4-73-16,5-1-59 0,1-2-17 0,-2-2 22 15,0-4 10-15,3-1 33 0,1-2 6 0,-3-2 14 16,-3-3-18-16,1-1-187 0,-3-5-32 0</inkml:trace>
  <inkml:trace contextRef="#ctx0" brushRef="#br0" timeOffset="83428.28">4850 10432 226 0,'-9'-12'236'0,"-3"1"24"16,-1 2 28-16,1-1-7 0,-1 2 25 16,-1 0-6-16,1 2 31 0,1-2-5 0,3 3 18 15,0 0-9-15,9 5-34 0,-15-7-31 0,15 7-19 16,0 0-28-16,-5-10-30 0,5 10-39 0,0 0-32 15,14-3-21-15,-14 3-21 0,15 1-14 0,-4 1-13 16,1 1-10-16,-1 0-9 0,3 4-7 0,-3-2-6 16,0 1-35-16,0 2 36 0,-3-1-36 0,-1 2 37 15,-1-2-36-15,-1 2 35 0,-2 1-33 0,-3-10 34 16,4 18-39-16,-4-18 39 0,0 17-37 0,0-17 36 16,-1 16-41-16,1-16 24 0,-1 14-43 0,1-14 41 15,-2 11-32-15,2-11 40 0,0 0-33 0,2 13 39 16,-2-13-37-16,0 0 35 0,0 0-34 15,0 0 43-15,16-3-38 0,-16 3 28 0,12-12-32 16,-6 5 38-16,2-3-28 0,0 0 54 0,-2-1 10 16,3 0 42-16,-3-1-7 0,1 1 42 0,-2 2-8 15,-1 0 4-15,2 0 18 0,-6 9-9 0,6-16 5 16,-6 16-28-16,5-12-7 0,-5 12-39 0,4-11 5 16,-4 11-36-16,4-9 4 0,-4 9-31 15,0 0 10-15,0 0-18 0,5-8 15 0,-5 8-18 16,0 0 0-16,0 0 5 0,0 0 7 15,4 15-16-15,-4-15 13 0,1 10-9 0,-1-10 8 16,5 17-17-16,-5-17 18 0,8 14-24 0,-3-5-6 16,2 0-36-16,1-2-48 0,0-2-41 0,1 1-83 15,3-3-29-15,-1 0-156 0,1-2-35 0,0-4-104 16,1 1-124-16,2-5-539 0,0 1-825 0</inkml:trace>
  <inkml:trace contextRef="#ctx0" brushRef="#br0" timeOffset="83625.64">5063 10151 673 0,'-10'-2'652'0,"10"2"-54"0,0 0-77 0,0 0-40 0,6 12-13 15,3-5-31-15,1 4-18 0,6 3-29 0,5 0-27 16,2 3 1-16,-1 2-48 0,0 0 3 16,0 1-55-16,-2 3-33 0,-3-3-39 0,-3 2-38 15,-5-3-40-15,-3 0-40 0,-5-3-58 0,-3 2-107 16,-6 1-104-16,-5-1-117 0,-3 2-87 0,-5 1-193 15,-6 0-128-15,-2 1-783 0,-5-2-1130 0</inkml:trace>
  <inkml:trace contextRef="#ctx0" brushRef="#br0" timeOffset="99172.05">4055 11675 621 0,'0'0'539'0,"-17"-3"-33"0,17 3-32 0,-13-4-19 15,13 4-27-15,-12-3-16 0,12 3-35 0,-11-1-38 16,11 1-34-16,0 0-32 0,-11-5-14 16,11 5-30-16,0 0-29 0,0 0-28 0,-5-8-25 15,5 8-30-15,0 0-22 0,11-7-25 0,-11 7-14 16,14-4-13-16,-2 3-11 0,-12 1-6 0,24 0-8 15,-7 0-41-15,-1 1-33 0,2 3-36 0,2-2 9 16,-2 0-22-16,2 3-15 0,0-2-13 0,-2-1-25 16,0 2-44-16,-1-1-23 0,-2 0-64 0,-2 0-51 15,-2-2-100-15,-1 2-38 0,-10-3-87 0,9 6-341 16,-9-6-471-16</inkml:trace>
  <inkml:trace contextRef="#ctx0" brushRef="#br0" timeOffset="99389.68">3956 11866 713 0,'0'0'641'15,"-4"8"-69"-15,4-8-85 0,0 0-63 0,-2 10-32 16,2-10-23-16,0 0-26 0,6 6-9 0,-6-6-35 16,13 1-30-16,-13-1-27 0,20 2-46 15,-8-4-32-15,2 2-38 0,3-1-22 0,2-2-20 16,-1 1-18-16,3-1-19 0,2-3-67 0,2 2-67 15,0-2-55-15,2 2-85 0,2-5-85 16,2 2-118-16,0-5-102 0,-1 3-164 0,1-2-374 16,-1-3-685-16</inkml:trace>
  <inkml:trace contextRef="#ctx0" brushRef="#br0" timeOffset="99787.84">4897 11555 625 0,'0'0'639'0,"4"-8"-104"16,-4 8-65-16,0 0-85 0,0-13-110 16,0 13 17-16,0 0-94 0,-9-8 24 0,9 8-81 15,0 0 30-15,-19 2-80 0,11 3 34 0,-1 2-21 16,-1 3-19-16,2 2-18 0,-1 5-16 0,-1 1-7 15,4 3-7-15,-1 0-8 0,5 1 5 0,0-2-8 16,4 2-4-16,1 1-7 0,4 1 3 0,3-4-3 16,1 2-2-16,4-6 2 0,1 0-51 0,3-4 58 15,2-4-2-15,0-1 47 0,1-5-9 0,-1-2-9 16,-1-2-22-16,3-3 9 0,-2-5-4 16,-1-2-4-16,-2-4-5 0,-4-6-33 0,-5 1 44 15,-3-1-32-15,-5-3 32 0,-2 0-27 0,-6 3 26 16,-4-4-31-16,-1 2 29 0,-6 3-38 15,-1 2 20-15,-1 3-28 0,1 4 13 0,0 2-106 16,1 4-11-16,0 2-87 0,4 4 17 0,-1 0-46 16,3 4-77-16,3 0-53 0,2 1-125 0,7-5-500 15,-8 12-587-15</inkml:trace>
  <inkml:trace contextRef="#ctx0" brushRef="#br0" timeOffset="99991">5340 11596 747 0,'0'0'728'16,"0"0"-49"-16,0 0-54 0,-2 12-97 0,2-12-21 15,0 0-36-15,0 0-40 0,-8 6-7 0,8-6-41 16,0 0 4-16,0 0-50 0,0 0-58 0,0 0-52 16,0 0-46-16,-10 3-37 0,10-3-38 0,0 0-90 15,0 0-147-15,0 0-144 0,0 0-165 0,0 0-174 16,-3-13-212-16,3 13-731 0,0 0-1199 0</inkml:trace>
  <inkml:trace contextRef="#ctx0" brushRef="#br0" timeOffset="100471.23">5718 11421 598 0,'0'0'615'0,"-7"-7"-46"0,7 7-65 16,-10-11-114-16,3 5-49 0,1 2-41 0,-4-3-108 16,1 1 28-16,-2 0-32 0,0 0-33 15,1 2-31-15,-2-2-23 0,0 3-20 0,0 1-22 0,-2 0-14 16,14 2-13-16,-24 2-52 0,11 1 51 16,3 0-55-16,-1 3 53 0,0 1-55 0,3-1 51 15,0 2-50-15,2 2 51 0,2-1-51 0,2 1 50 16,2-10-51-16,0 19 50 0,2-10-44 0,2-1 44 15,1 1-46-15,2-2 52 0,0-2-53 0,1-1 56 16,2 1-51-16,-1-2 61 0,-9-3-11 0,14 5 72 16,-14-5-40-16,16 0 57 0,-16 0 14 0,11-2 23 15,-11 2-5-15,0 0 11 0,13-4-16 0,-13 4-21 16,0 0-18-16,0 0-24 0,8-5-17 0,-8 5-17 16,0 0-16-16,0 0-8 0,0 0-5 0,0 0-6 15,-2 16 0-15,2-16-4 0,0 15-2 0,0-15-2 16,2 24 2-16,-1-13-3 0,1 4 1 0,1 0-2 15,1 1 2-15,-2 1-1 0,5-1-1 0,-4 0-5 16,3 0-63-16,-3 0-47 0,1-1-50 16,0-2-20-16,0-2-131 0,2 1-3 0,-2 0-41 15,0-3-14-15,0 1-59 0,0-1 0 0,1-2 46 16,-5-7 18-16,11 9 70 0,-11-9 43 0,12 3 51 16,-12-3 23-16,14-5 52 0,-5 0 4 0,0-4-10 15,0-2-83-15,1-3-210 0,-1-2 111 0</inkml:trace>
  <inkml:trace contextRef="#ctx0" brushRef="#br0" timeOffset="101021.52">6034 11403 537 0,'0'0'668'0,"0"0"-98"15,0 0-56-15,0 0-117 0,-1-10 35 0,1 10-85 16,0 0-1-16,-5-9-91 0,5 9-1 0,-5-6-72 15,5 6 12-15,-7-8-53 0,7 8-1 0,-3-8-48 16,3 8-7-16,-7-9-29 0,7 9 9 0,-6-13-34 16,6 13 18-16,-8-14-35 0,8 14 18 0,-11-11-29 15,11 11 21-15,-12-11-30 0,12 11 24 0,-14-7-28 16,14 7 24-16,-13-4-28 0,13 4 26 16,-16 0-30-16,16 0 27 0,-16 5-24 0,16-5 23 15,-16 9-26-15,16-9 24 0,-13 13-24 0,8-7 17 16,1 5-13-16,4-11 0 0,-3 18 4 0,5-8 3 15,0 1-2-15,5 2 14 0,0-2 19 0,2 1-29 16,5 2 28-16,-1 0-23 0,4 0 15 0,-1 1-19 16,1-1 17-16,-2 0-22 0,2 1 24 0,-2-1-27 15,-1 0 28-15,-1-1-27 0,-2 2 26 0,-2-2-31 16,-2-1 33-16,-1 1-26 0,-1-2 26 0,-1-2-28 16,-4-9 26-16,1 21-27 0,-1-21 26 0,-3 20-38 15,3-20 29-15,-9 16-27 0,4-6 27 0,-1-3-30 16,0 1 23-16,-2-2-21 0,0-1 30 0,-1 0-25 15,-1 0 29-15,0 0-29 0,10-5 36 16,-19 5-34-16,19-5 28 0,-18 1-28 0,18-1 30 16,-18-1-28-16,8-3 31 0,2 0-27 0,8 4 31 15,-10-13 20-15,6 3 39 0,2-2-5 0,4-1 14 16,2-5-5-16,4-3-7 0,1-1-14 0,4-3-15 16,-1 0-5-16,1-1-9 0,3-2-7 0,-2 3-2 15,0-1-7-15,-3 0 1 0,-1 6-4 0,-3-1-6 16,-3 4-17-16,-3 1-34 0,-4 2-74 0,-1 1-31 15,-4 1-134-15,-3 4-46 0,1 2-94 0,-1 2-92 16,-1 1-167-16,1 3-440 0,11 0-734 0</inkml:trace>
  <inkml:trace contextRef="#ctx0" brushRef="#br0" timeOffset="101374.77">6374 11228 45 0,'0'0'837'16,"0"0"-151"-16,-11-9-58 0,11 9-56 0,-12-5-107 15,12 5-3-15,-11-7-51 0,11 7-19 0,-12-6-52 16,12 6-42-16,-9-5-40 0,9 5-47 0,0 0-35 16,0 0-35-16,0 0-19 0,13-10-11 15,-1 8-8-15,2 0-33 0,3 2 3 0,3-1-28 16,-1 1 5-16,0-2-23 0,1 4 9 0,-2-2-26 15,1 2 16-15,1-1-6 0,-2 4-5 0,-1-2-4 16,-1 1-5-16,-3 3-1 0,1-2-3 0,-4 4 1 16,0 0-4-16,-2 2 0 0,-3 2 3 0,-3 2 0 15,0 1 1-15,-4 0-5 0,1 2 2 0,-1 1 3 16,-1 3 3-16,-2 2 5 0,1-1 22 0,-1 0-6 16,1 2-7-16,0-1 2 0,2-2-6 0,-1 0-6 15,2-2-38-15,0-3-49 0,-1-1-33 0,2-1-47 16,0-1-101-16,0-14-12 0,-1 19-195 0,1-19-100 15,0 13-138-15,0-13-621 0,0 0-926 0</inkml:trace>
  <inkml:trace contextRef="#ctx0" brushRef="#br0" timeOffset="101538.19">6424 11489 461 0,'-9'-5'707'0,"9"5"-83"15,-9-8-80-15,9 8-13 0,0 0-112 0,7-9-35 16,3 4-47-16,4-1-44 0,6-2-65 0,2 0-48 15,7-3-33-15,3 0-4 0,7-2-55 0,-2-1-57 16,1-1-153-16,0 0-69 0,1 0-127 0,-2 0-130 16,-3 1-93-16,-4 0-80 0,-2 1-282 0,-3-1-469 15</inkml:trace>
  <inkml:trace contextRef="#ctx0" brushRef="#br0" timeOffset="101803.75">6971 11171 412 0,'0'0'581'0,"-22"-1"-26"0,10 2-41 15,0 0-51-15,-1 2-56 0,3-2-92 0,0 2 33 16,-2 2-84-16,5 0 23 0,0 2-27 0,1 0 29 16,1 2-14-16,0 1-17 0,5-10 10 0,0 21-15 15,5-9-10-15,0 1-35 0,2 1-22 0,4 2-28 16,3 0 9-16,2 2-26 0,4 0 2 0,0 0-46 16,-2-2 1-16,0-1-41 0,-3 0 12 15,0-1-37-15,0 1 17 0,-3-2-32 0,-4-1 17 16,0 1-37-16,-4-2 16 0,-3 0-37 0,-1-11 11 15,-4 21-24-15,-4-11-22 0,-1 2-5 0,-3-2-21 16,-4 0-26-16,-3-1-30 0,-3 1-15 0,0-2-20 16,0-3-14-16,-4 1-33 0,2-2-20 0,2-3-160 15,0 0-49-15,2-2-130 0,1-2-168 0,-1-2-429 16,3-3-790-16</inkml:trace>
  <inkml:trace contextRef="#ctx0" brushRef="#br0" timeOffset="101956.02">6806 11197 666 0,'10'-8'806'0,"3"1"-128"0,1 0-103 16,5-1-117-16,4 0-36 0,7 0-68 15,-1-2-37-15,6 1-95 0,-2 2-23 0,0 0-63 16,-1 3-36-16,-5-1-103 0,-3-1-59 0,-3 4-180 16,-1 1-84-16,-2 0-160 0,-3 2-176 0,-2-1-323 15,-13 0-581-15</inkml:trace>
  <inkml:trace contextRef="#ctx0" brushRef="#br0" timeOffset="103522.09">1611 13490 42 0,'-11'-7'815'0,"11"7"-166"0,-7-5-108 0,7 5-83 15,0 0-106-15,-9-7-48 0,9 7-79 0,0 0-32 16,0 0-64-16,0 0-10 0,0 0-41 0,0 0 5 16,0 0-32-16,16 3 7 0,-9 3-26 0,1 4 5 15,2-1-20-15,0 3 17 0,2 4 20 0,-1-2-6 16,1 2-7-16,1 0-7 0,-4 1-4 16,1 1-3-16,0-1-5 0,-3 1-2 0,-1-2-1 15,-1-3-1-15,-3 4 0 0,1-2 0 0,-3-1 3 16,0-1-10-16,-3-1-6 0,1 0 0 0,-1-3 1 15,-2 2 4-15,0-2 5 0,-4-2-4 0,2-1-1 16,-4-1-1-16,0-2-6 0,-1-1 5 0,-1-2-5 16,-1-2 1-16,-1-3 2 0,1-1-5 0,-3-2 3 15,0-3-1-15,0 0 1 0,0-3 3 0,2 0-7 16,-1-1 2-16,3-1 9 0,-1 0 41 0,1-1 20 16,1 0-4-16,3 2-11 0,1 0-1 15,3 1 37-15,-2-1-3 0,4 2-5 0,2 0-2 16,1 1-7-16,2-1-10 0,3 0-4 15,3 0-18-15,0 1 8 0,6-2-12 0,-1 1 6 0,5 1 4 16,-1 2-8-16,3-2-1 0,2 3-5 16,1 0-7-16,0 2-1 0,2 1-5 0,1 0-6 15,-2 1-2-15,-1 2-3 0,-2 0-3 0,-1 2-5 16,0 0 0-16,-1 0-1 0,-4 2-2 0,1-1 5 16,0 1-5-16,-3 0 0 0,0 1-2 0,0-1-6 15,-1 0-14-15,-12-1-27 0,16 1-8 0,-16-1-15 16,16 0-2-16,-16 0-4 0,12 1-8 0,-12-1 1 15,0 0-8-15,17 0-13 0,-17 0-55 0,0 0-74 16,13-4-110-16,-13 4-155 0,10-6-168 0,-10 6-415 16,10-12-700-16</inkml:trace>
  <inkml:trace contextRef="#ctx0" brushRef="#br0" timeOffset="103792.73">2236 13409 502 0,'0'0'687'0,"-10"5"-111"0,10-5-76 0,0 0-115 15,-9 2-47-15,9-2-36 0,0 0-29 0,0 0-22 16,13 2-36-16,-13-2-19 0,21-2-14 0,-5 2-29 15,0-1 1-15,5 1-34 0,-1 0 0 0,2-1-37 16,1 1-3-16,-1 0-18 0,-2 0-8 0,2 0-26 16,-3 0-22-16,-2 0-106 0,-1-3-119 0,-3 3-133 15,0-1-104-15,-13 1-157 0,20 0-490 0,-20 0-720 16</inkml:trace>
  <inkml:trace contextRef="#ctx0" brushRef="#br0" timeOffset="103971.35">2255 13612 518 0,'-6'11'728'0,"2"-1"-100"0,4-10-54 16,-1 14-76-16,1-14-20 0,9 12-53 0,-2-7-8 15,5-1-49-15,1-3-49 0,2 1-42 0,-1-1-52 16,6-2-47-16,0-1-31 0,0 1-27 0,2-1-25 16,-1-2-36-16,1 0-128 0,-1-1-115 0,-3 1-139 15,-1-1-167-15,3 0-217 0,-2-3-653 0,-1 2-960 16</inkml:trace>
  <inkml:trace contextRef="#ctx0" brushRef="#br0" timeOffset="105020.86">2760 13955 71 0,'0'0'846'16,"0"0"-195"-16,-1-11-112 0,1 11-84 16,6-11-70-16,-2 0-52 0,1 3-50 0,0-4-28 15,2 0-39-15,0-1-4 0,0 1-42 0,-1-2-17 16,0 0-6-16,1 3-1 0,-1-1 7 0,-2 0-10 15,1 1-21-15,-1 3-31 0,0-3-7 0,-4 11-17 16,6-16-13-16,-6 16-8 0,8-12-19 0,-8 12-9 16,4-10-10-16,-4 10-5 0,0 0-1 0,0 0 1 15,0 0 2-15,11 7-1 0,-11-7 0 0,8 15-17 16,-3-5 21-16,0 4-18 0,1 2 17 16,2 2-17-16,2 0 17 0,-1 1-13 0,0-1 17 15,3 0-20-15,-1-2 18 0,1 2-16 0,3-5 20 16,-3 0-26-16,-1-1 31 0,1-3-16 0,-1-3 16 15,-1-1-15-15,1-1 14 0,-11-4-16 0,19-4 13 16,-19 4-42-16,12-13 4 0,-8 2-26 0,0-3 32 16,-4-5-2-16,-1-1-4 0,-3-4-4 0,-2-7 2 15,-3-6 1-15,-4-1-13 0,0-1 23 0,-1-3-10 16,1 0 20-16,-1 1-12 0,3-1 16 16,-1 2-17-16,0 1 42 0,1 4-4 0,3 3 18 15,-2 2 15-15,3 4 62 0,-1 3-19 0,3 3 21 16,-3 1-1-16,3 1-10 0,0 3-3 0,1-1-15 15,-1 3-17-15,1 2-11 0,2 0-4 0,-3 2-10 16,5 9-11-16,-5-16-9 0,5 16-6 0,-4-13-9 16,4 13-4-16,-3-11-7 0,3 11-4 0,0 0-9 15,-2-11 5-15,2 11-2 0,0 0 1 0,0 0 3 16,11-5 0-16,-11 5 4 0,15 0 2 0,-3 2 0 16,2-1 2-16,4 1-1 0,4-1 1 0,6 1-2 15,2-2 0-15,9 0 5 0,4 0-5 0,11-2 0 16,5 1 0-16,5-4-2 0,13 2 0 0,1-2 1 15,4 0 0-15,4-1 4 0,-1 0-9 16,2 0 5-16,0-1-5 0,3 1-12 0,-1-1 0 16,3 1 6-16,-1-1-11 0,0 1 5 0,-3 0-2 15,-1 0 10-15,-5 1-1 0,1 0 3 0,-2 2-1 16,-4-2 3-16,-4 1-3 0,-12 2 6 0,-2-2-11 16,-4 2-11-16,-5 1-25 0,-11-2-19 0,-3 2 2 15,-5 1-27-15,-4-2 12 0,-6 2-31 0,-1-1 21 16,-1 1-30-16,-5 0 26 0,0 0-51 0,-14 0 25 15,20 1-102-15,-20-1-2 0,14 2-73 0,-14-2-71 16,0 0-146-16,13 3-627 0,-13-3-758 0</inkml:trace>
  <inkml:trace contextRef="#ctx0" brushRef="#br0" timeOffset="105587.14">3370 13458 423 0,'0'0'711'0,"-9"-5"-87"0,9 5-80 0,0 0-91 16,0 0-55-16,-8-6-65 0,8 6-34 0,0 0-55 15,0 0-25-15,0 0-77 0,0 0-1 0,0 0-40 16,0 0-5-16,0 0-4 0,-10 5 31 16,10-5-20-16,-4 12 4 0,4-12-16 0,-1 19-19 0,-1-8-12 15,2 3-10-15,0-1-5 0,2 5-18 16,0 0 7-16,3 2-23 0,0 1 18 0,1 0-14 16,1 0 7-16,1-1 0 0,2-1-7 0,-1-1-3 15,1-1 2-15,2-4-1 0,-2-1-1 0,0-3-3 16,3 1-1-16,-3-6 0 0,2-1 2 0,-12-3-1 15,20-1-2-15,-6-5 2 0,-2-5-13 0,2-2 8 16,-1-2 18-16,-2-3 31 0,3-6 10 0,-4-1 22 16,2 0 16-16,-2 0 9 0,0-1 6 0,-2 4-21 15,0 1-17-15,-2 2-19 0,0-1-10 16,0 4-10-16,-1 3-14 0,0 0-56 0,-2 2-77 16,0 3-104-16,1-3-75 0,-4 11-138 0,5-13-121 15,-5 13-97-15,7-6-135 0,-7 6-358 0,11-5-749 16</inkml:trace>
  <inkml:trace contextRef="#ctx0" brushRef="#br0" timeOffset="106437.05">3965 13456 90 0,'0'0'653'0,"-18"5"-116"0,18-5-82 16,-19 3-49-16,6-2-61 0,13-1-65 15,-23 4-40-15,23-4-44 0,-20 3-10 0,7 0-36 16,2-1-19-16,0 2-34 0,-1-2-19 0,1 2-14 16,-1 0-8-16,1 1-12 0,1 1-9 0,-1 1-14 15,2 0 5-15,0 1-12 0,1 2 0 0,0 0-5 16,3-2 2-16,1 1-16 0,2 2 0 0,2-11-24 16,-1 19 10-16,1-19-3 0,2 17 9 0,-2-17-1 15,8 14 11-15,-8-14-11 0,13 8 15 0,-13-8-9 16,12 1 9-16,-12-1-10 0,17-4 15 0,-17 4 6 15,14-11 43-15,-7 4 6 0,0 0 19 16,-1 0 29-16,0-1 1 0,-1 0 21 0,-1 0-11 16,-4 8 10-16,7-13 1 0,-7 13-15 0,7-11-18 15,-7 11-26-15,3-10-15 0,-3 10-16 0,0 0-12 16,7-9-8-16,-7 9-3 0,0 0-4 0,0 0-6 16,0 0-2-16,0 0 2 0,9 9-2 0,-9-9 8 15,6 10-15-15,-6-10 1 0,10 13 2 0,-3-7-3 16,-1 0-19-16,2 0 18 0,2 0-12 0,-1-1 27 15,0-3-21-15,2 1 27 0,1-2-29 0,-12-1 25 16,26-2-22-16,-14-2 16 0,2-2-1 0,-1-4-3 16,0 1 1-16,-2-5 3 0,0-1-3 0,-1-2 0 15,-4 2 6-15,-1 1-8 0,-1-3-2 0,-1 3 2 16,-1-3 7-16,-2 5-4 0,2 1 4 16,-2-2 2-16,0 13 6 0,0-19-1 0,0 19-6 15,0-14-6-15,0 14-7 0,0-12-5 0,0 12 1 16,0 0 3-16,0 0 0 0,11-5 4 0,-11 5-2 15,14 6 8-15,-2-1-5 0,0 1 1 0,1 1 2 16,4 0-16-16,-3 1 13 0,4 0-1 0,0 0 3 16,-4 1-2-16,2-1-1 0,-3 1-3 0,0-1-8 15,0 1-15-15,-3 0 4 0,1 0 4 0,-4-2 3 16,-1 2 3-16,-1 0 5 0,-5-9 3 16,8 15 1-16,-8-15-3 0,8 16-2 0,-8-16 7 15,3 14-6-15,-3-14 4 0,6 12 0 0,-6-12 4 16,6 11 1-16,-6-11 4 0,10 7-1 0,-10-7 5 15,16 4-7-15,-16-4 1 0,19-2-1 0,-8-1 1 16,2-3 1-16,2-3-4 0,1-1 4 16,0-2-7-16,0-2 0 0,-1-2 2 0,-2 3 1 15,-1-3 0-15,-1 1 3 0,-2 2-3 0,-2 1 20 16,0-1 22-16,-5 2 19 0,0 1 2 0,-2 10-4 16,-3-17-10-16,3 17-7 0,-8-14 0 0,8 14-3 15,-12-7-7-15,12 7-5 0,-13 0-2 0,13 0 0 16,-15 7-1-16,7 1 5 0,1 0-8 0,1 3-1 15,0 2-8-15,3 1 2 0,2 0-1 0,3 1-6 16,1 2 6-16,4-2-2 0,1 3 5 16,1-4-10-16,4 2-38 0,0-4-69 0,2-3-94 15,0-2-33-15,2-3-189 0,0-3-79 0,0-2-144 16,0-4-726-16,2-3-963 0</inkml:trace>
  <inkml:trace contextRef="#ctx0" brushRef="#br0" timeOffset="106571.88">4696 13219 49 0,'-9'-9'683'0,"0"1"-128"16,3 2-47-16,-2 0-55 0,8 6-67 0,-10-10-68 16,10 10-48-16,-8-8-50 0,8 8-33 0,0 0-27 15,0 0-29-15,-5-8-21 0,5 8-16 0,0 0-23 16,9-3-121-16,-9 3-159 0,10-3-231 16,-10 3-653-16,16-3-709 0</inkml:trace>
  <inkml:trace contextRef="#ctx0" brushRef="#br0" timeOffset="106973.02">5007 13339 124 0,'0'0'699'0,"-7"8"-117"0,7-8-104 16,-9 6-43-16,9-6-87 0,-15 8-35 0,4-4-40 15,0-1-22-15,-1 1-24 0,-3 1-13 16,1 0-25-16,-1-1-34 0,0 1-33 0,-1 1-26 15,1 1-17-15,0 3-20 0,1-4-17 0,-2 3-7 16,5 1 4-16,-1-1-14 0,3 2-1 0,3 1-3 16,2-3-2-16,3 2-5 0,1-11-7 0,4 19 7 15,1-11-46-15,3 0 51 0,3-2-44 0,3-1 49 16,1-2-56-16,1-3 63 0,3-1-55 0,3-4 53 16,-1-2-2-16,1-4 7 0,-1 2 36 0,-1-4 21 15,-2 2 41-15,-4-3 16 0,0 3-1 0,-5-1-9 16,-1 2 5-16,-3 1-18 0,-1 1-19 0,-4 8-26 15,2-12-15-15,-2 12-17 0,0 0-7 16,-9-9-23-16,9 9 13 0,-9 4-10 0,9-4 8 16,-10 9-10-16,10-9 6 0,-10 16-5 0,7-6 1 15,3-10-10-15,-1 21 9 0,2-11-14 0,2-1 11 16,2 3-14-16,1-4-16 0,2 0-73 0,1-2-94 16,5-1-43-16,1-2-125 0,2-1-11 0,0-4-73 15,3-1-75-15,3-3-43 0,-1-2 7 0,-1-3-7 16,4 0-307-16,-1-4-404 0</inkml:trace>
  <inkml:trace contextRef="#ctx0" brushRef="#br0" timeOffset="107289.85">5325 13366 960 0,'0'0'351'0,"2"-14"18"0,-2 14-13 16,0 0-1-16,-5-9-34 0,5 9-12 0,0 0-8 15,-15-2-20-15,15 2 6 0,-10 6-35 0,10-6-30 16,-12 12-9-16,5-6-20 0,7-6-17 16,-9 15-32-16,4-6 10 0,1-1 0 0,4-8-27 15,-5 17-16-15,5-17-26 0,-2 15-32 0,2-15 7 16,0 16-12-16,3-6-6 0,-3-10-2 0,5 16-12 15,-1-9-1-15,1 1-9 0,-5-8-6 0,13 11-26 16,-13-11-18-16,13 10-22 0,-13-10 15 16,15 1-14-16,-15-1 21 0,18-5-17 0,-7 1 28 15,1-4 0-15,-2 0 6 0,0-3 2 0,0 1 2 16,-1 0-12-16,-2-2 39 0,-1 1 31 0,0 3 34 16,0 1-1-16,-6 7 9 0,5-14-3 0,-5 14-20 15,2-10-8-15,-2 10-6 0,0 0-24 16,0 0 44-16,0 0 7 0,0 0-14 0,0 0 11 15,0 0-29-15,-1 13 8 0,1-13-25 0,5 13 16 16,-5-13-31-16,8 13 11 0,-2-3-90 0,2-6-136 16,1 0-74-16,2 1-165 0,1-5-173 0,3 0-197 15,3-4-586-15,6 0-997 0</inkml:trace>
  <inkml:trace contextRef="#ctx0" brushRef="#br0" timeOffset="107702.81">5817 13289 311 0,'-14'-3'743'0,"14"3"-126"0,-14 0-62 16,14 0-89-16,-19 1-66 0,19-1-52 0,-18 2-48 16,18-2-33-16,-22 4-44 0,22-4-32 0,-19 4-36 15,19-4-28-15,-14 5-22 0,14-5-16 0,-12 6-9 16,12-6-9-16,-9 7-8 0,9-7-11 0,-7 9-8 16,7-9-10-16,-3 10-7 0,3-10-3 0,0 13-27 15,0-13 14-15,3 14 1 0,1-6-23 0,-1 1 31 16,4 2-32-16,-1-3 26 0,2 0-24 0,1 1 28 15,2-2-26-15,2 0 27 0,2-2-27 0,-1 1 18 16,4-5-17-16,-1 0 27 0,2-1-20 0,-1-2 70 16,6-1-30-16,-2-3 16 0,0-2-26 0,-3 0 15 15,1-2-23-15,-2 1 15 0,0-3-19 0,-1 1-5 16,-6 1 0-16,-2 0 9 0,-1-1-15 16,-3 3 5-16,-5 8-13 0,-1-19 6 0,-4 11-11 15,-3 0 11-15,-1 4-17 0,-1 0 17 0,-4 3-19 16,0 1 18-16,-3 4-17 0,0 0 18 0,-3 4-20 15,1 1 14-15,1 4-7 0,1-1 52 0,4 1 13 16,5 1 33-16,3 2 10 0,5-3-11 0,1-1-10 16,4 2-11-16,5-2-3 0,4 0-20 0,5-2 0 15,3-3-16-15,1-3-53 0,5-2-103 16,2-4-115-16,4-2-63 0,1-3-143 16,4-4-122-16,1-4-171 0,0 0-506 0,-1-3-855 0</inkml:trace>
  <inkml:trace contextRef="#ctx0" brushRef="#br0" timeOffset="107959.12">6632 13039 688 0,'0'0'710'0,"-9"4"-88"0,9-4-98 0,0 0 11 16,0 0-68-16,2 14-4 0,-2-14-51 16,9 7-53-16,-9-7-44 0,19 5-53 0,-19-5-43 15,21 7-53-15,-21-7-23 0,25 3-39 0,-14-2-35 16,1 1 3-16,2-1-30 0,-3 0-96 0,-11-1-110 16,21 1-43-16,-21-1-157 0,17 0-42 0,-17 0-100 15,13 1-115-15,-13-1-592 0,0 0-823 16</inkml:trace>
  <inkml:trace contextRef="#ctx0" brushRef="#br0" timeOffset="108141.13">6674 13180 680 0,'-17'9'835'16,"2"-2"-130"-16,2 0-149 0,0 0-38 16,4-1-81-16,0-1-2 0,2 1-32 0,7-6-31 15,-5 7-38-15,5-7-67 0,0 0-33 0,9 6-61 16,-9-6-21-16,17 0-44 0,-17 0-63 0,22-3-103 15,-10 2-122-15,1-2-48 0,1 0-170 0,-1 1-63 16,0-2-120-16,-2 2-199 0,1-2-337 0,0 1-733 16</inkml:trace>
  <inkml:trace contextRef="#ctx0" brushRef="#br0" timeOffset="109055.49">7227 13343 153 0,'0'0'764'0,"-13"-2"-127"0,13 2-71 0,-12-8-98 15,12 8-71-15,-12-12-58 0,8 3-46 0,-1 0-44 16,2-1-34-16,0 0-62 0,2-4 14 0,1 2-70 15,0-2 30-15,1 1-35 0,2-1 25 0,-2 3-52 16,2 2 33-16,0-3-39 0,-3 12 12 0,3-15-50 16,-3 15 26-16,7-11-35 0,-7 11 22 0,6-5-31 15,-6 5 21-15,0 0-26 0,12 3 28 0,-12-3-31 16,7 13 29-16,-2-4-29 0,-2 3 25 0,-1 1-29 16,2 2 23-16,-1 1-25 0,1 1 27 0,0 0-27 15,-1 1 29-15,1-2-29 0,2 1 28 16,-2-2-29-16,3 1 27 0,-2-2-23 0,0-1 34 15,3-5-36-15,-2 1 18 0,0-2-14 0,-6-7 25 16,16 7-31-16,-16-7 26 0,13-1-33 0,-13 1 30 16,9-7-30-16,-9 7 30 0,5-17-34 0,-5 17 26 15,-2-26-21-15,-1 10 26 0,-4-4-42 0,-2-3 51 16,-2-2-34-16,-2-2 31 0,-1 0-30 0,-1-2 28 16,-3-2-21-16,4 5 20 0,-2 1-18 0,3-1 32 15,2 1-28-15,-2-2 33 0,3 0-28 0,1 2 25 16,1 1-24-16,3 2 20 0,1-1-26 0,2-3 17 15,1 7-2-15,3-5-6 0,1 2-2 16,3 0 5-16,3 0-2 0,4 0-3 0,2 0 7 16,2 1-14-16,4 2-23 0,5 1 27 0,6 0-25 15,4 1 30-15,3 2-24 0,6 3 26 0,4-1-25 16,7 3 30-16,13 1-4 0,6 0-2 0,3 2-1 16,5 1-28-16,4 2 29 0,4-1-24 0,2 3 27 15,4 0-26-15,3 2 21 0,1 1-19 16,1 0 26-16,-2 1-30 0,-2 3 31 0,-2-4-25 15,-2 2 28-15,-6 0-27 0,-5 0 23 0,-6 0-27 16,-19 0 24-16,-3 0-49 0,-14-2-14 0,-5 1-92 16,-8-1-9-16,-8 1-70 0,-8-1-59 0,-12-1-46 15,0 0-103-15,0 0-66 0,-5 8-510 0,-8-7-615 16</inkml:trace>
  <inkml:trace contextRef="#ctx0" brushRef="#br0" timeOffset="109453.58">7722 12914 168 0,'0'0'630'0,"-13"1"-117"15,13-1-77-15,-16 1-61 0,16-1-68 0,-23 5-51 16,10 0-81-16,-2 0 31 0,1 1-86 0,-4 3 35 16,3 1-75-16,-2 2 53 0,3-1-70 0,-1 3 40 15,3-1-3-15,2 0-18 0,2 1-10 0,2 0-4 16,3 0-11-16,2-3-6 0,2 3-8 0,4 0-6 16,2-3-6-16,4 1-6 0,0-2-8 0,3-2 4 15,2-1-4-15,1-2-1 0,2 0-4 0,1-5-2 16,-2 0-1-16,3-3 2 0,-1-4-1 15,0 0 7-15,-1-4-24 0,-5 0 61 0,-2-4-53 16,-1-2 51-16,-6 2-59 0,-4-2 46 16,-2-1-56-16,-3 2 50 0,-5-2-53 0,-1 1 52 15,-4 2-57-15,0 2 51 0,-3 1-56 0,2 3 15 0,-1 4-109 16,2 1-2-16,2 2-59 0,12 2-76 16,-20 1-90-16,20-1-86 0,-10 5-100 0,10-5-261 15,5 8-324-15</inkml:trace>
  <inkml:trace contextRef="#ctx0" brushRef="#br0" timeOffset="109636.31">8182 13068 602 0,'0'0'615'0,"-11"3"-68"0,11-3-30 0,-17 1-67 16,17-1-71-16,-17 0 34 0,17 0-59 0,-17 0 6 15,17 0-41-15,-17 0-22 0,17 0-31 0,0 0-39 16,-16 0-41-16,16 0-40 0,0 0-31 0,-12-4-56 15,12 4-127-15,0 0-64 0,0 0-190 0,3-10-93 16,-3 10-150-16,5-11-140 0,-5 11-438 0,9-8-758 16</inkml:trace>
  <inkml:trace contextRef="#ctx0" brushRef="#br0" timeOffset="110070">8430 12874 202 0,'0'0'552'0,"-5"-18"-92"16,0 8-76-16,-1 0-37 0,-3-3-42 0,0 4-41 15,-5-1-20-15,1 2-23 0,-5-1-20 0,-1 3-31 16,0 1-23-16,-1 1-19 0,-1 1-18 0,-2 3-18 16,-3 2-11-16,0-1-15 0,1 5-14 0,2-1-17 15,2 2-4-15,2 0-2 0,0 2-13 0,7-1 15 16,4 1-70-16,4 1 59 0,4-10-53 0,4 15 62 15,4-5-58-15,3-4 52 0,6 2-51 16,3-2 59-16,6-1-53 0,1-1 72 0,2 0-35 16,-1-4 73-16,2 0-36 0,-1 0 79 0,-1-1-32 15,-2 0 60-15,-5-2 14 0,-1 0 32 0,-4 1-22 16,-2-1-29-16,-1-1-34 0,-13 4-21 0,10-3-25 16,-10 3-9-16,0 0-12 0,0 0 2 0,-9 6 1 15,0-2 0-15,-1 5 4 0,-1 1-8 0,-2 5 31 16,0 1 7-16,1 0-15 0,0 2-12 0,0 3-9 15,3-1-9-15,1 2-22 0,1-1 10 0,2 1-19 16,2 0 10-16,2-1-16 0,1-2 13 0,3 0-72 16,-1-2-72-16,2-2-57 0,0 1-95 0,1-1-21 15,1-2-118-15,1-2-24 0,-1-3-65 0,1-1-71 16,-1-1-12-16,-6-6-417 0,15 9-605 16</inkml:trace>
  <inkml:trace contextRef="#ctx0" brushRef="#br0" timeOffset="110536.84">8746 13031 191 0,'0'-16'679'0,"0"16"-91"0,-2-15-71 16,2 15-117-16,-4-19-25 0,1 9-110 0,1-1 17 15,-1 1-82-15,-2-3 6 0,4 0-89 0,-2-1 26 16,1 0-28-16,0 1-24 0,0-1-18 15,0 1-10-15,0 1-17 0,-1 1-1 0,2-1-12 16,-2 1-9-16,1 2-6 0,-3-1-11 0,5 10-4 16,-9-9-6-16,9 9 4 0,-10-3 1 0,10 3-3 15,-16 5 3-15,7 0-54 0,2 2 65 0,-1 3-54 16,1 2 57-16,0-1-49 0,3 4 54 0,3 0-41 16,1 4 89-16,4-3-35 0,1 4 69 0,3 0-46 15,3-1 43-15,2 4-42 0,3-2 26 0,0 0-45 16,0-2 23-16,0 1-43 0,-1-5 28 0,-1 0-40 15,0 1 32-15,-2-1-44 0,-2-5 37 16,0 2-44-16,-3 0 28 0,-2-3-38 0,0-1 11 16,-3 1-47-16,-2-9 38 0,0 15-66 0,0-15 47 15,-3 15-62-15,3-15 47 0,-9 13-15 0,9-13 2 16,-13 9 5-16,13-9 7 0,-18 6 11 0,8-3 7 16,10-3 7-16,-21 1 7 0,10-2 4 0,-2-1 4 15,1 0 9-15,-3-3 20 0,5 2 27 0,-4-3-44 16,0-1 69-16,1 0-12 0,2-3 44 0,0 0-59 15,3 0 38-15,1-3-60 0,4 1 43 0,2-1-55 16,2-3 4-16,4 0-9 0,3-4-91 0,1 1-44 16,5 1-166-16,3-1-78 0,2 2-105 0,-1-2-118 15,2 2-279-15,2 3-439 0</inkml:trace>
  <inkml:trace contextRef="#ctx0" brushRef="#br0" timeOffset="110835.82">8887 12803 801 0,'1'-13'657'16,"-1"13"-70"-16,4-11-90 0,-4 11-93 0,8-13-53 16,-8 13-84-16,10-7 27 0,-10 7-72 15,15-6 29-15,-15 6-51 0,16-1 17 0,-16 1-32 16,21 3 6-16,-9 3-13 0,2-1-11 0,-1 5 2 15,0-1-30-15,0 4-18 0,0 1-18 0,-3 1-14 16,1 2-15-16,-1 0-17 0,-1 0-13 0,-4-1 2 16,1 2-12-16,-1-1-8 0,3 4-6 0,-4-5-2 15,1 1-5-15,-1-2-16 0,1 1-35 0,-1-2-28 16,2 1-49-16,-1-3-31 0,-1-1-57 0,0-1 3 16,-2-1-84-16,-2-9-10 0,7 12-102 0,-7-12-118 15,0 0-109-15,5 7-485 0,-5-7-723 0</inkml:trace>
  <inkml:trace contextRef="#ctx0" brushRef="#br0" timeOffset="111252.26">8960 13057 562 0,'0'0'685'0,"0"0"-87"16,-9-5-130-16,9 5-69 0,0 0-104 0,9-9 0 16,-2 5-105-16,6-2 7 0,1 0-82 15,8-5 26-15,3 1-76 0,2-3 30 0,10-3-55 0,2-2 27 16,2 0-98-16,2-1 2 0,0 2-49 15,-2-1 0-15,1 3 0 0,-4-1-1 0,-8 4 8 16,0-1 16-16,-9 4 10 0,-3 1 11 0,-3 1 9 16,-4 2 11-16,-11 5 22 0,10-9 36 0,-10 9 20 15,0 0 25-15,0 0 10 0,0 0 2 0,-13 0-44 16,13 0 68-16,-14 7-28 0,14-7 70 16,-13 10-29-16,6-2 55 0,2 0 6 0,-3 2 6 15,4-1 7-15,0 2 17 0,2 2-11 0,2 1 2 16,0 0-10-16,1 1-35 0,2 2-1 0,2 0-34 15,1 1-4-15,0-1-29 0,1-1-14 0,-1 1-33 16,2-3 17-16,-1-1-37 0,0 3-6 0,-1-5-13 16,1 1-4-16,-3-1-3 0,1-1-1 0,-2-1-1 15,-3-9-2-15,4 17-5 0,-4-17-3 0,2 16-17 16,-2-16-12-16,-2 13-8 0,2-13 0 0,-5 13-3 16,5-13-9-16,-10 11-14 0,10-11-14 0,-13 10-16 15,3-6-24-15,-1-1-10 0,-1-1-22 0,-2-1-20 16,-1-1-8-16,-3 0-71 0,1-3-33 15,-3-1-162-15,2 1-42 0,-3-6-148 0,1 0-690 16,2 1-924-16</inkml:trace>
  <inkml:trace contextRef="#ctx0" brushRef="#br0" timeOffset="111405.91">9443 12856 316 0,'18'-8'843'15,"2"3"-133"-15,2-2-151 0,1 2-39 0,1-1-117 16,2 2-27-16,-1-1-80 0,1 1-11 0,-2 2-85 15,2-1-15-15,-6 0-63 0,-1 2 1 0,-1-1-56 16,-4 1-48-16,-1-2-153 0,-13 3-119 16,18 0-189-16,-18 0-173 0,0 0-506 0,0 0-737 15</inkml:trace>
  <inkml:trace contextRef="#ctx0" brushRef="#br0" timeOffset="185970.13">8029 8874 86 0,'0'0'169'0,"0"0"-35"0,0 0-39 0,0 0-18 16,0 0-18-16,0 0-15 0,0 0-38 15,0 0-48-15,0 0-39 0,0 0-12 0,0 0-53 16,0 0 40-16</inkml:trace>
  <inkml:trace contextRef="#ctx0" brushRef="#br0" timeOffset="-137269.48">23582 5582 23 0,'0'0'278'0,"12"-3"-68"0,-12 3-4 16,0 0-40-16,16 0 15 0,-16 0-21 16,0 0 35-16,14 5-64 0,-14-5 9 0,9 5-63 0,-9-5 24 15,10 9-41-15,-4-1 24 16,-6-8-44-16,11 15 24 0,-6-6-46 0,3 2 34 15,-3 1-42-15,1 2 0 0,1 3 2 0,-1 0-7 16,1 2 3-16,-1 0 2 0,-1-2-4 0,-1 0 2 16,0 0-3-16,0 0 21 0,-1-2 38 0,0 1 13 15,-3-4 31-15,0 1 17 0,0-13 15 0,-3 22 3 16,3-22-11-16,-5 18-54 0,2-10 46 0,3-8-61 16,-7 12 47-16,7-12-70 0,-6 9 50 0,6-9-73 15,-8 9 51-15,8-9-67 0,0 0 53 0,-10 7-9 16,10-7-9-16,0 0-6 0,0 0-6 0,0 0 1 15,0 0-6-15,-12-3 32 0,12 3-3 16,0 0 15-16,-1-15 5 0,1 15-12 0,4-16-1 16,-2 7-8-16,2-2-7 0,2-2-4 0,0-1-6 15,1-5-1-15,1 2-7 0,1-4-3 16,2 2-1-16,-1-2 8 0,0-1 3 0,0 3-2 16,0 1-24-16,1 0 67 0,-1 3-59 15,-3 1 50-15,1 2-35 0,-2 0 43 0,1 2-42 16,-2 2 33-16,0 0-48 0,-5 8 34 0,6-12-46 15,-6 12 36-15,7-11-51 0,-7 11 41 0,0 0-44 0,6-9 39 16,-6 9-36-16,0 0 31 0,0 0-38 16,0 0 38-16,-2 12-34 0,2-12 44 0,-3 13-42 15,3-13 39-15,0 21-42 0,0-9 42 0,0 0-42 16,3 2 29-16,0 1-52 0,1 1 47 0,3-2-70 16,0 4 28-16,2-2-62 0,3 0 30 0,1 0-52 15,2-2-84-15,-1-2-117 0,4-1-90 0,0-2-86 16,1-1-483-16,3-3-575 0</inkml:trace>
  <inkml:trace contextRef="#ctx0" brushRef="#br0" timeOffset="-137050.36">24210 5840 186 0,'0'0'644'0,"-12"2"-126"0,12-2-47 0,0 0-47 16,-10 5-50-16,10-5-52 0,0 0-35 0,-4 12-46 0,4-12-39 15,2 10-85-15,-2-10 38 0,2 17-47 16,2-8 26-16,-2 1-66 0,0 1 34 0,0 1-70 16,1-1 42-16,-2 0-58 0,0 2 41 15,-1-2-50-15,2 1-39 0,-2 0-42 0,0-12-147 16,-2 24-44-16,2-24-123 0,0 17-40 0,0-17-54 16,0 14-354-16,0-14-376 0</inkml:trace>
  <inkml:trace contextRef="#ctx0" brushRef="#br0" timeOffset="-136851.91">24437 5750 159 0,'0'0'653'0,"0"0"-154"0,0 0-39 16,4-11-61-16,-4 11-56 0,0 0-69 0,15-1-40 15,-15 1-31-15,24 0-22 0,-9 0-2 16,4 0-27-16,4 0-27 0,4-2-28 15,-3 2-16-15,3-1-8 0,0 0-43 0,-3-2-94 16,-3 0-94-16,-2 0-102 0,0-2-75 0,-4-1-84 0,2 1-53 16,-6-4-300-16,1 0-289 0</inkml:trace>
  <inkml:trace contextRef="#ctx0" brushRef="#br0" timeOffset="-136683.52">24722 5578 271 0,'0'0'467'0,"-16"-6"-75"15,16 6-14-15,0 0 43 0,-16 1-34 0,16-1-56 16,-10 12-22-16,10-12-42 0,-4 18-34 0,3-7-34 15,1 3-23-15,0-1-28 0,1 1-17 0,1 2-22 16,-1 1-64-16,0 1 45 0,2-1-66 16,-1 2 44-16,0-1-59 0,-1-1 48 0,-1-1-116 15,1 1-43-15,-1-3-113 0,0 1-100 0,-1-3-88 16,1-12-81-16,-1 21-437 0,1-21-491 16</inkml:trace>
  <inkml:trace contextRef="#ctx0" brushRef="#br0" timeOffset="-136303.49">24907 5627 394 0,'6'-7'743'0,"-6"7"-120"0,7-10-84 15,-7 10-110-15,5-6-65 0,-5 6-53 0,0 0-44 16,17 0-44-16,-17 0-22 0,16 7-14 16,-7-1-69-16,1 1 21 0,0 1-65 0,2 1 8 15,-3-1-37-15,2 2 32 0,-1-1-52 0,0 1 36 16,-3 2-52-16,-1-1 36 0,1-2-58 0,-2 1 9 15,-3-1-77-15,1 1 45 0,-3-10-47 16,0 16-42-16,0-16-32 0,-4 16-14 0,4-16 5 16,-8 11 1-16,8-11 44 0,-11 7 12 0,11-7 36 15,0 0 4-15,-15-3 47 0,15 3 36 0,-5-9 49 16,0-1 11-16,3 0 16 0,1-2 44 0,-1-1-1 16,2 1 27-16,2 1-22 0,-2-1 39 0,1 0-31 15,-1 12 14-15,2-17-51 0,-2 17-6 16,0-12-48-16,0 12 14 0,0 0-43 0,0 0 9 15,0 0-8-15,12 9 40 0,-8-1-26 0,-2 3 16 0,1 0-35 16,1 3 22-16,1-1-22 0,1 1 14 0,-1 4-21 16,3-1 15-16,1-2-36 15,1 3-48-15,-1-5-100 0,1-1-64 0,2-1-182 16,-1-3-108-16,2-2-160 0,2-1-460 0,-1-3-743 16</inkml:trace>
  <inkml:trace contextRef="#ctx0" brushRef="#br0" timeOffset="-136066.43">25309 5742 349 0,'0'0'640'0,"-7"-6"-97"0,7 6-38 0,0 0-66 16,-7-8-69-16,7 8-43 0,0 0-14 0,0 0-32 15,0 0-88-15,0 0 18 0,9 8-85 0,-9-8 19 16,9 12-74-16,-4-4 30 0,1 2-64 0,-2-1 36 16,0 1-53-16,0 2 34 0,-2 0-45 15,-1-1 45-15,-1-11-57 0,0 22 42 0,0-10-27 16,0-12 20-16,0 21-48 0,0-21 42 15,-1 19-44-15,1-19 45 0,1 15-42 0,-1-15 45 16,6 13-41-16,-6-13 32 0,10 8-31 0,-10-8 6 16,17 4-7-16,-17-4 10 0,19 0-118 0,-7-2 3 15,0 0-143-15,-1-1-46 0,2-1-117 0,-2 1-86 16,1-1-500-16,-3-1-613 0</inkml:trace>
  <inkml:trace contextRef="#ctx0" brushRef="#br0" timeOffset="-135867.59">25747 5757 354 0,'0'0'796'16,"0"0"-124"-16,0 0-84 0,0 0-79 0,0 0-91 15,0 0-26-15,0 0-90 0,0 0-31 0,0 0-91 16,0 0-10-16,0 0-67 0,0 0-39 0,10 2-156 15,-10-2-77-15,0 0-156 0,0 0-230 16,13-5-600-16,-13 5-767 0</inkml:trace>
  <inkml:trace contextRef="#ctx0" brushRef="#br0" timeOffset="-135703.33">26155 5719 260 0,'0'0'738'0,"0"0"-115"0,0 0-66 16,5 9-97-16,-5-9-84 0,0 0-74 0,0 0-61 16,18 1-119-16,-18-1-183 0,11-1-163 15,-11 1-233-15,23-8-465 0,-7 5-492 0</inkml:trace>
  <inkml:trace contextRef="#ctx0" brushRef="#br0" timeOffset="-135552.16">26829 5684 686 0,'0'0'640'0,"0"0"-57"0,9 6-73 0,-9-6-115 15,0 0-75-15,0 0-60 0,10 7-54 0,-10-7-45 16,0 0-81-16,0 0-160 0,15 0-211 0,-15 0-158 16,16-5-497-16,-7 3-528 0</inkml:trace>
  <inkml:trace contextRef="#ctx0" brushRef="#br0" timeOffset="-135436.46">27208 5665 67 0,'0'0'510'0,"0"0"-109"0,0 0-127 15,0 0-144-15,-13-10-193 0,13 10-355 0,-20-7 118 16</inkml:trace>
  <inkml:trace contextRef="#ctx0" brushRef="#br0" timeOffset="-135179.83">27260 5607 138 0,'-17'2'788'15,"17"-2"-166"-15,0 0-71 0,-12 1-99 16,12-1-75-16,0 0-67 0,0 0-56 0,0 0-54 15,10-5-39-15,-10 5-33 0,15-1-21 0,-4 0-25 16,5 0-9-16,2 1-16 0,0-2-14 0,5 2-14 16,-4 0-4-16,2 0-5 0,1-2-3 0,-2 2-5 15,-2 0-37-15,-3-1-69 0,-2-2-96 16,0 0-110-16,-2-2-78 0,-4 1-79 0,0-2-8 16,-7 6-338-16,4-13-330 0</inkml:trace>
  <inkml:trace contextRef="#ctx0" brushRef="#br0" timeOffset="-135020.09">27467 5495 466 0,'0'0'266'0,"-14"-9"-21"0,14 9 57 15,-9-5-16-15,9 5 70 0,0 0 9 0,-13 4-21 16,13-4-32-16,-7 10-27 0,7-10-30 16,-2 14-22-16,2-14-31 0,-2 20 5 0,2-7-7 15,0-1-27-15,0 1-32 0,0 2-32 0,0-2-13 16,0 2-19-16,0-2-12 0,0 0-13 0,0 3-9 16,-2-3-70-16,1 0-14 0,0-1-77 0,0 1-101 15,-1-3-93-15,2-10-171 0,-2 18-118 0,2-18-422 16,5 13-632-16</inkml:trace>
  <inkml:trace contextRef="#ctx0" brushRef="#br0" timeOffset="-134632.27">27667 5534 285 0,'8'-12'824'16,"-2"1"-111"-16,0 3-76 0,-2 0-147 15,1-1-39-15,-5 9-107 0,8-9-24 0,-8 9-50 0,11-6-53 16,-11 6-56-16,12-2-16 0,-12 2-34 0,16 5 24 15,-7 0-39-15,-2 0 0 0,3 1-43 16,-4 0 12-16,3 1-33 0,-2 0 12 0,-2 0-27 16,-1 2 23-16,0 0-42 0,-4-9-15 0,5 18-54 0,-5-18 6 15,2 14-24-15,-2-14-23 0,-3 15 5 16,3-15 1-16,-2 12 3 0,2-12 32 0,-4 11 19 16,4-11 17-16,0 0 2 0,-6 9 10 0,6-9 14 15,0 0 20-15,0 0 24 0,0 0-6 0,0 0 20 16,-2-10 15-16,2 10-23 0,6-15 43 0,-2 5-23 15,0 3 55-15,-1-4-8 0,1 3 31 0,-4 8 28 16,7-14-3-16,-7 14-4 0,7-11-23 16,-7 11-16-16,3-12-36 0,-3 12-14 0,0 0-33 15,4-10 2-15,-4 10-11 0,0 0 3 0,0 0-18 16,0 0 10-16,-2 12-14 0,2-12 5 0,-2 16-8 16,2-16 6-16,2 20-8 0,2-7 2 15,0-1-47-15,1 1-77 0,5 0-45 0,-2-1-110 16,3-2-56-16,3-2-163 0,1-1-148 0,3-2-784 15,0-2-1031-15</inkml:trace>
  <inkml:trace contextRef="#ctx0" brushRef="#br0" timeOffset="-134331.34">28125 5553 327 0,'0'0'607'0,"-11"-3"-66"16,11 3-33-16,-13 1-45 0,13-1-71 0,-9 6-56 15,9-6-17-15,-9 12-5 0,9-12-65 0,-5 17 32 16,4-6-43-16,-1-1 3 0,2-10-44 15,0 22-17-15,2-10-54 0,-1-1-12 0,-1-11-40 0,1 21 4 16,0-10-27-16,-1-11 0 0,3 19-40 16,-3-19 1-16,4 16-30 0,-4-16 19 0,4 10-40 15,-4-10-3-15,9 7-33 0,-9-7 36 0,12-2 9 16,-12 2 5-16,17-9 1 0,-9 1 6 0,1 0 5 16,0 0 3-16,-3 0 8 0,2 0 25 0,-2 2 31 15,-6 6 0-15,9-11-14 0,-9 11-9 0,8-9-14 16,-8 9-4-16,0 0-3 0,0 0 17 0,12 0 46 15,-12 0 3-15,7 7-8 0,-7-7-9 16,8 10-5-16,-3-2-14 0,1-2-17 0,-6-6-84 0,12 13-61 16,-12-13-99-16,11 8-162 15,-11-8-173-15,10 8-211 0,-10-8-472 0,8 6-849 16</inkml:trace>
  <inkml:trace contextRef="#ctx0" brushRef="#br0" timeOffset="-133515.72">24111 6166 228 0,'-17'3'280'0,"1"0"6"0,0 1 28 16,0-1-60-16,1 2 75 0,1-3-61 15,1 1 59-15,1 0-83 0,2-1 43 0,10-2-68 16,-16 4 42-16,16-4-85 0,-12 4 43 0,12-4-60 16,0 0 41-16,0 0-94 0,0 0 61 15,0 0-85-15,10 7 32 0,3-5-60 0,4-2 36 16,8 5-60-16,3-4 36 0,11 4-50 0,11 0 31 15,2-2-51-15,7 1 4 0,3-2 1 0,18 1 43 16,3-3-54-16,5 0 38 0,8-3-41 0,3-1 72 16,3 1-21-16,3-2 27 0,24 0 13 0,-1-1-2 15,2 2 8-15,-21 0-19 0,0 1-8 0,1-2-7 16,-4 1-7-16,0 0-8 0,-1 1-6 16,-4 1 8-16,1-1-25 0,-4 0 12 0,-2 1-17 15,-1 1-4-15,-5-1-1 0,-3 1 3 0,-1 1-4 16,-6-3-3-16,1 1 5 0,-3 1-30 0,-3-1 20 15,-8 2-32-15,7-1 24 0,-9-1-21 0,-2 1 29 16,1 0-24-16,-1 1 29 0,0 0-29 0,0-3 10 16,-3 1 5-16,-1 1 24 0,-2-1-23 0,-1 1 28 15,-1-2-28-15,-4 1 25 0,-2 1-23 16,-10-1 24-16,-7 1-24 0,-6 0 22 0,-2 0-37 16,-2 1 4-16,-8-1-34 0,0 1-12 0,-14 0-102 15,12 1 13-15,-12-1-101 0,0 0 1 0,0 0-85 16,-15 5-81-16,3-2-87 0,-6-2-456 0,-3 4-555 15</inkml:trace>
  <inkml:trace contextRef="#ctx0" brushRef="#br0" timeOffset="-132852.89">25902 6481 387 0,'-13'5'551'0,"3"-2"-64"15,-1 2-20-15,1 1-47 0,2 1-93 0,-3 0-65 16,5 1-37-16,-3 1-97 0,-1 1 38 0,2 0-88 15,1 2 40-15,0-2-76 0,2 2 48 0,-2 0-72 16,5 0 52-16,-2-2-67 0,0 0 53 0,4-10-63 16,-2 19 59-16,2-19-51 0,-1 19 57 0,1-19-64 15,0 14 58-15,0-14-62 0,1 12 53 0,-1-12-59 16,4 9 61-16,-4-9-64 0,0 0 58 16,0 0-59-16,0 0 57 0,0 0-61 15,13-3 62-15,-13 3-48 0,4-15 61 0,-1 4-37 16,1-1 64-16,-1-2-52 0,-1-1 65 0,0-1-26 15,0 0 54-15,0 0-16 0,0 0 28 0,-1 2-37 16,-1 1 40-16,2 1 3 0,-2 12 20 0,0-20-10 16,0 20-14-16,4-18-24 0,-4 18-24 0,2-13-16 15,-2 13-16-15,8-11-10 0,-8 11-7 0,8-3-7 16,-8 3-2-16,13 3-9 0,-13-3 3 0,17 5-6 16,-9 1 6-16,4 2 6 0,1 1 4 0,1 3 12 15,2 0 15-15,3 0-3 0,-2 3-5 0,5-1-10 16,-2 1-8-16,0-2-8 0,-1 1-1 0,0-3-8 15,0 0-3-15,1 0-34 0,0-2-27 16,0 0-12-16,-2-2 0 0,0-1 6 0,0-1 4 16,-2-3 6-16,0 0 9 0,-1-2 8 0,-1-2 8 15,-1-3 8-15,-4 0 3 0,1-3 17 0,0 0 29 16,-3-4 11-16,-3 0 10 0,-1-4 3 16,-3 1-3-16,-1-1-9 0,-3-1 8 0,-2-2 13 15,-1 2-9-15,-2-1 1 0,2 5-11 0,0 0-12 16,1 1-8-16,1 2-11 0,-2 0-14 0,3 2-68 15,4 8-85-15,-7-13-57 0,7 13-81 16,-4-9-50-16,4 9-202 0,0 0-137 0,0 0-783 0,0 0-1072 16</inkml:trace>
  <inkml:trace contextRef="#ctx0" brushRef="#br0" timeOffset="-128222.2">25203 7209 584 0,'0'0'618'0,"-13"-7"-84"0,13 7-50 15,-8-5-74-15,8 5-117 0,0 0 11 0,-10-9-106 16,10 9 28-16,0 0-72 0,0 0 23 0,0 0-68 16,0 0 42-16,1 12-69 0,-1-12 42 0,8 17-50 15,-3-5 31-15,1 5-60 0,-3-2 37 0,5 4-59 16,-4 1 37-16,1 2-44 0,0 0-10 0,0 0 1 15,0-2 0-15,0 0-3 0,-1 1-58 16,2-4-54-16,-2 0-111 0,-3 0-121 0,3-1-118 16,0 0-122-16,-2-4-395 0,0 2-567 0</inkml:trace>
  <inkml:trace contextRef="#ctx0" brushRef="#br0" timeOffset="-127904.49">25050 8034 606 0,'-7'-10'733'0,"7"10"-44"0,5-11-128 16,3 4-90-16,2-2-87 0,2 2-68 0,1-1-57 16,2 1-38-16,2 1-47 0,0 3-35 15,0 0-25-15,-2 3-25 0,3 2-23 0,-3 2-10 16,2 2-11-16,-3 3-2 0,-1 0-5 0,-3 2-17 15,-1 3-2-15,-3-1-3 0,-1 0-2 16,-2 1-3-16,-3 0-2 0,0 0 3 0,-4 1-6 16,3-1-3-16,-2-3-1 0,2 1-1 0,-1-1-25 15,2-11 47-15,2 17-4 0,-2-17 30 0,9 12-22 16,-1-8 22-16,3-3-17 0,2-1-3 0,1 0-53 16,5-1-87-16,1-3-107 0,0 2-79 0,1-3-185 15,0 3-108-15,-2 1-538 0,1-4-743 0</inkml:trace>
  <inkml:trace contextRef="#ctx0" brushRef="#br0" timeOffset="-127488.45">25212 8656 340 0,'0'0'799'0,"-9"4"-57"0,9-4-98 16,0 0-80-16,0 0-74 0,-11 3-92 15,11-3-79-15,0 0-74 0,0 0-49 0,0 0-38 0,0 0-27 16,0 0-30-16,0 0-25 0,7 7-30 0,-7-7-27 16,10 4-24-16,-10-4-17 0,10 5-5 0,-10-5 2 15,9 6-1-15,-9-6 5 0,12 6 2 16,-12-6 2-16,10 8-8 0,-10-8 23 0,12 6 0 15,-12-6-5-15,11 10-3 0,-11-10 6 0,11 10-2 16,-11-10 4-16,11 13-2 0,-11-13 3 16,7 15 0-16,-2-8-21 0,1 1-15 0,-6-8-22 15,7 16-24-15,-3-7-1 0,-1-1-4 0,-1 3 2 16,-2-11 9-16,3 18 8 0,-3-18 14 0,-5 20 13 16,2-10 11-16,-1 1 2 0,-3 0 6 0,1 0 7 15,-4-1 4-15,3 0 7 0,-1 1 15 0,-1-3 8 16,-1 2 0-16,0-2-3 0,3-2-4 0,-4 1-10 15,3-2-62-15,0 1-119 0,8-6-151 16,-14 6-150-16,14-6-532 0,-11 2-617 0</inkml:trace>
  <inkml:trace contextRef="#ctx0" brushRef="#br0" timeOffset="-127071.16">25121 9281 789 0,'0'0'692'0,"0"0"-57"0,6 9-49 15,-6-9-108-15,0 0-33 0,0 17-80 0,-4-6-15 16,2-3-75-16,-2 4-19 0,0 1-62 0,-2 1-16 15,1-1-51-15,0 3-17 0,-1-2-37 0,4-1 0 16,-2-1-45-16,2 1-12 0,2-13-47 0,4 19-10 16,-4-19-44-16,7 14-7 0,-7-14-73 0,16 6-7 15,-16-6-40-15,19-1-15 0,-8-1-10 0,3 1 12 16,-3-4 42-16,0 3 85 0,3 2-27 0,-14 0 39 16,15-3 72-16,-15 3 77 0,10 5 82 15,-10-5 61-15,4 17 10 0,-6-4 60 16,-1 3 1-16,-1 6 9 0,-1-1-20 0,0 3-23 15,0 0-41-15,0 1-39 0,2-1-36 0,-1 2-22 16,2-2-22-16,2-4-64 0,0-2 4 0,0 0-67 16,0-5-82-16,0-1-100 0,4-4-122 0,-4-8-138 15,10 11-154-15,-10-11-792 0,12 5-1042 0</inkml:trace>
  <inkml:trace contextRef="#ctx0" brushRef="#br0" timeOffset="-126572.14">25127 10043 389 0,'0'0'642'0,"-14"11"-80"0,7-5-45 0,7-6-64 16,-12 11-70-16,12-11-92 0,-11 13-11 0,11-13-70 15,-6 10 2-15,6-10-67 0,-2 12 13 0,2-12-68 16,0 0 13-16,3 13-53 0,-3-13 20 0,11 9-61 16,-11-9 45-16,15 10-60 0,-6-4 13 0,0 0-51 15,1 0 15-15,1 0-19 0,2 0-18 0,-2 0-22 16,3 0-24-16,-5 0-7 0,-1 1 5 16,1-1 16-16,-2 0 14 0,-2 1 18 15,0 2 13-15,-5-9 25 0,4 16 30 0,-4-16 36 16,-1 14 17-16,-2-3 25 0,-2-4 14 0,0 0 6 15,-2 3 8-15,0-3-25 0,7-7 14 0,-13 13-44 16,7-8 19-16,-3 1-46 0,2-1 26 0,7-5-43 16,-13 9 27-16,13-9-71 0,-12 6-50 0,12-6-89 15,-10 4-98-15,10-4-131 0,0 0-96 0,-13-7-473 16,13 7-562-16</inkml:trace>
  <inkml:trace contextRef="#ctx0" brushRef="#br0" timeOffset="-126420.27">25135 10162 156 0,'0'0'903'0,"3"-11"-94"16,-3 11-85-16,10-11-49 0,-4 3-87 0,5 2-89 15,0-2-125-15,3 0-73 0,3-1-67 0,3 1-109 16,-1-3-133-16,0 3-132 0,3 0-162 0,-2-1-123 16,0 2-108-16,-4 1-181 0,1 1-305 0,-3 0-627 15</inkml:trace>
  <inkml:trace contextRef="#ctx0" brushRef="#br0" timeOffset="-125704.45">25253 10749 279 0,'0'0'551'16,"-4"-9"-15"-16,4 9-56 0,-5-8-10 16,5 8-78-16,-11-6-6 0,11 6-44 0,-11-4-4 15,11 4-25-15,-13-1-40 0,13 1-36 0,-17 4-12 16,17-4-44-16,-19 9-10 0,9 0-40 0,1 1-8 15,-2 2-38-15,2 4 0 0,0 2-31 0,1-2 3 16,1 1-29-16,3 0 11 0,2-1-40 0,2 1 0 16,2-2-34-16,2 2 17 0,3-5-21 15,3 1 23-15,3-3-15 0,5-2 25 0,0-3-16 16,0-1 23-16,1-4-14 0,1-1 21 0,2-2-22 16,0-2 16-16,-2-2 10 0,-1 0 52 0,-3 1 11 15,-6-1 16-15,-1 1-1 0,-9 6 11 0,1-10 1 16,-1 10-12-16,-11-6-14 0,-3 6-15 0,-2 1-10 15,-4 4-17-15,-3-1-33 0,1 2-75 0,-1 0-56 16,3 3-94-16,0-2-60 0,5 0-101 0,3 2-100 16,1-3-91-16,6 0-96 0,5-6-459 15,-5 10-746-15</inkml:trace>
  <inkml:trace contextRef="#ctx0" brushRef="#br0" timeOffset="-124586.92">26465 6813 514 0,'0'0'503'15,"8"-6"-18"-15,-8 6-107 0,0 0 44 16,0 0-107-16,4 9 19 0,-4-9-75 0,2 15-47 16,1-4 18-16,-1 1-97 0,0 3 27 15,0 2-84-15,2 0 40 0,-4-1-73 0,5 3 43 16,-5-2-71-16,5 2 50 0,-3-2-56 0,0 1 36 15,1-1-53-15,-1-1 33 0,-2-1-108 0,2 0 25 16,0-3-95-16,-2 0 3 0,0-12-66 0,0 21-69 16,0-21-56-16,0 15-57 0,0-15-57 0,0 12-269 15,0-12-229-15</inkml:trace>
  <inkml:trace contextRef="#ctx0" brushRef="#br0" timeOffset="-124372.47">26187 7203 4 0,'0'0'709'0,"0"0"-103"0,0 0-53 15,0 0-85-15,0 0 9 0,12-12-81 0,-2 9 20 16,7-1-70-16,0 1-48 0,2 0-46 0,5 0-73 16,2 0-17-16,2 1-56 0,3 1-3 0,-2-2-63 15,3 2-32-15,-1-1-120 0,-2 2-15 0,3 0-115 16,-3 0-15-16,-2 0-89 0,0-3-71 0,-4 3-54 15,-4-1-56-15,0-4-302 0,-6 4-365 0</inkml:trace>
  <inkml:trace contextRef="#ctx0" brushRef="#br0" timeOffset="-123839.27">26419 7325 75 0,'-9'9'788'0,"-1"0"-176"15,4-2 4-15,1 1-150 0,-3 2-24 0,0 0-103 16,4 0-50-16,-1-3-34 0,1 4-35 16,0 0-67-16,0-1 7 0,1 1-44 15,0 0-3-15,1 0-49 0,2-2 22 0,0-9-44 16,0 19 13-16,0-19-37 0,0 18 24 0,0-18-36 15,5 16 27-15,-5-16-33 0,3 13 28 0,-3-13-37 16,4 9 34-16,-4-9-31 0,0 0 24 0,6 8-49 16,-6-8 31-16,0 0-35 0,5-10 24 15,-5 10 4-15,0-17-1 0,0 5 1 0,0-2 1 0,-3-3 4 16,1 1 7-16,2-1 26 0,-4 0 37 0,2 4 25 16,0 0 20-16,2 2 8 0,0 11-1 0,-2-17-15 15,2 17-14-15,2-13 2 0,-2 13 7 0,8-7 6 16,-8 7-9-16,15 2-10 0,-5 1-21 0,3 3-11 15,1 1-7-15,1 0-10 0,2 2-6 16,0 3-6-16,-1-1-11 0,2-1 4 0,2 1-10 16,-1 0 6-16,-2-1-8 0,1-1 5 0,-2-1-9 15,0-3-13-15,1 1-17 0,-3-3-5 16,-1-1 4-16,1-1 6 0,-3-4-4 0,-2 1 13 16,3-3 2-16,-6-4-1 0,-1-2 3 0,1-3 1 15,-4-2 0-15,-2-2 1 0,-4-5 3 0,0 1-3 16,-1 1-3-16,-3 2 2 0,-2-1 2 0,5 6-10 15,-3-1-49-15,1 4-42 0,-2 0-66 0,4 7-4 16,5 4-107-16,-9-6-21 0,9 6-87 16,0 0-88-16,-4 13-119 0,4-1-552 0,5-1-765 15</inkml:trace>
  <inkml:trace contextRef="#ctx0" brushRef="#br0" timeOffset="-123388.58">26450 7861 464 0,'0'0'647'0,"4"-18"-134"0,-4 18 37 0,0-15-110 16,0 15-41-16,2-14-36 0,-2 14-5 0,0-12-9 15,0 12-22-15,3-13-42 0,-3 13-7 16,-3-10-54-16,3 10-20 0,0 0-7 0,0 0-9 16,0 0-3-16,-8 3-20 0,8-3-13 0,-7 17-29 15,4-6-19-15,-1 3-23 0,2 0-24 0,-1 3-2 16,1 0-9-16,-2 0-13 0,4 1-13 0,-2 0-47 16,0 0-53-16,2 0-29 0,0-1-37 0,0-2-36 15,0-1-39-15,0-1-50 0,-2-1-78 0,4-1-13 16,-4-1-137-16,2-10-51 0,0 15-55 0,0-15-458 15,-3 11-679-15</inkml:trace>
  <inkml:trace contextRef="#ctx0" brushRef="#br0" timeOffset="-123184.45">26189 8172 483 0,'0'0'583'0,"0"0"-3"0,0 0-110 15,0 0-39-15,0 0-35 0,14 0-3 0,-14 0-61 16,25-4 18-16,-10 0-65 0,6 1-43 0,1-1-54 16,2 1-40-16,1 0-30 0,2-1-48 0,-2 0-63 15,-2 0-77-15,1 0-96 0,-4 1-38 0,-1-1-154 16,-4 1-39-16,1 0-92 0,-5-1-39 0,-11 4-372 16,15-3-463-16</inkml:trace>
  <inkml:trace contextRef="#ctx0" brushRef="#br0" timeOffset="-122722.85">26387 8215 242 0,'-10'11'566'0,"4"0"-25"16,2 1-28-16,-1 1-46 0,1-1-36 0,0 1-65 15,2 1 11-15,-1-2-66 0,-2 3-33 0,5-1-13 16,0-1-79-16,0 0-13 0,0-1-54 0,0 1-3 16,0 0-31-16,2-1-5 0,-2-12-42 0,3 22 9 15,-3-22-26-15,0 17 18 0,0-17-31 0,0 13 20 16,0-13-29-16,-3 12 15 0,3-12-45 0,0 0 14 15,0 0-56-15,0 0 35 0,0 0-46 16,0 0 39-16,-2-13-38 0,4 1 47 0,1 1-23 16,-3-3 37-16,0-2-21 0,2 1 46 15,-2 2-5-15,3 0 73 0,-3 0-22 0,0 1 40 16,0 12 29-16,2-21 14 0,-2 21-24 0,2-14 1 16,-2 14-19-16,2-12 27 0,-2 12-6 0,7-9 17 15,-7 9-20-15,8-3-5 0,-8 3-4 0,14 0-1 16,-14 0-8-16,16 3-36 0,-16-3 26 15,22 5-12-15,-11-3-20 0,1-2-4 0,1 2-9 0,-1-1-7 16,-1 1-10-16,0-4-30 0,3 1-30 16,-3-1-21-16,0 1 7 0,0-2-12 0,-2-1 13 15,0 1-13-15,0-2 25 0,-2-2-4 0,-3 1 24 16,-4 6-6-16,5-13 16 0,-5 13 22 0,0-10 35 16,0 10 12-16,-3-12 18 0,3 12 11 0,-6-8 2 15,6 8 4-15,-7-7-29 0,7 7 6 0,0 0-27 16,-6-9 6-16,6 9-20 0,0 0-1 0,0 0-11 15,-5-9-2-15,5 9-49 0,0 0-77 0,0 0-74 16,7-7-96-16,-7 7-146 0,7-8-115 16,-1 1-185-16,-6 7-756 0,9-11-1109 0</inkml:trace>
  <inkml:trace contextRef="#ctx0" brushRef="#br0" timeOffset="-112558.55">27775 6820 119 0,'-6'-7'306'16,"6"7"-41"-16,0 0-26 0,0 0-11 0,-3-9-25 15,3 9-16-15,0 0-20 0,0 0 13 0,-5-9-2 16,5 9 9-16,0 0 12 0,0 0 1 0,-4-10 0 16,4 10-8-16,0 0-13 0,2-13 0 15,-2 13-22-15,2-9-14 0,-2 9-75 0,8-10 52 16,-8 10-80-16,6-8 45 0,-6 8-74 0,13-7 54 16,-13 7-68-16,14-6 53 0,-14 6-63 0,14-1 53 15,-14 1-55-15,15 1 50 0,-15-1-58 0,16 4 60 16,-9 2-59-16,-7-6 50 0,17 8-59 0,-12-2 61 15,3 1-56-15,-2-1 59 0,0 3-61 0,-3-1 57 16,1 1-51-16,-2 1 50 0,-2-10-55 16,0 23 56-16,-2-11-58 0,0 0 52 0,0 0-63 15,-2 2 30-15,-1-2-53 0,-1 1 63 0,-2 1-6 16,3 0 0-16,-3-1 0 0,2-1-2 0,-2 1 5 16,3-1-2-16,-1-2-1 0,0 0 2 0,3 0 2 15,-2-3 5-15,5-7 28 0,-5 16 18 16,5-16 9-16,1 10-37 0,-1-10 56 0,9 7-52 15,-9-7 45-15,16 4-62 0,-16-4 47 0,26 0-60 16,-12 0 59-16,4-1-70 0,1-2 54 0,-2 2-57 16,3-2 16-16,-2 1-18 0,0-1 0 0,1 1-134 15,-2 0-19-15,-1-1-85 0,-3 0-118 0,1-1-87 16,-3 2-487-16,-2-2-533 0</inkml:trace>
  <inkml:trace contextRef="#ctx0" brushRef="#br0" timeOffset="-112258.62">27608 7217 290 0,'0'0'443'15,"0"0"-79"-15,-8 5-40 0,8-5-40 0,0 0-25 16,0 0-15-16,8 4-31 0,-8-4-31 0,16 2-9 16,-16-2-14-16,28-2-14 0,-11 2-15 15,6-1-26-15,4 0-16 0,2-2-22 0,3-1-6 16,4 3-12-16,-1-2-10 0,2 1-8 0,-2 0-7 16,-3 2-8-16,-2-2-20 0,-1 1-28 0,-3-1-44 15,-6 1-63-15,1 1-23 0,-2-1-69 0,-3 1-14 16,-4-2-37-16,-12 2-18 0,16-1-45 0,-16 1-234 15,0 0-95-15</inkml:trace>
  <inkml:trace contextRef="#ctx0" brushRef="#br0" timeOffset="-112042.31">27863 7336 174 0,'0'0'717'0,"-4"11"-98"0,4-11-57 0,-6 13-145 15,6-13-2-15,-6 18-121 0,3-6 11 0,-1 1-68 16,0 1 14-16,0 1-93 0,1 2-26 0,-2 0-26 16,1 3-21-16,1-1-17 0,-1-2-11 0,2 3-16 15,-2-1-3-15,1 2-9 0,3-4-15 0,-1-1-46 16,0-1-5-16,1-2-121 0,0 0-20 16,1-2-148-16,-1-11-56 0,3 15-110 0,-3-15-482 15,3 9-565-15</inkml:trace>
  <inkml:trace contextRef="#ctx0" brushRef="#br0" timeOffset="-111774.45">27964 7427 56 0,'7'-11'761'16,"-7"11"-123"-16,6-9-53 0,-6 9-130 16,0 0-22-16,13-4-106 0,-13 4 10 0,11 2-106 0,-11-2 14 15,17 8-84-15,-17-8 8 0,13 12-81 0,-4-5 28 16,-9-7-69-16,12 15-3 0,-6-5-8 0,-1-1-7 15,-1 0-9-15,-2 1 2 0,3-1 2 0,-5-9-7 16,3 19-7-16,-3-19-2 0,2 14 0 0,-2-14 1 16,4 14 43-16,-4-14 26 0,9 11 4 0,-9-11-13 15,18 7-7-15,-5-6-15 16,4-1-15-16,2-1-14 0,2-1-53 0,3-2-86 16,2 0-36-16,-3-1-162 0,2 2-63 0,0-2-139 15,-1 1-101-15,-1 1-365 0,-6 1-584 0</inkml:trace>
  <inkml:trace contextRef="#ctx0" brushRef="#br0" timeOffset="-109675.5">28056 6739 95 0,'0'0'426'0,"0"0"-75"0,0 0-21 15,0 0-28-15,0 0-2 0,0 0-15 0,0 0-15 16,0 0-21-16,0 0-1 0,0 0-4 0,0 0-69 16,0 0 44-16,0 0-72 0,0 0 43 0,0 0-73 15,0 0 12-15,0 0-23 0,0 0 35 0,0 0-66 16,0 0 30-16,0 0-73 0,0 0 42 0,0 0-62 16,0 0 44-16,0 0-59 0,0 0 49 0,0 0-42 15,0 0 33-15,0 0-53 0,0 0 49 16,0 0-51-16,0 0 48 0,13 2-55 0,-13-2 50 15,0 0-51-15,10 4 55 0,-10-4-56 0,6 8 53 16,-6-8-53-16,8 8 51 0,-8-8-44 16,12 12 46-16,-7-4-46 0,1-1 46 0,1 2-45 15,0-1 48-15,2 0-53 0,-2 1 51 0,0-2-53 16,1 0 58-16,1 1-58 0,-4-2 54 0,3 1-50 16,-3-1 55-16,4 0-57 0,-9-6 51 0,11 13-51 15,-11-13 57-15,11 10-64 0,-11-10 56 0,10 11-54 16,-10-11 56-16,9 8-53 0,-9-8 45 0,9 11-38 15,-9-11 47-15,6 8-50 0,-6-8 47 0,10 8-46 16,-10-8 49-16,0 0-58 0,8 6 58 0,-8-6-51 16,0 0 48-16,7 8-89 0,-7-8-3 0,0 0-121 15,0 0-27-15,0 0-78 0,0 0-74 16,0 0-54-16,0 0-13 0,0 0-20 0,0 0-292 16,-2-13-254-16</inkml:trace>
  <inkml:trace contextRef="#ctx0" brushRef="#br0" timeOffset="-109325.97">28243 6742 264 0,'0'0'449'0,"0"0"-59"16,0 0-35-16,0 0-38 0,-5-8-27 0,5 8-22 15,0 0-37-15,0 0-19 0,0 0-22 0,0 0-20 16,-2-11-21-16,2 11-20 0,0 0-19 0,0 0-19 16,0 0-15-16,0 0-8 0,0 0 4 0,0 0-11 15,0 0-9-15,0 0 0 0,0 0 0 0,-5 11-36 16,5-11 56-16,-7 11-47 0,7-11 54 0,-7 14-58 16,1-6 54-16,1 1-56 0,-3 1 47 0,-2 1-52 15,2 2 47-15,-1-1-61 0,-1 0 49 0,-1 0-58 16,1 1 50-16,0-3-54 0,0 2 50 0,0-2-54 15,1 2 51-15,1-4-49 0,2 1 46 16,-1-1-55-16,2-1 44 0,5-7-102 0,-8 12 9 16,8-12-114-16,-4 12-11 0,4-12-85 0,0 0-105 15,0 0-94-15,6 5-440 0,-6-5-492 16</inkml:trace>
  <inkml:trace contextRef="#ctx0" brushRef="#br0" timeOffset="-108989.8">28364 6654 178 0,'2'-12'601'0,"-2"12"-61"16,0 0-87-16,0 0-18 0,2-10-70 0,-2 10-44 16,0 0-42-16,0 0-39 0,0 0-30 15,0 0-15-15,0 0-19 0,7-6-14 0,-7 6-12 16,0 0-63-16,7 8 33 0,-7-8-56 0,4 8 53 15,-4-8-45-15,2 12 29 0,-2-12-41 0,3 14 29 16,-3-14-46-16,-1 20 23 0,1-9-28 0,0-11 10 16,-2 23-20-16,1-11 14 0,0 2-30 0,-1-1 23 15,0-1-29-15,-1 1 23 0,2 2-28 0,0-3 24 16,0 0-27-16,-2 1 22 0,2-1-29 16,1 1 23-16,-2-1-21 0,2-12 24 0,-2 21-28 15,2-21 29-15,0 17-31 0,0-17-20 0,0 15-86 16,0-15-23-16,-1 11-108 0,1-11-34 15,0 0-116-15,0 13-132 0,0-13-615 0,0 0-760 16</inkml:trace>
  <inkml:trace contextRef="#ctx0" brushRef="#br0" timeOffset="-107675.42">28525 6791 157 0,'0'0'422'0,"0"0"-77"0,0 0-35 16,-9 3-63-16,9-3-10 0,0 0-3 0,0 0-12 15,0 0-41-15,9 4-35 0,-9-4-22 0,14 3-14 16,-14-3-11-16,18 1-13 0,-18-1-10 0,23 0-22 15,-23 0-8-15,24 0-10 0,-11 0 1 0,-13 0-13 16,25-1-7-16,-25 1-3 0,20 0-4 0,-20 0-2 16,18-3-2-16,-18 3 0 0,16-1-26 0,-16 1-25 15,12-2-36-15,-12 2-50 16,0 0-47-16,14-4-54 0,-14 4-40 0,0 0-62 0,0 0-282 16,-1-13-128-16</inkml:trace>
  <inkml:trace contextRef="#ctx0" brushRef="#br0" timeOffset="-107471.02">28649 6682 224 0,'0'0'594'0,"-11"-4"-68"0,11 4-82 0,0 0-14 16,0 0-54-16,-13 4-32 0,13-4-48 0,-8 15-74 16,6-5 22-16,-2 2-68 0,0 1 32 15,1 4-96-15,1 0 48 0,-1 1-86 16,1 0 36-16,-1 2-68 0,2 0 36 0,-2 1-57 15,1 0 24-15,1-2-32 0,-2 0-15 0,0 0-147 16,1-1-46-16,-2-3-129 0,1 2-128 0,-2-4-179 16,-1-1-305-16,2-2-513 0</inkml:trace>
  <inkml:trace contextRef="#ctx0" brushRef="#br0" timeOffset="-106392.33">28861 6699 212 0,'0'0'579'15,"-12"1"-73"-15,12-1-54 0,0 0-46 0,0 0-38 16,-11-6-25-16,11 6-19 0,0 0-87 0,-6-6 31 15,6 6-69-15,0 0 39 0,0 0-68 0,-5-8 9 16,5 8-66-16,0 0 12 0,0 0-58 0,0 0 20 16,5-11-55-16,-5 11 22 0,0 0-36 15,13-3 27-15,-13 3-38 0,0 0 25 0,14 0-41 16,-14 0 25-16,0 0-30 0,14 7 36 0,-14-7-37 16,6 9 37-16,-6-9-41 0,3 12 38 0,-3-12-40 15,-2 17 35-15,0-6-33 0,-2-1 8 16,-2 2 2-16,0 0-13 0,-1 0 1 0,1-1 2 15,-2 2-9-15,0-1 53 0,1 1-45 0,-1-1 40 16,0 1-43-16,3-3 47 0,0-1-47 0,1-1 45 16,0 2-38-16,4-10 39 0,-1 15-44 0,1-15 46 15,1 13-45-15,-1-13 43 0,9 10-43 0,-9-10 45 16,16 9-47-16,-16-9 46 0,15 6-43 0,-15-6 33 16,22 3-77-16,-22-3 4 0,23 0-110 0,-11-3-1 15,-1 2-81-15,1-2-75 0,0-2-104 0,2-1-56 16,-4 0-464-16,2-2-533 0</inkml:trace>
  <inkml:trace contextRef="#ctx0" brushRef="#br0" timeOffset="-105927.34">28966 6697 490 0,'0'0'527'0,"0"0"-59"0,-7-6-60 0,7 6-5 16,0 0-42-16,0 0-34 0,0 0-49 0,0 0-43 15,0 0-29-15,0 0-24 0,11 3-64 0,-11-3 52 16,9 8-71-16,-9-8 38 0,13 11-75 0,-13-11 30 16,14 14-57-16,-9-7 42 0,1 0-63 15,-1 0 42-15,3-1-43 0,-3 1 30 0,-5-7-79 16,8 12 3-16,-8-12-77 0,9 9 28 0,-9-9-86 16,7 9 20-16,-7-9-53 0,0 0-46 15,0 0-29-15,7 6-1 0,-7-6 12 0,0 0 17 16,0 0 27-16,0 0 42 0,-2-11-7 0,2 11 39 15,0 0 0-15,-5-11 40 0,5 11 17 0,0 0 51 16,-6-14-2-16,6 14 34 0,0 0 4 0,-4-8 52 16,4 8-6-16,0 0 61 0,0 0-24 0,-5-9 34 15,5 9 27-15,0 0 43 0,0 0 20 0,0 0 3 16,0 0 19-16,0 0 17 0,-1-10 4 0,1 10-26 16,0 0-53-16,0 0 30 0,0 0-68 15,0 0 30-15,0 0-79 0,0 0 32 0,0 0-70 16,0 0 40-16,0 0-62 0,-14 1 42 15,14-1-57-15,-10 7 43 0,10-7-51 0,-11 12 51 16,6-5-54-16,-1 3 46 0,0-3-51 0,-1 1 2 16,2 1-1-16,-2 2 50 0,1 0-52 0,-1 0 49 15,0-1-55-15,2-2 21 0,5-8-121 0,-9 15-24 16,9-15-140-16,-9 12-45 0,9-12-81 0,-5 11-86 16,5-11-467-16,0 0-546 0</inkml:trace>
  <inkml:trace contextRef="#ctx0" brushRef="#br0" timeOffset="-105626.83">29105 6697 595 0,'0'0'631'16,"0"-16"-53"-16,0 16-56 0,0 0-96 0,4-14-37 16,-4 14-40-16,8-6-37 0,-8 6-31 0,15-4-1 15,-15 4-90-15,16-1-13 0,-16 1-60 0,18 1 0 16,-18-1-54-16,17 6 17 0,-9-1-37 0,-2 2 11 15,0-1-30-15,-2 3 16 0,-4-9-28 0,2 15 21 16,-2-15-27-16,-1 20 19 0,-2-11-22 0,1 1 22 16,-1-1-32-16,0 1 21 0,3-10-23 0,-5 15 31 15,5-15-22-15,-2 14 32 0,2-14 12 0,2 10 16 16,-2-10-21-16,11 5-9 0,-11-5 3 0,19 2-64 16,-19-2-11-16,23-3-58 0,-23 3 5 15,20-2-97-15,-20 2-10 0,19-2-81 16,-19 2-76-16,17-4-101 0,-17 4-39 0,0 0-8 15,0 0-391-15,14 0-463 0</inkml:trace>
  <inkml:trace contextRef="#ctx0" brushRef="#br0" timeOffset="-103739.93">29327 6709 290 0,'14'4'248'0,"-14"-4"-43"0,0 0-65 0,12 0-9 15,-12 0-47-15,13 2 3 0,-13-2-32 0,12 1-2 16,-12-1-30-16,0 0 0 0,15 0-37 0,-15 0 0 15,0 0-36-15,13 1-23 0,-13-1-64 0,0 0-193 16,9-4 210-16</inkml:trace>
  <inkml:trace contextRef="#ctx0" brushRef="#br0" timeOffset="-103559.67">29385 6648 43 0,'-9'5'523'0,"9"-5"-135"0,0 0-11 0,-7 7-59 16,7-7 3-16,0 0-40 0,-7 11-24 0,7-11-47 16,0 0-18-16,0 11-47 0,0-11-26 0,4 10-20 15,-4-10-24-15,3 10-30 0,-3-10-101 0,5 11-101 16,-5-11-111-16,0 0-83 0,6 12-458 0,-6-12-342 16</inkml:trace>
  <inkml:trace contextRef="#ctx0" brushRef="#br0" timeOffset="-103393.02">29477 6738 279 0,'0'0'567'0,"0"0"-53"0,0 0-83 16,0 0-46-16,0 0-66 0,0 0-64 0,0 0-47 16,0 0-47-16,0 0-59 0,0 0-72 0,-5 7-66 15,5-7-71-15,0 0-127 0,0 0-77 0,0 0-138 16,0 0-220-16,0 0-175 0</inkml:trace>
  <inkml:trace contextRef="#ctx0" brushRef="#br0" timeOffset="-102728.05">27964 7281 180 0,'0'0'267'16,"0"0"-34"-16,0 0-59 0,13-2 0 0,-13 2-52 15,14-1-2-15,-14 1-52 0,13 0 13 0,-13 0-27 16,19-1 36-16,-19 1-43 0,22-1 38 0,-7 0-27 16,3 0 31-16,0-1-38 0,4-2 51 15,4 2-38-15,0-3 19 0,2 4 29 0,8-4-3 0,0 1-28 16,1-1 24-16,9-3-18 0,-2 2-1 0,4-1-15 15,-1-2 2-15,2 2-14 0,-2-2-9 16,3 1-13-16,-4 0 14 0,2 2-26 0,-3-2 12 16,0 1-26-16,-8 3 6 0,-1-1-25 0,1 1 0 0,-3-2-47 15,3 2-2-15,-2 0-48 0,-2 0 35 16,-2 1-7-16,-2 2-8 0,0-2-22 0,-1 0 31 16,-1 0-28-16,-1 1 32 0,-2 1-33 15,-1-1 32-15,0 1-19 0,-2-1 36 0,0 1-21 16,1 0 23-16,-4 1-24 0,2-2 5 0,-2 2-17 15,-2-1 18-15,-1-1-15 0,-2 2-6 0,1-1-36 16,-14 1-73-16,19-3-128 0,-19 3 213 0</inkml:trace>
  <inkml:trace contextRef="#ctx0" brushRef="#br0" timeOffset="-101624.4">27775 7763 6 0,'0'0'143'0,"0"0"5"0,0 0-7 0,0 0-1 16,0 0 4-16,0 0 4 0,-10-2 13 15,10 2-14-15,0 0-16 0,0 0-42 0,0 0 28 0,0 0-38 16,0 0 50-16,0 0-54 0,0 0 67 0,0 0-71 15,-12-2 79-15,12 2-71 0,0 0 66 0,0 0-51 16,0 0 59-16,0 0-53 0,0 0 47 16,0 0-68-16,0 0 48 0,0 0-63 15,0 0 52-15,0 0-59 0,0 0 62 0,0 0-67 16,0 0 62-16,0 0-71 0,0 0 50 0,0 0-66 16,0 0 48-16,0 0-67 0,0 0 52 0,0 0-66 15,0 0 52-15,0 0-60 0,13-3 62 0,-13 3-61 16,18-2 59-16,-4 1-70 0,3-1 61 0,2 0-61 15,8-2 55-15,0 0-53 0,8-1 68 0,2 1-44 16,7 0 68-16,3-2-53 0,-2 2 56 0,3-3-62 16,0 3 65-16,-4 0-70 0,-5 2 46 0,-2-2-58 15,-4 0 52-15,-3 2-61 0,-4-3 47 0,-1 5-50 16,-6-2 54-16,-1 0-47 0,-3 1 40 0,-2-2-54 16,-2 3 61-16,-11 0-69 15,16 0 39-15,-16 0-73 0,0 0 27 0,0 0-88 16,0 0 31-16,0 0-99 0,0 0 7 0,0 0-121 15,-11 3 0-15,11-3-50 0,-16 1-61 0,16-1-320 16,-20 4-247-16</inkml:trace>
  <inkml:trace contextRef="#ctx0" brushRef="#br0" timeOffset="-101227.85">27765 7854 341 0,'-12'4'406'0,"12"-4"41"16,0 0-56-16,-10 7-33 0,10-7-45 0,0 0-100 15,0 0 39-15,-6 7-84 0,6-7 34 0,0 0-86 16,0 0 35-16,9 3-79 0,-9-3 35 0,19 0-74 15,-9-1 49-15,7-1-72 0,2 0 52 0,4 0-65 16,6-3 57-16,0 2-69 0,5-1 64 16,3 1-71-16,1-3 75 0,-1 2-54 0,3-1 54 15,-3 0-67-15,0 0 60 0,-1 2-66 0,-3 0 57 16,-5-1-59-16,-2 2 61 0,-5-1-58 0,-3 1 52 16,2 1-61-16,-8-2 66 0,2 3-72 15,-14 0 67-15,18-1-64 0,-18 1 49 0,13-3-73 16,-13 3 30-16,0 0-101 0,0 0 3 0,0 0-63 15,0 0-76-15,0 0-81 0,0 0-73 0,0 0-355 16,-7-4-289-16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6:00:10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20286 7559 196 0,'0'0'422'16,"0"0"-69"-16,0 0-31 0,0 0-39 0,0 0-20 15,0 0-15-15,-5-10-17 0,5 10-32 0,0 0-18 16,0 0-22-16,0 0-19 0,0 0-16 16,0 0-15-16,0 0-13 0,0 0-14 0,0 0-15 15,0 0-21-15,-5-8-11 0,5 8-6 16,0 0-3-16,0 0-4 0,0 0 0 0,0 0 11 15,1 12-38-15,-1-12 55 0,2 14-53 0,-2-14 74 16,0 24-51-16,0-7 66 0,2 1-33 0,-2 3 50 16,0 3-58-16,1 2 51 0,-1 3 1 0,2 3-64 15,-1 1 47-15,-1 1-39 0,1-1 41 0,-1 2-58 16,1-1 61-16,-1-1-49 0,0 0 37 0,0 0-54 16,-1 2 33-16,-1-2-38 0,0-1 2 0,-1 2 22 15,0-1-6-15,1 0-8 0,-1-2 28 0,2-2-43 16,-1-2 32-16,1 1-35 0,1-1 27 15,1 1-39-15,1-2 34 0,-1 1-39 0,2-1 39 16,0 5-37-16,2 0 39 0,0-2-22 0,-1 1 27 16,3 0-30-16,-2 1 27 0,0-1-37 0,1 0 34 15,-3-4-32-15,2 5 26 0,-2-5-26 16,0 0 23-16,1 1-29 0,-1-1 4 0,1 1 1 16,-2-1 1-16,2 0 0 0,-1-1 0 0,-1 2 4 15,1-2 2-15,-1 0 2 0,1 1 16 0,-2-2-24 16,2 1 25-16,-1-2-30 0,1 1 30 0,-1 0-31 15,2-1 27-15,0-1-28 0,-2 3 27 0,1-2-30 16,0 0 26-16,0-1-24 0,1 2 25 0,-1 0-26 16,2-1 29-16,0 1-27 0,-1 0 25 15,1 0-28-15,-1-2 31 0,1 1-31 0,0 2 31 16,-1-1-29-16,2-1 27 0,-2 1-38 0,0-1 13 16,0 1 3-16,1 0 1 0,-1-2 5 0,0 3 3 15,-1-2-5-15,1 1 1 0,-1 0 2 0,1-1-1 16,-2 0 0-16,0 0 1 0,-1-4 25 0,1 1-29 15,0-1 23-15,-2 0-28 0,1 0 25 0,0 0-27 16,1-1 27-16,-1 0-23 0,-1 0 15 0,1-1-28 16,0-1 38-16,1 0-53 0,0-1 29 0,-1-3-44 15,1 1 8-15,-1-2-75 16,-1-11 25-16,2 19-61 0,-2-19 32 0,2 13-85 16,-2-13-1-16,0 0-75 0,2 12-93 0,-2-12-67 15,0 0-66-15,0 0-366 0,4-10-425 0</inkml:trace>
  <inkml:trace contextRef="#ctx0" brushRef="#br0" timeOffset="695.61">19902 9769 156 0,'0'0'438'16,"-21"3"-72"-16,21-3-21 0,-16 0-34 16,16 0-19-16,-15 2-17 0,15-2-20 0,0 0-26 15,-16 0-17-15,16 0-20 0,0 0-18 0,0 0-63 16,0 0 49-16,0 0-73 0,0 0 41 16,0 0-70-16,9-6 36 0,-9 6-69 0,20-3 49 15,-8 0-66-15,3 3 49 0,3-4-62 0,1 3 55 16,3 0-61-16,0 0 53 0,5 1-61 0,1 0 59 15,1 0-62-15,3 1 61 0,5-2-64 0,4 2 58 16,1-2-57-16,1 1 56 0,9-1-60 16,0 0 59-16,4-2-58 0,0 2 60 0,3-4 25 0,3 0-22 15,10-1 53-15,0 2-40 0,-2-4 52 0,0 2-62 16,-9 1 46-16,8-1-62 0,-9-1 45 16,1 3-55-16,8-2 56 0,-10 0-44 0,1 1 35 15,-3 1-46-15,1-1 33 0,-3 0-40 0,3 2 28 16,-2-2-36-16,0 2 33 0,0-1-33 0,0 0 29 15,3 2-28-15,-3-1 52 0,3 2-43 16,0-1 33-16,0 2-35 0,-2 2 29 0,-1-2-36 16,1 3 27-16,-2-2-32 0,0 2 16 0,0 2-17 15,1-3 30-15,-1 3-37 0,-1-2 39 0,2 1-34 16,0 1 31-16,1-1-33 0,2-1 24 0,0-2-23 16,1 1 30-16,1-1-33 0,-1-1 24 0,-1-1-26 15,3 1 31-15,-2-2-34 0,0 2 12 0,-1-2-40 16,-2-1 35-16,1 0-43 0,-4 0 32 15,-2 0-59-15,-3 0 38 0,-9 1-81 0,-3-1 53 16,-10 0-83-16,-1 2-3 0,-6 0-112 0,-7-1-125 16,-2-1-121-16,-11 3-532 0,0 0-663 0</inkml:trace>
  <inkml:trace contextRef="#ctx0" brushRef="#br0" timeOffset="1563.53">21044 8986 130 0,'0'0'438'16,"-5"-10"-97"-16,5 10-5 0,-8-9-41 16,8 9-21-16,-7-12 8 0,7 12 20 0,-9-11-48 0,9 11 17 15,-8-10-5-15,8 10-25 0,-5-10-31 0,5 10-16 16,-4-11-51-16,4 11 44 0,0 0-64 15,-4-12 27-15,4 12-70 0,0 0 29 0,-4-11-68 16,4 11 35-16,0 0-59 0,0 0 33 16,-5-8-59-16,5 8 46 0,0 0-53 0,0 0 51 15,-1 14-21-15,0-3 32 0,2 7-2 0,0 0 23 16,1 7-17-16,0 3 1 0,1 5 1 0,-1 3 16 16,2 6-27-16,-1 1 16 0,-1 1-28 0,2 0 14 15,-1-1-27-15,-2-5 20 0,-1-1-30 0,1-3 19 16,-1 0-25-16,0-7 21 0,0 1-33 0,-1-3 29 15,1 0-16-15,-1-4 13 0,-1-1-20 0,1-2 19 16,1 0-22-16,-1-2 27 0,1-1-28 0,-2-3 21 16,2-1-20-16,0-11 18 0,0 21-19 0,0-21 18 15,0 16-15-15,0-16 19 0,3 15-19 16,-3-15 19-16,3 12-37 0,-3-12 38 0,2 9-21 16,-2-9 16-16,0 0-45 0,3 13 21 15,-3-13-32-15,0 0 24 0,0 0-26 0,2 12 27 16,-2-12-19-16,0 0 27 0,0 0-14 0,0 0 31 15,3 11-30-15,-3-11 33 0,0 0-32 0,0 0 14 16,0 0-128-16,0 0-56 0,0 0-186 0,0 0-144 16,1-15-724-16,-2 4-860 0</inkml:trace>
  <inkml:trace contextRef="#ctx0" brushRef="#br0" timeOffset="2062.53">21062 8953 290 0,'0'0'290'0,"-4"-14"-22"15,4 14-51-15,-5-13 17 0,5 13-45 0,-8-10-4 0,8 10-16 16,-7-9-14-16,7 9-10 0,-8-7-7 0,8 7-10 16,-6-7-41-16,6 7 19 0,0 0-4 15,0 0-16-15,-14 0 12 0,14 0 9 0,0 0-8 16,-4 11-32-16,4-11-5 0,-2 11-7 0,2-11-5 16,0 11 12-16,0-11-3 0,3 13 1 0,-3-13 8 15,3 11-3-15,-3-11-1 0,2 10-50 0,-2-10 70 16,0 0-51-16,5 9 59 0,-5-9-60 15,0 0 47-15,13 3-59 0,-13-3 48 0,0 0-56 16,12-5 51-16,-12 5-63 0,6-9 55 0,-6 9-67 16,4-13 53-16,-4 13-5 0,0-17-9 0,0 17-9 15,-7-16-6-15,4 7-6 0,-4 0-1 16,1 3 1-16,6 6-6 0,-17-7-3 0,17 7 0 16,-15-5-2-16,15 5 4 0,-15 3-4 0,15-3 3 15,-11 5-9-15,11-5 13 0,-10 9-3 0,10-9 6 16,-6 7 2-16,6-7-28 0,0 0 68 0,0 12-37 15,0-12 52-15,0 0-55 0,11 6 50 0,-11-6-60 16,12-2 27-16,-12 2-157 0,14-4-126 0,-14 4-247 16,14-11-644-16,-8 4-763 0</inkml:trace>
  <inkml:trace contextRef="#ctx0" brushRef="#br0" timeOffset="2912.31">21842 8213 239 0,'0'0'314'0,"-8"-7"-73"15,8 7 2-15,-9-5-42 0,9 5 15 0,-11-2-42 16,11 2 6-16,-12-2 25 0,12 2-26 16,-12 2 1-16,12-2-35 0,-11 4 25 0,11-4-18 15,-9 8-3-15,9-8-3 0,-9 14-8 0,9-14 2 16,-5 19-63-16,4-6 58 0,-1 4-51 15,2 3 53-15,2 8-65 0,-1 5 73 0,3 1-65 16,0 10 37-16,-1 2-68 0,3 1 58 0,-1 3-66 16,0 0 33-16,0 2-53 0,1-2 17 0,-1-2-20 15,2 1 37-15,-1 0-49 0,-1-3 1 0,3 0 43 16,-2-2-56-16,-1-1 50 0,2-3-60 16,-3-7 55-16,2 1-57 0,-1-1 53 0,-1-2-61 0,0 0 53 15,-2-5-46-15,1 0 54 0,-2 1-53 0,-1-2 50 16,2 0-51-16,-2 1 49 0,0-3-56 0,0-2 56 15,-2 0-54-15,1-2 50 0,1 2-52 16,-1-2 53-16,-1-2-48 0,2 2 48 0,-1-3-50 16,0-1 51-16,1 0-56 0,0-3 55 15,-1 0-55-15,1-12 50 0,0 20-48 0,0-20 53 16,0 16-54-16,0-16 55 0,0 17-53 0,0-17 47 16,0 13-45-16,0-13 54 0,0 0-47 0,0 14 45 15,0-14-42-15,0 0 40 0,0 0-121 0,0 0-48 16,0 0-189-16,0 0-125 0,6-10-167 0,-6 10-390 15,3-22-617-15</inkml:trace>
  <inkml:trace contextRef="#ctx0" brushRef="#br0" timeOffset="3511.66">21799 8183 116 0,'0'0'273'0,"0"0"-67"0,0-14-9 0,0 14-23 16,-2-9 40-16,2 9-34 0,-4-9 23 0,4 9-35 16,-9-7 17-16,9 7-16 0,-10-3 9 15,10 3-31-15,0 0-8 0,-17 2-29 0,17-2 7 0,-10 4-26 16,10-4 15-16,-9 9-9 0,9-9-16 0,-8 7-12 15,8-7-1-15,-6 11 5 0,6-11 6 0,-2 9 0 16,2-9 0-16,0 0-2 0,0 16 3 16,0-16-4-16,0 0 1 0,3 11-8 0,-3-11-10 15,0 0-4-15,13 3-17 0,-13-3-5 0,10-2-5 16,-10 2-6-16,12-7-3 0,-12 7-5 0,11-11 0 16,-11 11-3-16,9-11 2 0,-9 11-4 15,7-11 1-15,-7 11 1 0,5-11-8 0,-5 11-4 16,0 0-2-16,0 0-4 0,-7-9 4 0,7 9 2 15,0 0 2-15,-16 3-3 0,16-3 8 0,-14 7-4 16,14-7 9-16,-13 10-4 0,13-10-3 0,-10 10-2 16,10-10 1-16,-9 8 4 0,9-8 8 0,-5 8 14 15,5-8-37-15,0 0 41 0,4 9-35 16,-4-9 54-16,0 0-63 0,13-2 47 0,-13 2-53 16,12-4 48-16,-12 4-63 0,13-11-64 0,-8 4-88 15,-5 7-84-15,4-19-120 0,-4 19-65 0,-2-20-510 16,-3 9-552-16</inkml:trace>
  <inkml:trace contextRef="#ctx0" brushRef="#br0" timeOffset="4329.93">22680 8750 320 0,'0'0'372'0,"0"0"-50"0,0 0-7 15,-9-4-14-15,9 4 4 0,0 0-17 16,0 0-3-16,-8-8-26 0,8 8-19 0,0 0-24 15,0 0-28-15,0 0-24 0,0 0-42 0,0 0-25 16,0 0 5-16,0 0 4 0,-11 5 6 0,11-5-11 16,-5 14-36-16,2-3 62 0,1 0-52 0,0 5 34 15,0 1-33-15,-1 1 10 0,1 1-50 0,0 4 33 16,1 1-44-16,0 2 12 0,-2 1 12 0,3 2-20 16,0-1-4-16,0 3 19 0,0 2-32 0,1 0 28 15,-1-4-34-15,2 4 26 0,-1-5-35 0,0 0 29 16,1-2-34-16,-1 1 31 0,-1-2-32 15,1 0 33-15,-1-2-37 0,0-1 35 0,0-2-33 16,0 1 23-16,0-1-30 0,0-1 38 0,1 0-31 16,-1-2 28-16,0 1-31 0,0-2 32 0,2-3-33 15,-2 1 33-15,1 0-31 0,-1-3 10 16,0-11-8-16,1 22 31 0,-1-22-33 0,2 19 27 16,-2-19-24-16,0 14 14 0,0-14-8 15,1 12 25-15,-1-12-25 0,0 13 20 0,0-13-30 0,0 0 30 16,3 12-36-16,-3-12 39 0,0 0-32 0,0 0 30 15,0 15-28-15,0-15 27 0,0 0-29 16,0 0-34-16,0 0-112 0,0 0-15 0,0 0-111 16,0 0-18-16,0 0-117 0,0 0-108 0,1-15-511 15,-1 15-654-15</inkml:trace>
  <inkml:trace contextRef="#ctx0" brushRef="#br0" timeOffset="4846.09">22639 8722 253 0,'0'0'391'15,"0"0"-29"-15,0 0-66 0,-4-9-40 0,4 9-24 16,0 0-12-16,0 0-2 0,0 0-38 0,0 0-10 16,0 0-24-16,0 0-4 0,-4-8-4 0,4 8-12 15,0 0-11-15,0 0-17 0,0 0-18 0,0 0-11 16,0 0-12-16,0 0-16 0,0 0-6 0,0 0-9 16,0 0-5-16,0 0-5 0,-7-5-4 0,7 5-1 15,0 0-2-15,-13 5-2 0,13-5-15 16,-9 7 19-16,9-7-6 0,-9 5 0 15,9-5 2-15,-9 7 6 0,9-7 7 0,0 0 7 16,-8 8 17-16,8-8 10 0,0 0 3 0,0 0 1 16,0 0-2-16,6 11-7 0,-6-11-2 0,0 0-3 15,14 0 4-15,-14 0 6 0,0 0 0 0,14-4-52 16,-14 4 48-16,10-7-53 0,-10 7 89 0,9-8-35 16,-9 8 28-16,4-11-52 0,-4 11 41 0,0 0-63 15,-3-16 45-15,3 16-46 0,-10-10 41 16,10 10-44-16,-12-7 49 0,12 7-52 0,-12-4 38 0,12 4-42 15,-17-1 37-15,17 1-43 0,-14 4 44 0,14-4-42 16,-14 7 39-16,14-7-37 0,-9 9 36 0,9-9-44 16,-4 10 45-16,4-10-42 0,-3 11 43 15,3-11-39-15,0 0-83 0,3 13-227 16,-3-13-295-16,0 0-650 0,9 6-872 0</inkml:trace>
  <inkml:trace contextRef="#ctx0" brushRef="#br0" timeOffset="5446.97">21840 9937 519 0,'0'0'699'0,"-7"-11"-162"0,7 11-20 0,0 0-161 16,-8-7 33-16,8 7-57 0,0 0 6 15,0 0-53-15,0 0-2 0,4 18-20 16,0-11-21-16,2 2-13 0,2 3-17 0,2-1-31 16,1 5-7-16,3-1-28 0,-2 2-31 0,2 0-20 15,3 4-15-15,-2-1-18 0,3 2-13 0,0 0-11 16,-2-1-33-16,3 0-33 0,-2-1-16 0,1 0-29 15,-1-2-8-15,-2-1-41 0,-1-3 8 0,1 0-70 16,-2-1-34-16,0-3-115 0,-4-3-4 0,0 1-63 16,0-3-87-16,-9-5-91 0,11 4-406 0,-11-4-578 15</inkml:trace>
  <inkml:trace contextRef="#ctx0" brushRef="#br0" timeOffset="5697.37">22095 10026 625 0,'0'0'530'0,"-7"-13"-40"0,7 13 11 0,-4-8-124 16,4 8-60-16,-3-9-35 0,3 9-30 0,0 0-6 15,-6-7 7-15,6 7-35 0,0 0 21 0,0 0-22 16,-11 6-8-16,11-6-9 0,-10 10-24 0,3-4-2 16,1 1-23-16,-4 3-21 0,-1-1-21 0,-1 4-20 15,-4 2-19-15,1-1-10 0,-4 4-18 0,-1 0-2 16,-1 3-8-16,-1-2-10 0,2 1 0 15,1-1-9-15,-2 0-28 0,3 0-33 0,4-1-52 16,3-3-8-16,-1 1-65 0,3-4-36 0,3 0-146 16,2-3-82-16,-1 1-212 0,5-10-612 0,0 0-869 15</inkml:trace>
  <inkml:trace contextRef="#ctx0" brushRef="#br0" timeOffset="6700.11">19223 8271 407 0,'-1'-15'592'0,"1"15"-78"16,0-12-62-16,0 12-53 0,-2-11-53 0,2 11-45 15,-1-11-43-15,1 11-38 0,0 0-31 0,-2-11-31 16,2 11-86-16,0 0 36 0,-8-5-13 0,8 5-64 15,0 0 42-15,-17 4-56 0,17-4 57 0,-14 9-34 16,5-3 38-16,2 4-46 0,-1 4 54 0,0 3-46 16,-1 3 13-16,4 2 13 0,0 8 27 0,3 2-24 15,0 1 17-15,4 2-15 0,3 8 24 0,1-3-31 16,4 2 15-16,0 2-35 0,2-2 17 16,2 2-5-16,0-3 6 0,1 1-29 0,0 0-1 15,0-2-8-15,-2 1-23 0,-1-2-16 0,-1-2 15 16,-5-6-5-16,0 1-15 0,-2-7-1 15,1 0 3-15,-3-2 2 0,-2-3 5 0,0-2 2 16,-2-1-1-16,1-1-29 0,-3-4 3 0,3 0-68 16,1-12-81-16,-6 14-151 0,6-14-73 0,-7 6-176 15,7-6-595-15,-10-1-791 0</inkml:trace>
  <inkml:trace contextRef="#ctx0" brushRef="#br0" timeOffset="6880.79">19030 8832 101 0,'1'-11'772'0,"3"2"-113"16,3-2-73-16,3 0-85 0,4-3-117 0,4 3-6 15,1-1-110-15,6-2 0 0,1 3-102 0,-1 0 15 16,-3 1-83-16,1 2 10 0,0 2-146 0,0-2-32 16,-1 2-148-16,1-1-45 0,1 1-99 0,-2 1-119 15,-5 0-470-15,3-2-535 0</inkml:trace>
  <inkml:trace contextRef="#ctx0" brushRef="#br0" timeOffset="7111.83">19455 8403 69 0,'-5'-6'591'0,"5"6"-31"16,-8-12-132-16,8 12 2 0,-7-9-118 16,7 9-8-16,0 0-116 0,-6-7 39 15,6 7-63-15,0 0 31 0,0 0-75 0,-2 11 52 16,2-11-59-16,4 17 35 0,-1-7-54 0,-1 5 53 15,1 1-60-15,1 1 27 0,0 4-52 0,1 2 40 16,0 3-60-16,1 3 29 0,1 1-38 0,-1-1 28 16,3 1-51-16,0-1 40 0,1-1-47 0,0-2 37 15,2-1-46-15,-3-4 6 0,3-3-91 0,-1-3-5 16,0-3-153-16,2-4-78 0,0-2-134 0,1-2-94 16,0-6-430-16,1 0-581 0</inkml:trace>
  <inkml:trace contextRef="#ctx0" brushRef="#br0" timeOffset="7528.15">19601 8512 443 0,'0'0'366'0,"-10"-4"56"16,10 4-29-16,0 0-55 0,0 0 54 0,0 0-92 16,0 0 21-16,0 0-96 0,0 0 24 0,13-5-87 15,-13 5 40-15,16 3-83 0,-16-3 24 16,22 5-73-16,-12-3 41 0,3 3-75 0,-4 1 42 0,0 0-65 15,-1 1 47-15,-1 2-58 0,-2-1 47 0,-1 1-49 16,-1 2 43-16,-2 0-55 0,-1 1 44 0,-1 0-49 16,-2-1 57-16,1 1-61 0,-1-2 48 15,1-1-52-15,-2 0 36 0,4-9-56 0,-5 14 35 16,5-14-35-16,0 0 30 0,-3 11-49 16,3-11 54-16,0 0-1 0,0 0 1 0,9-13-58 15,-5 4 61-15,0-3-52 0,-2 0 67 0,1-3-51 16,1-2 70-16,-2 1-37 0,1 0 87 0,-1 3-30 15,0 0 94-15,0 1-33 0,-2 12 2 0,4-19-17 16,-4 19-13-16,3-15-19 0,-3 15-22 0,1-10-7 16,-1 10-8-16,0 0 30 0,0 0-8 0,0 0-3 15,0 0 26-15,0 0-30 0,2 10 16 16,-2-10-39-16,3 16 21 0,1-7-23 0,0 1 17 0,1 1-19 16,2-2 14-16,0 2-42 0,0-1-25 15,3-4-114-15,0-1-66 0,-10-5-153 0,16 3-177 16,-16-3-191-16,21-5-306 0,-11-4-667 0</inkml:trace>
  <inkml:trace contextRef="#ctx0" brushRef="#br0" timeOffset="7676.09">19803 8296 345 0,'0'0'737'16,"-9"-9"-120"-16,9 9-58 0,0 0-122 16,0 0 40-16,7 9-49 0,0 1-5 0,9 4 11 0,2 7-26 15,6 5-17-15,3 1-10 0,-1 3-57 0,1 0-41 16,-2 3-66-16,-1-1-57 0,-4-1-62 15,-4 1-92-15,-4-4-136 0,-4 0-81 0,-3-2-169 16,-5-1-151-16,0-1-223 0,-6 1-743 0,-4 0-1124 16</inkml:trace>
  <inkml:trace contextRef="#ctx0" brushRef="#br0" timeOffset="10315.7">22421 10132 252 0,'-6'8'571'16,"6"-8"-98"-16,0 0-89 0,0 0-72 0,0 0-51 15,0 0-55-15,0 0-31 0,0 0-17 0,0 0-24 16,0 0-19-16,2-12-19 0,-2 12-15 0,0 0-14 16,5-7-7-16,-5 7-2 0,6-6-3 15,-6 6-5-15,9-6 17 0,-9 6-6 0,13-5-8 16,-13 5-2-16,22-4-6 0,-8 0-8 0,3 1-57 15,0 1 57-15,5-1-51 0,3 0 52 0,2 0-54 0,1 2 58 16,2-4-57-16,-1 3 56 0,2 2-58 16,7-3 58-16,-2 1-55 0,0 1 57 0,-6 1-63 15,2-2 60-15,-2 2-58 0,-2 0 52 16,-4 0-60-16,-3 0 57 0,0 0-56 0,-2 0 56 16,-4 0-57-16,0 0 60 0,-15 0-57 0,23 0 71 15,-23 0-59-15,20 0 56 0,-20 0-62 0,14-1 57 16,-14 1-62-16,0 0 57 0,16-3-57 0,-16 3 54 15,0 0-57-15,8-5 57 0,-8 5-60 0,0 0 57 16,0 0-49-16,0 0 49 0,-4-13-57 0,4 13 56 16,-7-6-57-16,7 6 53 0,-11-8-53 15,11 8 47-15,-14-9-45 0,5 6 55 0,1-2-56 16,-2 1 56-16,10 4-50 0,-18-5 49 0,7 1-55 16,0 0 60-16,11 4-61 0,-20-6 54 0,20 6-53 15,-17-6 56-15,17 6-55 0,-15-3 54 0,15 3-54 16,-12-5 48-16,12 5-34 0,-10-2 59 15,10 2-36-15,-10-4 17 0,10 4 7 0,0 0 7 16,-10-2 2-16,10 2 4 0,0 0 0 0,0 0-6 16,-11-5-7-16,11 5-1 0,0 0-2 0,0 0-4 15,0 0 3-15,0 0 52 0,0 0 11 0,0 0 22 16,0 0 18-16,0 0 10 0,0 0 11 0,9 9 1 16,-9-9 0-16,18 4-23 0,-6-1-11 0,-1 0-26 15,2 1-17-15,1-1-17 0,1 1-11 0,0 0-7 16,-1 0-13-16,1 2-1 0,-1-1-9 15,0 0-2-15,-1-1-1 0,1 3-6 0,-3-3 0 16,0 2-3-16,-1-1-1 0,0 1 0 0,-1 0-3 16,0-1 2-16,0 1 1 0,-1 2 5 0,-2-3 20 15,2 3 0-15,-8-8 0 0,10 12 6 0,-10-12 13 16,5 14 2-16,-5-14-1 0,1 16 7 0,-1-16 8 16,-5 17-5-16,0-7-25 15,-3-2 8-15,-2 2 1 0,0-2-9 0,-2 1-8 16,-2-1-7-16,1-1 0 0,0 0-4 0,0-1-4 0,0 0-4 15,3 0-14-15,1-3-49 0,0 0-52 16,0 3-49-16,9-6-36 0,-13 6-54 0,13-6-50 16,-13 4-229-16,13-4-160 0,0 0-873 0,-9 4-1199 15</inkml:trace>
  <inkml:trace contextRef="#ctx0" brushRef="#br0" timeOffset="14161.58">25351 7522 193 0,'0'0'482'0,"0"0"-90"0,-4-9-51 15,4 9-51-15,0 0-37 0,0 0-32 0,0 0-29 16,-4-10-32-16,4 10-21 0,0 0-18 16,0 0-13-16,0 0-3 0,0 0 9 0,0 0 0 15,0 0-15-15,0 0 5 0,0 0 1 0,-5 7 1 16,5-7-23-16,-2 12-53 0,0-3 58 0,0 2-65 16,-1 3 57-16,2-1-49 0,0 6 48 0,1 1-57 15,-1 4 52-15,1 3 20 0,1 7-8 0,0 1-19 16,3 9-11-16,0 0 9 0,1 3-46 0,1 1 52 15,1 4-59-15,2-2 54 0,0 12-24 0,1-1 2 16,2 0-8-16,-1-2 27 0,-4-8-46 0,2 1 30 16,0-1-41-16,0-2 37 0,-4 0-43 0,3-2 30 15,-2-1-36-15,2 0 34 0,-4 0-37 0,1-5 39 16,0 0-40-16,-1-6 1 0,1-1 3 16,-3 0 4-16,1 0 0 0,1-2 1 0,0-1 1 15,-2 0-1-15,0-3 1 0,0-2-2 16,1 2 2-16,-1-3 35 0,3 1-37 0,-2 1 29 15,-1 0-39-15,2-2 35 0,0 0-38 0,-1 0 40 16,1 0-41-16,0 0 37 0,2-2-35 0,-2 1 35 16,0-1-38-16,-1 0 33 0,3-2-30 0,-2 0 35 15,-1-5-38-15,1 2 40 0,1-4-45 0,-3 2 41 16,1-4-35-16,0 1 37 0,0-4-35 0,-1 2 35 16,-2-11-83-16,2 16 40 0,-2-16-61 0,3 12 38 15,-3-12-63-15,1 13 37 0,-1-13-76 0,0 0 34 16,2 12-46-16,-2-12-73 0,0 0-75 15,0 0-84-15,0 0-100 0,0 0-421 0,0 0-481 16</inkml:trace>
  <inkml:trace contextRef="#ctx0" brushRef="#br0" timeOffset="14813.02">24920 9365 369 0,'0'0'344'0,"-13"4"-45"0,13-4-44 15,0 0-32-15,0 0-22 0,-12 3 2 0,12-3-5 16,0 0-4-16,0 0-14 0,0 0-5 16,0 0-6-16,0 0-10 0,7 7-14 0,-7-7-25 15,12 2-20-15,-12-2 4 0,23 1-9 0,-8-1-9 16,7-1-12-16,1-1-8 0,6 1-7 0,4-1-60 15,5-2 58-15,1 0-50 0,8-1 53 16,2-1-57-16,3 0 56 0,2-2-64 0,-1 3 56 16,4-1-64-16,1-1 53 0,-1 1-59 0,3 0 56 15,-1 0-59-15,-3 2 57 0,0 0-54 0,2-1 50 16,-4 1-56-16,2 1 56 0,-4-2-50 0,-1 3 85 16,2-3-50-16,-2 1 58 0,0 0-40 0,1 0 62 15,-2 1-64-15,1 0 30 0,3-1-42 16,-2 2 38-16,2 1-43 0,2-2 64 0,0 3-39 15,0-1 30-15,1 1-44 0,-1 0-2 0,3 1 1 16,-2 1 44-16,1 0-33 0,-1-2 19 0,-1 2-43 16,1 1 37-16,-5-2-48 0,1 0 25 0,-1-1-31 15,0 2 35-15,-8-2-35 0,-1 0 4 0,0-2-6 16,-1 1 33-16,1-1-36 0,-2 0 33 0,-3 0-36 16,1 0 3-16,-2-2 4 0,-3 2 30 15,-5-2-34-15,-2 2 28 0,-3-1-30 0,-3 1 34 16,-3 1-27-16,-1-1 21 0,-2-1-67 15,-3 3 6-15,-12 0-144 0,17-2-23 0,-17 2-134 16,0 0-103-16,0 0-141 0,0 0-434 0,0 0-635 16</inkml:trace>
  <inkml:trace contextRef="#ctx0" brushRef="#br0" timeOffset="15513.03">26479 9986 375 0,'0'0'538'0,"-8"-12"7"0,8 12-107 0,-12-14 11 16,5 8-126-16,-2-1 26 0,0 1-88 0,-2-3 21 15,2 3-72-15,-5 1-17 0,3-3-29 0,-3 2-32 16,3 3-20-16,1-2-25 0,-4 3-15 0,14 2-16 16,-22 0-14-16,8 3-1 0,1 2-6 0,1 5-6 15,1 0-3-15,0 3-3 0,1 3-4 0,0 2 25 16,3 2-34-16,-2-1 37 0,4 1-47 0,1 0 35 15,2 0-40-15,2-1 38 0,2-2-39 0,0 2 43 16,2-2-12-16,4-2 27 0,0 2-33 0,3-1 25 16,3-4-33-16,1-2 25 0,4 1-34 0,0-4 28 15,4-3-25-15,4 1 21 0,-2-4-35 16,4 1 23-16,-1-2-24 0,3-2 26 16,-2-1-56-16,0 2-15 0,-2-4-125 0,0 1-28 15,-2 0-90-15,1-2-102 0,-5 1-101 0,-1-1-65 16,0-1-376-16,-7 3-524 0</inkml:trace>
  <inkml:trace contextRef="#ctx0" brushRef="#br0" timeOffset="15779.23">26726 9932 688 0,'0'0'613'0,"2"-13"-9"0,-2 13-134 0,3-11-31 15,-3 11-105-15,6-9 3 0,-6 9-95 0,7-6 28 16,-7 6-41-16,0 0 0 0,14 0-17 0,-14 0-3 16,11 6-25-16,-11-6 16 0,12 13-26 0,-8-3-42 15,2 0-13-15,-3 2-20 0,1 1-18 0,0 4-15 16,0-2-12-16,0 2-12 0,-2 1-9 0,0-1-4 16,2 0-8-16,-1 3-49 0,-1-2-15 0,0-1-34 15,0-1-4-15,0 1-61 0,0-4 2 0,0-1-129 16,-2-12-13-16,3 20-74 0,-3-20-102 15,0 13-112-15,0-13-580 0,0 0-763 0</inkml:trace>
  <inkml:trace contextRef="#ctx0" brushRef="#br0" timeOffset="16075.83">26699 9937 553 0,'4'-8'734'0,"1"-2"-135"16,5 1-17-16,3 0-89 0,2 1-10 0,5-2-88 15,1 3-23-15,-4 2-79 0,2 2-56 0,1 3-44 16,-4 1-38-16,2 4-30 0,-1 0-22 16,0 4-18-16,0 3-21 0,-3 3-5 0,-3 1-9 0,1 0-9 15,-6 4 1-15,1 0-21 0,-5-2 9 0,0 2-23 16,-2 1-10-16,-2-2-22 0,0 3 19 16,-3-2-36-16,1 1 18 0,-4-2-39 0,0-2 20 15,-1 0-43-15,0-4 27 0,-2-2-63 16,2 0 18-16,-2-3-88 0,-1 0 41 0,3-3-10 15,-1-2-6-15,-2 0-2 0,12-3-6 0,-18 0-6 16,18 0-9-16,-16-3-31 0,16 3-46 0,-13-8-63 16,13 8-59-16,-8-10-417 0,8 10-333 0</inkml:trace>
  <inkml:trace contextRef="#ctx0" brushRef="#br0" timeOffset="16325.82">27030 9968 338 0,'0'0'584'0,"0"0"-9"16,0 0-122-16,8-6 13 0,-8 6-137 15,0 0 14-15,0 0-60 0,0 0 43 0,5 13-73 16,-5-13-7-16,4 11-8 0,-4-11-21 0,5 14-28 16,0-6 13-16,-1 2-25 0,-2 1-31 0,3 3-27 15,-1-2-23-15,0 1-19 0,0 3-16 0,-1 0-8 16,-1 1-12-16,3-2-7 0,-2 2-3 15,-3-2-53-15,2 1-21 0,-2-2-50 0,0-1-7 16,-2 1-123-16,2-3-32 0,-3 0-127 0,3-11-36 16,-7 16-132-16,7-16-102 0,-7 9-330 0,7-9-574 15</inkml:trace>
  <inkml:trace contextRef="#ctx0" brushRef="#br0" timeOffset="16508.06">27020 9940 4 0,'4'-12'749'16,"2"2"-159"-16,2-2-4 0,3 0-129 0,3-1-42 16,2 0-108-16,2 1 21 0,4-2-76 0,-2 3 7 15,1 1-99-15,1 1 11 0,-4 3-77 16,0 1 27-16,-3 3-71 0,-1-1-11 0,-1 3-164 16,-13 0-46-16,19 4-106 0,-19-4-100 0,11 7-99 0,-11-7-510 15,2 12-583-15</inkml:trace>
  <inkml:trace contextRef="#ctx0" brushRef="#br0" timeOffset="16644.65">27097 10025 152 0,'-4'7'835'15,"4"-7"-181"-15,-10 11 12 0,10-11-105 0,0 0-52 16,2 10-65-16,-2-10-23 0,16 2-64 0,-3-2-70 16,1-1-57-16,4 0-48 0,0-2-115 0,1 2-141 15,0-2-174-15,-1 1-154 0,0-1-258 0,0 0-597 16,-5 2-866-16</inkml:trace>
  <inkml:trace contextRef="#ctx0" brushRef="#br0" timeOffset="20741.83">27766 9443 78 0,'0'0'638'0,"-10"-6"-91"0,10 6-78 16,-10-5-30-16,10 5-67 0,0 0-68 0,-9-6-53 0,9 6-46 16,0 0-35-16,-9-5-32 0,9 5-25 0,0 0-20 15,0 0-3-15,0 0-1 0,0 0-3 0,0 0 4 16,0 0 3-16,4 12-46 0,-4-12 51 0,14 10-46 16,-7-3 47-16,1 0-60 0,2 2 44 0,3-1-44 15,-1 3 37-15,3 1-52 0,-2 0 27 16,3 1-31-16,-2-1 26 0,2 1-44 0,-2 1 35 15,1-1-41-15,0 0 37 0,1 0-47 0,-3-1 43 16,2 1-38-16,-5-3 37 0,4 1-43 16,-3-1 36-16,0-3-32 0,1 1 35 0,-2 0-36 15,-1-1 24-15,-1-3-118 0,0 1-6 0,-8-5-112 16,13 6 1-16,-13-6-67 0,11 3-85 0,-11-3-80 16,0 0-72-16,10-8-339 0,-10 8-415 0</inkml:trace>
  <inkml:trace contextRef="#ctx0" brushRef="#br0" timeOffset="21007.86">28031 9428 265 0,'0'0'650'0,"-4"-13"-59"0,4 13-52 16,-3-10-77-16,3 10-133 0,0 0 9 0,-2-12-99 16,2 12 14-16,0 0-95 0,0 0 7 0,-4-11-62 15,4 11 94-15,0 0-65 16,0 0 46-16,-5 8-28 0,5-8 1 0,-9 11-3 0,4 0 1 15,-3-2-24-15,-1 5 23 0,-5 0-14 0,1 3-19 16,-3 2-18-16,0 0-19 0,-4 3-13 0,2-2-12 16,-2 1-11-16,2-1-10 0,-2-1-3 0,2 0-5 15,0 0-7-15,2-3-22 0,2-2-39 16,4-6-47-16,1 4-10 0,-3-2-56 0,5-2 7 0,0-1-111 16,1-1-17-16,6-6-169 0,-9 6-117 0,9-6-719 15,0 0-891-15</inkml:trace>
  <inkml:trace contextRef="#ctx0" brushRef="#br0" timeOffset="24440.9">26050 8687 65 0,'0'0'301'0,"0"0"-29"0,-4-8-60 0,4 8-13 16,0 0 4-16,0 0 0 0,-2-10 6 16,2 10-12-16,0 0-12 0,0 0-13 0,0 0-14 15,0 0-6-15,-3-11-14 0,3 11 18 0,0 0-5 16,0 0-6-16,0 0-6 0,0 0-10 0,0 0-9 15,0 0-9-15,-1-11-7 0,1 11-2 0,0 0-56 16,0 0 59-16,0 0-72 0,0 0 47 16,0 0-65-16,0-12 53 0,0 12-66 15,0 0 42-15,0 0-53 0,0 0 53 0,0 0-54 16,0 0 49-16,0 0-60 0,0 0 57 0,0 0-58 0,0 0 57 16,0 0-53-16,0 0 66 0,1-10-49 0,-1 10 63 15,0 0-28-15,0 0 27 0,0 0-48 0,0 0 58 16,0 0-57-16,0 0 37 0,0 0-63 15,0 0 50-15,0 0-56 0,0 0 50 0,0 0-45 16,0 0 80-16,3 16-52 0,-3-16 38 0,2 15-42 16,-2-15 44-16,7 18-40 0,-3-6 55 0,0 1-24 15,0 1 14-15,-1-1-36 0,4 2 27 0,-3 1-33 16,-1-1 27-16,1 2-25 0,-2 0 34 0,0-1-27 16,0 1 8-16,1 1-8 0,-3-1-2 15,2 2 0-15,-2-3 0 0,2 1 1 0,1 1-2 16,-3-1 16-16,0-2 0 0,2 2-3 0,-1-3-22 15,0 1 11-15,2-2 2 0,-1 1-3 0,0-3-3 16,0 4-12-16,1-3 3 0,-1 0-3 16,2 0 1-16,0 1-2 0,0-1 0 0,-2-2-2 15,2-1 0-15,0 1-8 0,-2-1 6 0,-2-9-1 16,5 14-5-16,-5-14 6 0,4 13 1 0,-4-13-3 16,3 11-6-16,-3-11 4 0,4 9 1 0,-4-9 2 15,0 0-1-15,3 13-1 0,-3-13-1 0,0 0 1 16,2 10 0-16,-2-10 0 0,0 0-1 0,0 0 3 15,4 11 4-15,-4-11-4 0,0 0-40 0,0 0-80 16,0 0-127-16,0 0-110 0,0 0-218 0,0 0-144 16,-2-15-487-16,2 15-812 0</inkml:trace>
  <inkml:trace contextRef="#ctx0" brushRef="#br0" timeOffset="25177.24">26090 8658 270 0,'0'0'245'0,"0"0"-16"0,0 0-40 16,0 0-12-16,0 0 4 15,-2-12 0-15,2 12 13 0,0 0 16 0,0 0 14 16,0 0-26-16,-4-8-31 0,4 8-2 0,0 0-8 16,0 0-1-16,-7-6-12 0,7 6-11 0,0 0-16 15,0 0-18-15,-12-6-16 0,12 6-15 0,0 0-8 16,0 0-12-16,0 0-7 0,-6-5-10 0,6 5-3 16,0 0-4-16,0 0-9 0,0 0-10 0,0 0 1 15,0 0 5-15,0 0-9 0,0 0 0 0,0 0 0 16,-15 1-1-16,15-1 9 0,0 0 5 15,-8 9 11-15,8-9 11 0,-4 8 2 0,4-8-3 0,0 0 12 16,-4 12-47-16,4-12 59 0,0 0-62 16,4 15 66-16,-4-15-46 0,0 0 67 0,6 10-45 15,-6-10 46-15,0 0-42 0,12 5 51 16,-12-5-71-16,0 0 49 0,15-1-51 0,-15 1 52 16,10-5-58-16,-10 5 42 0,6-7-55 0,-6 7 46 15,5-10-42-15,-5 10 30 0,2-12-21 0,-2 12 30 16,0-12-24-16,0 12 28 0,-2-13-32 0,2 13 21 15,-2-11-28-15,2 11 28 0,-3-10-27 0,3 10 21 16,-4-9-30-16,4 9 26 0,0 0-30 0,-6-9 22 16,6 9-33-16,0 0 25 0,-8-6-27 0,8 6 32 15,0 0-27-15,0 0 23 0,-13 2-31 16,13-2 32-16,0 0-31 0,0 0 30 0,0 0-32 16,-10 3 34-16,10-3-29 0,0 0 30 0,0 0-29 15,0 0 26-15,0 0-12 0,0 0 51 0,0 0-3 16,0 0 11-16,0 0-18 0,0 0 8 0,8 6-20 15,-8-6 7-15,0 0-21 0,0 0 10 0,11-2-14 16,-11 2 8-16,0 0-19 0,0 0 19 16,0 0-21-16,0 0 15 0,0 0-13 0,0 0 15 15,16 0-9-15,-16 0 12 0,0 0-10 0,0 0 16 16,0 0-18-16,0 0 6 0,0 0-5 0,0 0 10 16,0 0-12-16,0 0 22 0,0 0-8 0,0 0 9 15,0 0-1-15,0 0 0 0,0 0-5 0,0 0-7 16,0 0-12-16,0 0-5 0,0 0-62 15,0 0-39-15,-7-9-119 0,7 9-107 0,-11-1-183 16,11 1-96-16,-15 1-174 0,15-1-294 0,-14 5-690 16</inkml:trace>
  <inkml:trace contextRef="#ctx0" brushRef="#br0" timeOffset="27075.91">26789 9251 338 0,'0'0'260'0,"-8"-6"-56"15,8 6-36-15,0 0-22 0,0 0-18 0,0 0-18 16,0 0-9-16,0 0-14 0,0 0-8 0,-6-7-34 16,6 7 41-16,0 0-39 0,0 0 62 0,0 0-69 15,0 0 83-15,-2-10-98 0,2 10 58 0,0 0-71 16,0 0 69-16,0 0-73 0,0 0 68 15,0-11-76-15,0 11 68 0,0 0-74 0,0 0 65 16,0 0-76-16,0 0 60 0,0 0-65 0,0 0 61 16,4-10-66-16,-4 10 67 0,0 0-56 0,0 0 74 15,0 0-38-15,0 0 60 0,0 0-42 16,0 0 66-16,0 0-56 0,4-8 53 0,-4 8-61 16,0 0 49-16,0 0-65 0,0 0 55 15,0 0-73-15,0 0 46 0,0 0-59 0,0 0 51 0,4-11-57 16,-4 11 51-16,0 0-56 0,0 0 54 15,0 0-57-15,0 0 54 0,0 0-52 0,0 0 60 0,-2-12-44 16,2 12 39-16,0 0-58 0,0 0 60 16,0 0-42-16,0 0 52 0,0-13-53 0,0 13 56 15,0 0-56-15,0 0 54 0,0 0-59 0,0-12 61 16,0 12-60-16,0 0 63 0,0 0-71 0,0 0 58 16,0 0-57-16,0-12 51 0,0 12-58 0,0 0 54 15,0 0-55-15,0 0 54 0,0 0-52 0,0 0 51 16,0 0-57-16,0 0 56 0,0-11-57 15,0 11 57-15,0 0-58 0,0 0 57 0,0 0-55 16,0 0 56-16,0 0-56 0,0 0 56 0,0 0-51 16,0 0 50-16,0 0-53 0,0 0 53 0,0 0-52 15,0 0 54-15,0 0-58 0,0-12 52 0,0 12-50 16,0 0 55-16,0 0-55 0,0 0 60 16,0 0-60-16,0 0 56 0,0 0-56 0,0 0 55 15,0 0-54-15,0 0 56 0,0 0-59 0,0 0 60 16,0 0-59-16,0 0 60 0,0 0-59 0,0 0 65 15,0-13-69-15,0 13 67 0,0 0-64 0,0 0 59 16,0 0-49-16,0 0 56 0,0 0-54 0,0 0 63 16,0 0-64-16,0 0 61 0,0 0-60 0,0 0 52 15,0 0-61-15,-2-10 63 16,2 10-62-16,0 0 63 0,0 0-55 0,0 0 67 0,0 0-54 16,0 0 61-16,0 0-56 0,0 0 52 0,0 0-55 15,0 0 48-15,0 0-58 0,0 0 59 0,0 0-54 16,0 0 52-16,0-12-56 0,0 12 53 15,0 0-59-15,0 0 58 0,0-11-60 0,0 11 61 16,0 0-54-16,0-13 59 0,0 13-73 0,0 0 59 16,0-11-57-16,0 11 42 0,-4-11-45 0,4 11 65 15,-2-10-50-15,2 10 55 0,-2-9-58 0,2 9 57 16,0 0-58-16,-4-12 55 0,4 12-56 0,0 0 52 16,-3-11-50-16,3 11 57 0,0 0-54 0,-2-10 52 15,2 10-57-15,0 0 54 0,0 0-47 0,-2-11 44 16,2 11-47-16,0 0 60 0,0 0-60 15,0 0 52-15,0-11-56 0,0 11 53 0,0 0-53 16,0 0 56-16,-2-11-51 0,2 11 58 16,0 0-36-16,0 0 52 0,-2-12-57 0,2 12 48 15,0 0-62-15,0 0 49 0,-2-16-49 0,2 16 47 16,0 0-55-16,0 0 48 0,-1-13-56 0,1 13 52 16,0 0-52-16,0 0 54 0,0-12-55 0,0 12 56 15,0 0-58-15,0 0 58 0,0 0-51 0,-2-12 45 16,2 12-51-16,0 0 51 0,0 0-51 0,0 0 53 15,-2-11-57-15,2 11 52 0,0 0-47 0,0 0 54 16,-2-11-55-16,2 11 54 0,0 0-48 0,0 0 46 16,-5-12-52-16,5 12 53 0,0 0-53 0,-3-12 35 15,3 12-33-15,0 0 50 0,-2-11-51 0,2 11 58 16,0 0-55-16,-6-12 49 16,6 12-47-16,0 0 49 0,-2-10-56 0,2 10 52 15,0 0-54-15,0 0 54 0,-5-11-54 0,5 11 44 16,0 0-38-16,0 0 47 0,0 0-53 0,-2-9 50 15,2 9-51-15,0 0 50 0,0 0-90 0,0 0 38 16,0 0-65-16,0 0 35 0,0 0-50 0,0 0-77 16,0 0-139-16,0 0-160 0,0 0-596 15,0 0-701-15</inkml:trace>
  <inkml:trace contextRef="#ctx0" brushRef="#br0" timeOffset="28257.7">21775 8726 275 0,'0'0'565'0,"0"0"-115"0,0 0-97 0,0 0-65 15,4 11-51-15,-4-11-48 0,0 0-29 0,0 0-20 0,0 0-7 16,0 0-5-16,0 0-2 0,3 9 0 15,-3-9-8-15,0 0-10 0,0 0-5 0,0 0-15 16,0 0-13-16,0 0-4 0,0 0-8 0,0 0-10 16,0 0-11-16,0 0-10 0,0 0-6 0,0 0-6 15,6 7-4-15,-6-7-2 0,0 0-5 0,0 0 0 16,0 0 0-16,0 0-6 0,0 0-21 0,0 0-38 16,0 0-30-16,0 0-30 0,0 0-70 15,0 0-100-15,0 0-140 0,0 0-471 0,0 0-460 0</inkml:trace>
  <inkml:trace contextRef="#ctx0" brushRef="#br0" timeOffset="29723.18">26699 8949 115 0,'0'0'282'0,"0"0"-48"0,0 0-15 15,-11 4-1-15,11-4-17 0,0 0-40 0,0 0-23 16,0 0-13-16,0 0-16 0,0 0 14 16,0 0 0-16,0 0 13 0,0 0-2 0,0 0-10 15,0 0-5-15,0 0-4 0,0 0-5 0,0 0 2 16,0 0-14-16,0 0-6 0,0 0 2 0,0 0 0 15,0 0-4-15,0 0-9 0,-5-9-17 16,5 9-9-16,0 0-7 0,0 0-9 0,0 0-7 16,-4-8-2-16,4 8-11 0,0 0-1 15,0 0-4-15,-2-10-4 0,2 10-3 0,0 0 0 16,0 0-2-16,-1-11-1 0,1 11 1 0,0 0-2 0,-2-11 4 16,2 11 2-16,0 0 2 0,-2-13 4 0,2 13-4 15,0 0-2-15,0-16-2 0,0 16-2 0,0-12-3 16,0 12-11-16,2-12-17 0,-2 12-14 15,3-12-5-15,-3 12-9 0,4-11 2 0,-4 11 6 16,4-10 15-16,-4 10 2 0,5-10 5 0,-5 10 2 16,5-8-23-16,-5 8-48 0,0 0-64 0,4-10-75 15,-4 10-62-15,0 0-25 0,0 0-61 16,5-9-244-16,-5 9-136 0</inkml:trace>
  <inkml:trace contextRef="#ctx0" brushRef="#br0" timeOffset="31005.7">26688 8781 61 0,'0'0'266'0,"0"0"-69"16,0 0-14-16,0 0-43 0,0 0 2 0,0 0-19 16,0 0 45-16,0 0-22 0,0 0 36 15,13 0 23-15,-13 0 31 0,0 0-2 0,0 0-28 16,0 0-30-16,0 0-35 0,0 0-19 0,9-5-21 16,-9 5-9-16,0 0-10 0,0 0 6 0,0 0 8 15,8-4 9-15,-8 4 7 0,0 0-1 16,0 0-7-16,0 0-14 0,0 0-1 0,8-7 1 15,-8 7-51-15,0 0 52 0,0 0-55 0,0 0 55 16,0 0-60-16,0-12 56 0,0 12-46 0,0 0 54 16,-2-12-64-16,2 12 60 0,-2-10-41 0,2 10 33 15,-4-14-40-15,4 14 40 0,-4-16-34 16,4 16 33-16,-6-18-22 0,2 9 2 0,3-1-14 16,-3-1 10-16,0 1-27 0,2-4 24 0,-3 3-17 15,0-3 17-15,1 0-15 0,-1 0 5 0,1 0 0 16,-3-1 6-16,1-1 2 0,1 1 4 0,-2-4-2 15,1 0 10-15,-1 0-2 0,1 0-1 0,0 3-3 16,2-1-5-16,-1 1-10 0,1-1 0 16,0 2-2-16,-1 0-12 0,1-1 4 0,-1 1-1 15,3 1-14-15,-3-1 9 0,1-1-9 16,0 2-1-16,-1-2-12 0,1 2 15 0,-2 0-9 16,2-3 12-16,0 3-16 0,-1-2 14 0,1 2-16 0,0-1 1 15,-1-1-5-15,0 1 19 0,1-2-21 0,1 0 20 16,1 1-18-16,-2-1 11 0,0 0-16 15,2-2 15-15,1 0-3 0,-1 1-2 0,0 1-2 16,0-1-1-16,2 1 0 0,-3 3-13 0,1 1 10 16,2 1 6-16,0 0 0 0,-2-1-1 0,1 2-5 15,-1 1-1-15,2 10 4 0,0-22-2 0,0 22-1 16,-4-20 1-16,4 20 1 0,-2-21-1 0,2 21-4 16,0-18 2-16,0 18-4 0,0-19 5 0,0 19-6 15,0-20 7-15,0 20-2 0,0-20 1 0,0 20-2 16,0-19 1-16,0 19 0 0,2-18 0 0,-2 18-4 15,0-18 4-15,0 18 0 0,-2-16 1 0,2 16-5 16,0-14 0-16,0 14 5 0,0-13 2 16,0 13-8-16,0-14 5 0,0 14-3 15,0 0 10-15,0-15-7 0,0 15-2 0,0 0 2 16,0-12 0-16,0 12-2 0,0 0 2 0,0 0-8 16,0-13 5-16,0 13 7 0,0 0 2 0,0 0-2 15,0 0 1-15,0-14-3 0,0 14-1 0,0 0 3 16,0 0-2-16,0-10-1 0,0 10-1 0,0 0 1 15,0 0-15-15,0 0 12 0,0-13-14 0,0 13 21 16,0 0-16-16,0 0 19 0,0 0-18 0,2-11 14 16,-2 11-14-16,0 0 15 0,0 0-15 0,0 0 14 15,0 0-11-15,0 0 14 0,0 0-15 0,0 0 11 16,0-11-15-16,0 11 24 0,0 0-19 16,0 0 12-16,0 0-10 0,0 0 12 0,0 0-12 15,0 0 14-15,0 0-13 0,4-11 15 0,-4 11-17 16,0 0 14-16,0 0-15 0,0 0 12 0,0 0-17 15,0 0 21-15,0 0-17 0,0 0 18 0,0 0-19 16,0-11 11-16,0 11-8 0,0 0 11 16,0 0-14-16,0 0 13 0,0 0-18 0,0 0 13 15,0 0-8-15,0 0-12 0,0 0-28 16,0 0 10-16,0 0 7 0,0 0 5 0,0 0 2 16,0 0 2-16,0 0 6 0,0 0 1 0,0 0 2 15,-4 13 3-15,4-13-1 0,-2 12 4 0,2-12-2 16,-5 16-7-16,3-6-4 0,2-10 3 0,-2 16 2 15,2-16 4-15,-4 16 2 0,4-16-2 0,0 14 3 16,0-14-2-16,0 11 1 0,0-11 5 0,4 13 2 16,-4-13 3-16,5 8 0 0,-5-8 2 0,10 4 0 15,-10-4 0-15,14 2 1 0,-14-2-2 0,15-3 1 16,-15 3 0-16,17-6 1 0,-17 6 1 0,13-5-2 16,-13 5-3-16,8-13-7 0,-8 13-3 0,8-8-30 15,-8 8 0-15,2-11-5 0,-2 11 6 16,0 0-17-16,-4-13 15 0,4 13-20 0,-8-7 21 15,8 7-8-15,-11-5 26 0,11 5-15 0,-13-1 25 16,13 1-19-16,-18 0 24 0,18 0-16 16,-16 1 20-16,16-1-26 0,-18 3 36 0,18-3-28 15,-18 5 27-15,18-5-19 0,-13 4 15 0,13-4-19 16,-14 2-1-16,14-2-1 0,0 0 24 0,-11 4-20 16,11-4 28-16,0 0-23 0,0 0 28 0,0 0-26 15,0 0 18-15,0 0-19 0,9 4 24 0,-9-4-20 16,0 0 19-16,16-3-22 0,-16 3 23 0,13-4-23 15,-13 4 22-15,10-3-21 0,-10 3 23 0,0 0-21 16,11-4 18-16,-11 4-28 0,0 0 19 0,0 0-22 16,0 0 23-16,0 0-19 0,0 0 24 0,-11-3-27 15,11 3 26-15,0 0-25 0,-14 2 26 0,14-2-28 16,0 0 4-16,0 0-73 0,-15 3-41 16,15-3-142-16,0 0-58 0,0 0-167 15,0 0-819-15,0 0-919 0</inkml:trace>
  <inkml:trace contextRef="#ctx0" brushRef="#br0" timeOffset="32072.07">27453 9203 76 0,'0'0'327'0,"0"0"-64"16,0 0-20-16,0 0-42 0,0 0 5 0,-6-6-81 16,6 6 31-16,0 0-70 0,0 0 30 0,0 0-71 15,0 0 38-15,0 0-63 0,0 0 31 0,0 0-69 16,0 0-4-16,0 0-60 0,0 0 13 0,0 0-8 15,0 0-7-15,0 0-12 0,0 0-8 16,0 0-1-16,0 0 11 0,0 0 9 0,0 0 0 16,0 0 9-16,0 0-9 0,-7-6-18 0,7 6-153 15,0 0 81-15</inkml:trace>
  <inkml:trace contextRef="#ctx0" brushRef="#br0" timeOffset="33159.08">21624 9135 1 0,'0'0'148'16,"0"0"-37"-16,0 0-12 0,4-10-37 0,-4 10-21 15,0 0-92-15,8-12-85 0,-8 12 41 0</inkml:trace>
  <inkml:trace contextRef="#ctx0" brushRef="#br0" timeOffset="35621.3">27472 9226 257 0,'0'0'350'16,"0"0"-58"-16,0 0-73 0,0 0 15 0,0 0-82 16,0 0 55-16,-9 5-74 0,9-5 73 0,0 0-60 15,0 0 50-15,0 0-60 0,0 0 56 0,0 0-51 16,0 0 48-16,0 0-72 0,0 0 40 0,0 0-72 15,0 0 48-15,0 0-71 0,-2-10 45 0,2 10-63 16,0 0 55-16,0-11-69 0,0 11 57 0,2-11-65 16,-2 11 55-16,0-15-55 0,0 15 52 0,0-19-54 15,2 8 56-15,-2 11-66 0,0-23 61 0,0 10-58 16,0-2 50-16,0 0-50 0,-2-3 68 16,2-1-51-16,0-3 37 0,-2-3-51 15,0-1 55-15,0-7-36 0,-1 1 45 0,0-3-37 16,-1 0 49-16,2-1-29 0,0-1 25 0,-1-1-28 15,1 1 9-15,-2 0-7 0,2 0 4 0,1 1-8 16,0 0-8-16,0 0 10 0,-1 2-23 0,2-1 19 16,0 2-23-16,0 4 9 0,0-2-19 0,0 2 4 15,0 0-9-15,0-1 6 0,-3 0-17 0,3 1 15 16,0-4-18-16,-2 4 5 0,0-3-6 0,2 4 7 16,-2-1-10-16,2 0 7 0,-1-2-9 0,-1 3 10 15,0-1-11-15,0 2 7 0,2 0-4 0,-2 0-1 16,2 0 4-16,-2 2-3 0,2 0 9 0,0-1-11 15,0 2 12-15,0 3-12 0,0 0 10 0,0-1-9 16,0 2 17-16,0 1-21 0,0 0 10 16,0-1-7-16,0 2 8 0,0 0-12 0,0 0 19 15,0 2-18-15,0 1 10 0,-2 0-11 16,2 1 13-16,-1-1-13 0,0 2 12 0,1 0-13 16,0-2 16-16,-1 2-16 0,-1 0 12 0,0-1-11 15,2-1 13-15,0 3-17 0,0-3 23 0,0 1-23 16,0 0 12-16,0-1-10 0,0 1 16 0,0-2-22 15,-2 2 20-15,-1-1-12 0,3-1 12 0,-2 0-11 16,1 2 9-16,1 2-18 0,-1-1 22 0,1-1-16 16,0 2 14-16,0 1-12 0,0-2 11 0,0 1-13 15,0-1 13-15,1 2-12 0,-1 11 13 0,1-22-14 16,1 9 12-16,1 3-8 0,-1-2 8 16,0 3-17-16,0-3 18 0,0 0-10 0,-1 1 7 15,1-2-8-15,2-1 13 0,0 1-16 0,-1-2 18 16,-1 0-19-16,2-1 17 0,1 3-15 0,-2-2 12 15,-1 1-10-15,2 2 12 0,-2 0-17 0,1 1 18 16,-1 1-15-16,0-1 13 0,2 0-14 16,-2 3 16-16,-2 8-15 0,6-18 16 0,-6 18-16 15,2-15 16-15,-2 15-17 0,4-15 16 16,-4 15-20-16,3-12 22 0,-3 12-18 0,2-13 18 16,-2 13-17-16,2-12 16 0,-2 12-4 0,0-10-13 15,0 10 18-15,2-13-4 0,-2 13-1 0,0-10 0 16,0 10-3-16,0-14-2 0,0 14 2 0,2-11-1 15,-2 11 3-15,0 0-5 0,0-17 0 0,0 17 4 16,0 0 0-16,0-11 1 0,0 11-8 0,0 0-2 16,-4-10-21-16,4 10-10 0,0 0 13 0,0 0 7 15,0 0 0-15,-9-2-2 0,9 2 13 0,0 0-5 16,0 0 7-16,-10 4 2 0,10-4-1 0,0 0 4 16,-6 6-3-16,6-6 4 0,0 0-5 0,-9 9 8 15,9-9-12-15,-8 9 6 0,8-9-17 0,-12 10 23 16,5-2-26-16,3-1 30 0,-3-1-24 15,0 3 24-15,7-9-24 0,-9 15 21 0,9-15-25 16,-4 14 23-16,4-14-17 0,-2 12 22 16,2-12-32-16,1 12 33 0,-1-12-18 0,7 8 18 15,-7-8-15-15,14 6 21 0,-14-6-24 0,16 4 23 16,-16-4-21-16,18 1 22 0,-18-1-21 0,17-3 20 16,-17 3-17-16,16-5 17 0,-16 5-25 0,13-10 22 15,-13 10-26-15,8-11 17 0,-8 11-18 0,2-11 0 16,-2 11 1-16,-2-12 0 0,-3 4 3 0,-2 1-3 15,-2 3 0-15,-1 0 5 0,-2-1-1 0,1 3-3 16,-3-2-8-16,1 4 1 0,-1 0 9 0,1 0 3 16,0 0-28-16,1 2 33 0,-1 0-30 0,3-1 35 15,1 5-30-15,9-6 35 0,-13 6-29 0,13-6 32 16,-4 8-29-16,4-8 22 0,0 0-14 16,9 10 30-16,-9-10-27 0,17 4 28 15,-5-1-30-15,-12-3 31 0,23 0-32 0,-23 0 33 16,22-2-3-16,-22 2-1 0,20-3-4 0,-20 3-4 15,15-6-6-15,-15 6 2 0,8-7-5 0,-8 7-20 16,0 0 4-16,-2-12-9 0,2 12 3 0,-17-7 5 16,7 6-2-16,-4-1-7 0,0 2-3 0,-2 0-38 15,3 2 31-15,-1-1-83 0,-1 2 21 16,4 1-59-16,-1 1-59 0,4 0-91 0,-1 2-75 16,1 0-130-16,2 0-518 0,-1 0-644 0</inkml:trace>
  <inkml:trace contextRef="#ctx0" brushRef="#br0" timeOffset="36755.36">25324 6307 76 0,'0'0'372'0,"0"0"-87"0,0 0-11 15,0-11-54-15,0 11-1 0,0 0-58 0,0 0 13 16,0 0-47-16,0 0 9 0,0 0-21 16,-4-8 11-16,4 8-36 0,0 0 11 0,0 0-29 0,0 0 10 15,0 0-15-15,0 0 23 0,-9 4-2 16,9-4 8-16,0 0-22 0,0 14 15 16,0-14-25-16,3 14 0 0,-3-14-24 0,1 22 7 15,-1-7-21-15,0 2 10 0,-1 1-17 0,1 0 3 16,-3 3-16-16,3 1 15 0,-4 0-14 0,2 0 10 15,-1 2-12-15,2-1 14 0,-1 0 26 0,0 1-3 16,2 2-2-16,0-2-1 0,0-1-49 0,2 3 50 16,0-3-56-16,-1 3 58 0,2-1-10 0,-1 1-4 15,0-1-4-15,0 2-4 0,0-2-4 0,-1 0 0 16,-1 2 1-16,0-2-7 0,0 0 2 16,0-3-4-16,0-2 0 0,-1 1 1 0,-1 0 2 15,2-4 15-15,0 2 14 0,-2 1 5 0,0-4-3 16,2 1-8-16,-2 0-4 0,1 1 6 0,-1-1 6 15,2 0-5-15,0 0-6 0,0 2-5 16,3-1-3-16,-1 0-2 0,-2 1-52 0,4 0 54 16,-4 1-43-16,3-1 43 0,-1-1-49 0,2 1 54 15,-4 0-54-15,2 0 54 0,0 0-42 16,-2-1-4-16,0 1 48 0,0 0-51 0,2-1 51 16,-2-2-55-16,0 1 50 0,0 0-44 0,0-3 55 15,0 1-61-15,0-2 51 0,-2 1-53 0,2 1 54 16,0-1-54-16,0 1 55 0,0-2-52 0,-2 3 54 15,0 1-55-15,2-3 51 0,-4 2-51 0,3 0 57 16,-1 0-61-16,0 1 57 0,0-1-53 0,0 1 53 16,2 1-54-16,-2 0 53 0,2-2-52 0,0 2 53 15,2 1-48-15,0-1 47 0,0 2-52 0,0-2 56 16,0 1-104-16,1 0 13 0,-1-2-100 16,2 3-21-16,-1-2-96 0,2-1-114 0,-3 0-92 15,0 0-405-15,0-1-449 0</inkml:trace>
  <inkml:trace contextRef="#ctx0" brushRef="#br0" timeOffset="39292.75">25458 6850 127 0,'0'0'358'0,"0"0"-81"15,-16-3-60-15,16 3-13 0,-9-5-74 0,9 5-26 16,-9-4-3-16,9 4-20 0,-10-7-13 0,10 7-12 16,-9-6-5-16,9 6-6 0,-11-5 1 15,11 5 15-15,-11-7 12 0,11 7 10 0,-11-4 10 16,11 4 1-16,-12-4 1 0,12 4-12 0,-8-4-16 16,8 4-7-16,0 0-13 0,-10-4-11 0,10 4-11 15,0 0 5-15,0 0 13 0,0 0 14 0,0 0 5 16,0 0-7-16,0 0-7 0,0 0-8 0,0 0-2 15,14-4-8-15,-14 4-9 0,20 1 4 0,-9-2 1 16,3 2-2-16,0-2 8 0,2 1 10 16,5 0-2-16,-1 0 2 0,3-1-4 0,3 0-2 15,2 0-9-15,-1-1 3 0,2 0-3 0,2 1-5 16,6-3-4-16,-8 1-4 0,3 1 4 0,-3-1-9 16,0 2-1-16,3-2-3 0,-4 1 0 0,1-1 1 15,0 2-3-15,-1-1 0 0,1 2 0 16,-2-2-1-16,-2 2-1 0,2-2 1 0,-5 1 9 15,2 1-11-15,-1 0 0 0,0 0 2 0,-1-2-1 16,0 2-2-16,-1 0 2 0,2 0-1 0,-2 0 1 16,2 0 0-16,-2 0 2 0,-2 0 3 15,2-1-6-15,-1 1 2 0,-2 0-2 0,0 0 2 16,-2 0 0-16,0 0-2 0,-1 0-1 0,1 0 1 16,-1-2 1-16,-1 2 0 0,1 0 3 0,2-1-4 15,-4 0-1-15,3 1 1 0,1-2 0 0,0 2 11 16,-2 0-13-16,1 0 11 0,-1-2-13 0,1 2 13 15,0-1-15-15,-2 1 14 0,1 0-16 0,-1-2 16 16,-1 2-14-16,1 0 14 0,-1 0-4 16,1 0 1-16,-14 0-11 0,24 0 11 0,-10-1-12 15,-14 1 2-15,23-2 15 0,-23 2-12 16,24-1 9-16,-12-1-15 0,1 1 16 0,-13 1-16 16,24-1 14-16,-11 1-14 0,-13 0 15 0,27-2-14 15,-13 1 1-15,0 1 4 0,0 0 1 0,1 0-4 16,1 0 2-16,-1 0 1 0,1 1 0 0,0-1 1 15,-2 0-1-15,-1 0 1 0,-2 2 1 0,-11-2 8 16,25 0 27-16,-25 0 13 0,20 0-8 0,-20 0 0 16,18 0-7-16,-18 0-9 0,20 0 5 0,-20 0-2 15,19 0-5-15,-19 0 0 0,21 0-12 0,-9-2 3 16,-12 2 1-16,25 0-6 0,-25 0 1 0,22-1-3 16,-8 1-3-16,-1 0 1 0,-2-2-2 15,3 2-1-15,-14 0 0 0,27-1-3 0,-27 1 9 16,19 0-2-16,-19 0 0 0,18 0-2 0,-18 0-21 15,12-1-105-15,-12 1-137 0,0 0-208 16,0 0-531-16,0 0-601 0</inkml:trace>
  <inkml:trace contextRef="#ctx0" brushRef="#br0" timeOffset="41119.92">24999 7034 137 0,'0'0'380'15,"0"0"-43"-15,0 0-65 0,0 0-25 0,0 0-24 16,0 0-11-16,0 0-10 0,0 0-9 0,0 0-9 15,0 0-2-15,0 0-6 0,0 0-6 0,-5 7-4 16,5-7-11-16,0 0-5 0,0 0-12 0,0 0-11 16,0 0-1-16,0 0-7 0,0 0-19 0,0 0-3 15,0 0-66-15,9-6 49 0,-9 6-56 16,7-7 52-16,-7 7-56 0,8-11 36 0,-2 5-38 16,-1-2 40-16,1 1-51 0,-2-1 42 0,1 1-49 15,1-2 56-15,0 0-57 0,0 1 49 0,-1 0-53 16,1 0 47-16,-2 0-49 0,0 0 46 0,-4 8-33 15,10-13 52-15,-10 13-45 0,6-10 43 0,-6 10-40 16,7-10 32-16,-7 10-45 0,3-8 45 16,-3 8-49-16,0 0 48 0,6-11-46 0,-6 11 36 15,0 0-34-15,4-8 31 0,-4 8-38 0,0 0 33 16,0 0-31-16,4-10 39 0,-4 10-23 16,0 0 27-16,0 0-30 0,0 0 21 0,0 0-23 15,4-9 30-15,-4 9-35 0,0 0 27 0,0 0-30 16,0 0 24-16,0 0-33 0,0 0 24 0,0 0-24 15,0 0 24-15,0 0-23 0,-2-12 25 0,2 12-33 16,0 0 30-16,0 0-30 0,0 0 27 0,0 0-29 16,0 0 27-16,0 0-29 0,0 0 27 0,0 0-29 15,0 0 24-15,0 0-21 0,0 0 28 0,0 0-31 16,0 0 29-16,0 0-26 0,0 0 31 0,0 0-31 16,0 0 31-16,0 0-31 0,0 0 34 0,0 0-31 15,0 0 29-15,0 0-30 0,0 0 35 0,0 0-31 16,0 0 26-16,0 0-30 0,0 0 30 15,0 0-29-15,0 0 29 0,0 0-28 0,0 0 29 16,0 0-25-16,0 0 25 0,0 0-29 16,0 0 27-16,0 0-27 0,0 0 34 0,0 0-30 15,0 0 25-15,-2 10-27 0,2-10 30 0,0 0-33 16,0 0 31-16,0 0-35 0,0 0 37 0,0 0-29 16,0 0 28-16,0 0-33 0,0 0 26 0,0 0-22 15,0 0 29-15,0 0-28 0,0 0 27 16,0 0-32-16,0 0 32 0,0 0-32 0,0 0 36 0,0 0-37 15,0 0 31-15,0 0-29 0,0 0 28 0,0 0-28 16,0 0 18-16,0 0-14 0,0 0 25 0,0 0-33 16,0 0 36-16,0 0-28 0,0 0 29 0,0 0-31 15,0 0 29-15,0 0-27 0,0 0 26 16,0 0-27-16,0 0 26 0,0 0-28 0,0 0 24 16,0 0-23-16,0 0 26 0,0 0-22 0,0 0 24 15,0 0-29-15,0 0 28 0,0 0-29 16,0 0 30-16,0 0-29 0,0 0 29 0,0 0-29 15,0 0 27-15,0 0-30 0,0 0 7 0,0 0-48 16,0 0 36-16,0 0-50 0,0 0 43 0,0 0-48 16,0 0 51-16,0 0-54 0,0 0 49 0,0 0-60 15,0 0 18-15,0 0-84 0,0 0 38 0,0 0-85 16,0 0 22-16,0 0-53 0,0 0-81 0,0 0-89 16,0 0-91-16,0 0-329 0,0 0-363 0</inkml:trace>
  <inkml:trace contextRef="#ctx0" brushRef="#br0" timeOffset="45169.9">25122 6896 281 0,'0'0'242'0,"0"0"-53"0,0 0-28 16,0 0-17-16,0 0-15 0,0 0-7 0,-6-8-14 16,6 8 9-16,0 0 7 0,0 0-46 0,0 0 48 15,0 0-51-15,0 0 61 0,0 0-69 16,0 0 75-16,0 0-72 0,0 0 51 15,0 0-12-15,0 0-55 0,0 0 46 0,0 0-13 16,0 0-12-16,0 0-7 0,0 0-48 0,0 0 48 16,0 0-47-16,0 0 49 0,0 0-53 0,0 0 53 15,0 0-50-15,0 0 58 0,0 0-49 0,0 0 54 16,0 0-62-16,0 0 54 0,0 0-64 0,0 0 49 16,0 0-59-16,0 0 48 0,0 0-58 0,0 0 55 15,0 0-57-15,0 0 54 0,0 0-55 0,0 0 51 16,0 0-59-16,0 0 56 0,0 0-60 0,0 0 55 15,0 0-58-15,0 0 61 0,0 0-55 0,0 0 66 16,4 9-66-16,-4-9 80 0,3 9-51 16,-3-9 52-16,6 13-9 0,-3-4-11 0,-3-9 1 15,8 17-6-15,-5-6 2 0,2 0-2 16,-1 0-6-16,1 2-1 0,-3-1-4 0,2 0-3 16,0 1 0-16,-1-3 3 0,-1 2 3 0,2 1-22 15,1-4 11-15,-4 3 2 0,2-4-3 0,-2 4 1 16,3-3-2-16,-2 2-1 0,-2-11-1 0,3 17-3 15,-3-17 2-15,4 18-1 0,-4-18-2 0,4 19-3 16,-2-11 2-16,-2-8-2 0,5 17-3 0,-5-17 4 16,4 16-5-16,-4-16 2 0,5 14-4 0,-5-14 6 15,2 14 3-15,-2-14-5 0,2 13-1 0,-2-13-3 16,3 10 7-16,-3-10-3 0,0 0-2 16,2 12 2-16,-2-12-1 0,0 0-2 0,4 10 2 15,-4-10 12-15,0 0-7 0,0 0-5 0,0 0 1 16,1 12 3-16,-1-12-2 0,0 0-35 15,0 0 42-15,0 0-2 0,0 0 0 0,0 0-2 16,0 0 1-16,3 12 0 0,-3-12-52 0,0 0 60 16,0 0-7-16,0 0 0 0,0 0-4 0,0 0 0 15,0 0 0-15,0 0 0 0,0 0-5 0,0 0 3 16,0 0 11-16,0 0-61 0,0 0 56 0,0 0-2 16,0 0-2-16,0 0-1 0,0 0 2 0,0 0-3 15,0 0-1-15,0 0-2 0,0 0-1 16,0 0 2-16,0 0 4 0,0 0-53 0,0 0 54 15,0 0-2-15,0 0-2 0,-3 9-3 0,3-9 3 16,0 0-11-16,0 0 9 0,0 0-7 0,0 0 9 16,0 0 3-16,-12 0-7 0,12 0-1 0,0 0 3 15,0 0-2-15,0 0-4 0,0 0 6 16,-16 2-1-16,16-2 2 0,0 0 1 0,0 0-7 16,-15 1 16-16,15-1-14 0,0 0 0 0,-14 3 2 15,14-3 0-15,0 0 1 0,-14 1 0 0,14-1 2 16,0 0-2-16,-12 4 2 0,12-4-3 0,0 0 6 15,0 0 8-15,-14 0 13 0,14 0-37 0,0 0 62 16,0 0-48-16,0 0 58 0,-11 3-58 16,11-3 49-16,0 0-61 0,0 0 46 0,0 0-52 15,0 0 57-15,0 0-60 0,-15 0 50 0,15 0-54 16,0 0 50-16,0 0-55 0,0 0 52 0,0 0-51 16,0 0 52-16,-15 0-54 0,15 0 48 0,0 0-47 15,0 0 60-15,0 0-62 0,0 0 54 0,-12 3-54 16,12-3 55-16,0 0-55 0,0 0 54 15,0 0-53-15,-12 2 55 0,12-2-51 0,0 0 46 16,0 0-42-16,0 0 66 0,0 0-43 0,0 0 54 16,0 0-36-16,-9 5 46 0,9-5-31 0,0 0 40 15,0 0-24-15,0 0 32 0,0 0-28 16,0 0 23-16,0 0-22 0,0 0 12 0,0 0-9 16,9-5 10-16,-9 5-18 0,14-3-4 0,-14 3-11 15,19-5 8-15,-7 3-8 0,-1 0 8 0,0-1-10 16,1 2 3-16,0 0-11 0,-2-2-4 0,3 0-6 15,-2 1 4-15,3 0-10 0,-14 2-4 0,22-3-1 16,-22 3 6-16,23-3-6 0,-23 3 7 0,19-2-4 16,-19 2 10-16,14-2 3 0,-14 2 3 0,14-1 1 15,-14 1 5-15,13-3 0 0,-13 3-1 0,0 0 0 16,13-1-6-16,-13 1 1 0,0 0-9 0,0 0 3 16,14-2-5-16,-14 2-8 0,0 0-25 15,0 0-39-15,0 0-36 0,0 0-71 16,0 0-19-16,0 0-107 0,0 0-14 0,0 0-76 15,0 0-98-15,0 0-147 0,0 0-570 0,0 0-805 16</inkml:trace>
  <inkml:trace contextRef="#ctx0" brushRef="#br0" timeOffset="46708.07">25186 9191 227 0,'0'0'280'0,"0"0"-36"0,-5-7-36 0,5 7-24 16,0 0-16-16,0 0-10 0,-10-8 1 0,10 8 12 15,0 0 0-15,0 0-3 0,0 0 0 0,-6-5-10 16,6 5 2-16,0 0-3 0,0 0-10 0,0 0-16 15,0 0-15-15,-11-3-16 0,11 3-19 0,0 0-1 16,-14 6 7-16,14-6-2 0,-8 5-4 0,8-5-2 16,-9 9-4-16,9-9-7 0,-10 13-16 15,5-5-3-15,1 1-10 0,0-1 49 0,2 3-66 0,2-11 49 16,-4 20-70-16,4-20 60 0,0 22-59 0,3-12 59 16,-2 1-53-16,5 2 46 0,-3-2-42 15,3 0 51-15,2 1-63 0,0-2 54 0,1 1-59 16,1-3 59-16,0-2-52 0,0 1 6 15,3-2 4-15,-2 0-1 0,2-3 5 0,-1 3-7 16,1-4 4-16,-1 0-1 0,1 2-6 0,0-3 0 16,-2-1 0-16,1-2 11 0,-1 1 30 0,1-3 15 15,0-1 11-15,0 0-8 0,-3-3 10 0,-1 0-29 16,0-2 21-16,-2-1-34 0,-1 2 47 16,-3-3-22-16,0 1 10 0,-1-3-19 0,-1 0 9 15,0 1-21-15,-1-3 12 0,-1 3-21 0,0-2 12 16,-5 2-22-16,3 0 13 0,-4 0-21 0,0 3 14 15,0 0-26-15,1 3 12 0,-3 2-17 0,1-1 18 16,0 3-15-16,-2 2 12 0,11 2-30 0,-22 0-55 16,10 2-123-16,2 3-92 0,-3 2-131 0,1 0-139 15,2 4-136-15,-1-1-388 0,2 0-702 0</inkml:trace>
  <inkml:trace contextRef="#ctx0" brushRef="#br0" timeOffset="66332.78">24254 11443 390 0,'0'0'336'0,"0"0"36"16,0 0-96-16,0 0 34 0,0 0-83 0,0 0 24 15,0 0-82-15,0 0 18 0,-10 3-75 0,10-3 37 16,0 0-72-16,0 0 39 0,0 0-63 0,0 0 48 16,0 0-55-16,0 0 54 0,0 0-38 0,0 0 74 15,-2 10-44-15,2-10 71 0,0 0-68 0,0 0 42 16,0 15-66-16,0-15 73 0,0 0-77 0,1 18 37 16,-1-18-65-16,1 19 76 0,1-8-62 0,-2 3 38 15,1 0-41-15,-1 3 36 0,0 1-52 16,0 1 32-16,0 2-35 0,0 3 47 0,-1 2-29 15,-1-1 24-15,1 2-33 0,0 0 14 0,-2 1-16 16,2 1 26-16,-2-3-16 0,1 6 24 0,0-5-9 16,-1 3-2-16,0-2-2 0,-2-1-3 15,2-2 0-15,2 3 10 0,-1-3-3 0,-1 1-6 16,2-2-5-16,-1 0-5 0,1-4-9 0,0 1-4 16,0-3-8-16,1 1-3 0,0-1-5 0,0-1-3 15,0-2-2-15,0-2-2 0,0-1-3 0,1 1-1 16,-1-13-1-16,0 20-4 0,0-20 1 0,1 18 0 15,-1-18 1-15,0 13 4 0,0-13-1 16,0 12 0-16,0-12-3 0,0 0-40 0,0 0-64 16,0 12-18-16,0-12-85 0,0 0-22 0,0 0-161 15,-4-14-71-15,4 14-170 0,0-20-668 0,2 5-898 16</inkml:trace>
  <inkml:trace contextRef="#ctx0" brushRef="#br0" timeOffset="66830.71">24341 11539 160 0,'0'0'490'0,"0"0"-115"0,-11-6 51 16,11 6-49-16,0 0-71 0,0 0 33 16,-12-3-68-16,12 3 48 0,0 0-74 0,0 0 9 15,-7-6-91-15,7 6 4 0,0 0-41 16,0 0 26-16,0 0-63 0,0 0 47 0,0 0-68 15,-2-10-6-15,2 10 0 0,0 0 16 0,9-6 4 16,-9 6 23-16,11-5 0 0,-11 5 5 0,14-2-4 16,-14 2 6-16,21-3-15 0,-8 2-3 0,1 0-16 15,5 0-4-15,-1 0-6 0,3-1-9 0,-1 2-11 16,2-3-7-16,-3 3-7 0,0-2-7 0,2 1-3 16,-1-1-2-16,-3 1-8 0,-1 0-5 15,-2 1 0-15,0-1-2 0,-14 1-13 0,23 0-17 0,-23 0-18 16,19-2-17-16,-19 2-14 0,15 0-17 0,-15 0-18 15,12 0-21-15,-12 0-32 0,0 0-47 16,0 0 16-16,11 4-110 0,-11-4 5 16,0 0-130-16,0 0-14 0,-8 10-38 0,8-10-453 15,-10 8-504-15</inkml:trace>
  <inkml:trace contextRef="#ctx0" brushRef="#br0" timeOffset="67150.92">24210 11875 524 0,'-8'9'524'0,"8"-9"-42"15,0 0-34-15,-6 12-46 0,6-12-53 0,0 0-48 16,-2 11-27-16,2-11-81 0,0 0 35 0,3 9-78 15,-3-9 36-15,6 7-71 0,-6-7 50 0,8 6-50 16,-8-6 36-16,17 5-33 0,-7-2 29 0,1-1-36 16,3-2 0-16,4 1-35 0,1 0 7 0,4-1-31 15,-3 0 5-15,3-1-30 0,3 1 14 0,1-1-28 16,0 1 20-16,0-2-29 0,0-1 23 0,-3 2-39 16,-1 0-9-16,-3 0-65 0,-1-2 1 0,0 1-104 15,-5 2-38-15,0-3-120 0,-3 1-138 16,1 0-111-16,-12 2-484 0,14-7-698 0</inkml:trace>
  <inkml:trace contextRef="#ctx0" brushRef="#br0" timeOffset="69281.69">25001 11397 80 0,'0'0'550'0,"0"0"-81"0,-4-10-40 16,4 10-34-16,-6-9-23 0,6 9-43 0,-4-8-76 16,4 8 43-16,0 0-72 0,-4-11 27 0,4 11-79 15,0 0 27-15,-5-8-64 0,5 8 35 0,0 0-80 16,0 0 28-16,-4-8-62 0,4 8 27 0,0 0-62 16,0 0 41-16,0 0-57 0,0 0 44 0,-9 5-48 15,9-5 63-15,-7 16-25 0,0-4-8 16,3 5 19-16,-5 4 12 0,-1 6 26 15,2 3-32-15,-2 7 15 0,1 2-31 0,-2 4 16 16,3 0-31-16,0 2 23 0,0-1-37 0,1 3 17 16,3-2-19-16,-1 0-3 0,2-1-3 0,3-6-4 15,0-1 5-15,3 0 1 0,2-1 3 16,-1-3 9-16,5 1-15 0,0-5 16 0,2 1-21 0,2-4 20 16,1-1-43-16,0 0 47 0,4-6-22 15,1 0 14-15,-2-4-64 0,-3-2-11 0,3-1-86 16,-3-4-35-16,-2-2-141 0,0-3-54 0,1-1-119 0,-13-2-141 15,24-5-388-15,-15 0-636 0</inkml:trace>
  <inkml:trace contextRef="#ctx0" brushRef="#br0" timeOffset="72862.64">25006 11656 342 0,'0'0'324'0,"-9"-5"-22"0,9 5-8 15,-10-5-29-15,10 5-12 0,0 0-19 16,-10-7-17-16,10 7-35 0,0 0-23 16,-7-10-12-16,7 10-3 0,0 0-21 0,-3-9 3 15,3 9-4-15,0 0-15 0,3-11-18 0,-3 11-65 16,0 0 79-16,8-9-50 0,-8 9 43 0,0 0-72 15,10-7 49-15,-10 7-56 0,0 0 62 0,14-6-61 16,-14 6 52-16,10-3-68 0,-10 3 61 0,0 0-36 16,18 3 55-16,-18-3-63 0,14 3 54 0,-14-3-71 15,15 11 49-15,-7-4-57 0,0 2 53 0,-2 0-59 16,2 4 52-16,-2-1-56 0,-1 2 52 0,-1 2-51 16,0 0 49-16,-1-1-54 0,-1 2 54 0,-2 0-59 15,0-3 52-15,0 2-40 0,0 2 40 16,-2-1-53-16,-1-3 54 0,1 2-55 0,-2-1 53 15,0-2-46-15,0 2 48 0,1-2-53 16,-1-2 51-16,-2 0-52 0,3-2 51 0,0 0-58 16,3-9 62-16,-8 14-54 0,8-14 54 0,-3 13-54 15,3-13 54-15,-5 10-52 0,5-10 58 0,-3 9-55 16,3-9 51-16,0 0-52 0,-5 8 53 16,5-8-45-16,0 0 57 0,0 0-54 0,-5 8 50 0,5-8-44 15,0 0 48-15,0 0-48 0,0 0 55 16,0 0-60-16,0 0 56 0,0 0-40 0,0 0 49 15,0 0-54-15,2-12 50 0,-2 12-57 0,8-11 51 16,-2 4-46-16,-1 0 42 0,5-2-41 0,0-3 43 16,-2 2-2-16,4-5 21 0,1 0-32 0,-2-1 20 15,1-1-37-15,1 0 29 0,-2 0-36 0,3 2 32 16,-5-1-20-16,1 2 33 0,0 1-9 0,-1 1 16 16,-2 1-17-16,-1 2 24 0,-1 0-18 15,2 2 6-15,-4-2-13 0,3 2 5 0,-6 7-19 16,6-12 4-16,-6 12-15 0,6-10 4 0,-6 10-15 15,6-9 5-15,-6 9-12 0,4-7 10 0,-4 7-19 16,0 0 15-16,0 0-15 0,7-10 12 0,-7 10-9 16,0 0 7-16,0 0-6 0,5-6 11 0,-5 6-11 15,0 0 11-15,0 0-10 0,0 0 12 16,0 0-13-16,0 0 3 0,0 0-5 0,6-8 14 16,-6 8-11-16,0 0 9 0,0 0-10 0,0 0 13 15,0 0-12-15,0 0 15 0,0 0-16 0,0 0 15 16,0 0-11-16,0 0 8 0,0 0-10 0,0 0 16 15,0 0-19-15,0 0 17 0,0 0-10 0,0 0 13 16,0 0-15-16,0 0 14 0,0 0-16 0,0 0 11 16,4-8-11-16,-4 8 12 0,0 0-11 0,0 0 6 15,0 0-8-15,0 0 19 0,0 0-22 16,0 0-7-16,0 0 13 0,0 0 10 0,0 0-12 16,0 0-8-16,0 0 13 0,0 0 12 0,0 0-15 15,0 0 10-15,0 0-8 0,0 0 13 16,0 0-21-16,0 0 15 0,0 0-13 0,0 0 7 15,0 0-11-15,0 0 15 0,0 0-18 0,0 0 21 16,-10 6-16-16,10-6 17 0,-10 8-18 0,4-2 16 16,-2 0-11-16,0 2 21 0,-1 2-30 0,0 0 32 15,2 2 0-15,-1-1-5 0,0 2 18 16,1 1 13-16,3-1-8 0,-1 1 9 0,2 0-7 16,2 0-13-16,2-1 21 0,2 3-8 0,4-2 4 0,2 2-6 15,3-2-7-15,4-1-5 0,1 1-7 0,2-3-3 16,2-1-3-16,2-1-32 0,2-1-29 0,-2-2-4 15,4-1-30-15,-4-2 0 0,3 2-39 16,-2-4 33-16,-3 2-22 0,-2-3 14 16,-2 0-62-16,-2-1 30 0,-1-2-73 0,-3 0 7 15,-11 3-72-15,14-8-36 0,-14 8-64 0,0 0-42 16,4-11-36-16,-4 11-52 0,-4-11-314 0,4 11-343 16</inkml:trace>
  <inkml:trace contextRef="#ctx0" brushRef="#br0" timeOffset="74845.36">25624 11323 279 0,'0'0'256'0,"0"0"-38"0,-1-11-25 0,1 11-13 16,0 0 8-16,-6-11-18 0,6 11 0 0,0 0-5 15,-5-8 11-15,5 8-1 0,0 0 3 0,-7-9-6 16,7 9 1-16,0 0-3 0,-5-8-5 0,5 8-3 16,0 0-19-16,0 0-10 0,0 0-7 0,0 0-10 15,0 0-46-15,0 0 59 0,0 0-62 16,0 0 53-16,0 0-72 0,5 17 53 0,2-9-34 15,0 3 33-15,0 2-53 0,3 4 4 0,4 0-7 16,0 6 7-16,4 3 40 0,2 3-54 0,0 1 32 16,0 1-54-16,3 4 40 0,-6 0-54 0,4-2 42 15,-5 5-49-15,-1-3 42 0,-1 0-45 16,-1-1 41-16,-4-2-46 0,-4-1 40 0,-1 0-40 16,-4-3 39-16,0-2-39 0,-7 5 3 15,1 0 5-15,-3-1 0 0,-3-1 8 0,-3 0-4 0,-1-1-1 16,1-4 7-16,-4-1-7 0,4 1 8 0,-3-2-1 15,-1-3-6-15,6-3 2 0,0-1-2 16,1-1 36-16,4-3-47 0,-1-2 34 0,1 0-78 16,8-9-5-16,-6 10-132 0,6-10-43 0,0 0-191 15,0 0-59-15,12-1-97 0,-5-5-342 0,5-4-496 16</inkml:trace>
  <inkml:trace contextRef="#ctx0" brushRef="#br0" timeOffset="78613.82">26178 11653 120 0,'0'0'118'0,"-9"-2"-14"16,9 2-40-16,0 0-5 0,0 0-16 0,0 0-4 16,0 0-17-16,0 0 5 0,0 0-11 0,0 0 2 15,0 0-10-15,0 0 0 0,0 0-12 0,0 0 0 16,0 0-3-16,0 0 4 0,0 0-5 0,1-9 10 16,-1 9 6-16,0 0 59 15,0 0-39-15,0 0 22 0,0 0-2 0,0 0 17 16,0 0-10-16,0 0 12 0,0 0-17 0,0 0 9 15,0 0-21-15,0 0 13 0,0 0-12 0,0 0 16 16,0 0-13-16,0 0 22 0,0 0-17 0,0 0 28 16,0 0-15-16,0 0 3 0,0 0 19 0,0 0 7 15,0 0 15-15,0 0 6 0,0 0 3 0,0 0 2 16,0 0-6-16,0 0-8 0,0 0-7 0,0 0-5 16,0 0-10-16,0 0-7 0,0 0 3 0,0 0-2 15,-10 3 1-15,10-3-2 0,0 0 0 0,0 0 0 16,0 0 6-16,0 0 7 0,0 0 11 0,0 0 7 15,0 0-2-15,0 0-19 0,0 0-12 16,0 0-65-16,0 0 59 0,0 0 3 0,0 0 0 16,0 0-37-16,11 2 57 0,-11-2-44 0,12 1 53 15,-12-1-54-15,18 2 45 0,-18-2-53 16,25 3 57-16,-12-3-61 0,2 0 50 0,3 0-65 16,3 0 57-16,-2 2-47 0,4 1 45 0,-2-3-48 15,0 0 34-15,2 1-43 0,-2-1 29 0,1 2-37 16,-2-1 36-16,-1-1-39 0,-4 2 29 0,1-2-38 15,-3 0 34-15,-1 0-38 0,-12 0 36 0,21 0-39 16,-21 0 36-16,17 1-39 0,-17-1 36 0,13 0-37 16,-13 0 19-16,0 0-46 0,16 0 12 0,-16 0-100 15,0 0-3-15,0 0-50 0,0 0-45 0,13 0-42 16,-13 0-89-16,0 0-70 0,0 0-63 0,0 0-380 16,0 0-430-16</inkml:trace>
  <inkml:trace contextRef="#ctx0" brushRef="#br0" timeOffset="79112.94">26268 11907 95 0,'0'0'373'0,"0"0"-85"0,-9 8 16 0,9-8-51 16,0 0-4-16,-12 6-9 0,12-6 5 0,0 0 2 15,-8 5-16-15,8-5-17 0,0 0-19 0,0 0-19 16,-9 6-14-16,9-6-13 0,0 0-17 0,0 0-12 15,0 0-18-15,0 0-5 0,-9 5-18 16,9-5-2-16,0 0-4 0,0 0-14 0,0 0-7 16,0 0-4-16,0 0-3 0,0 0-51 15,0 0 61-15,0 0-53 0,0 0 62 0,0 0-55 16,0 0 56-16,0 0-59 0,0 0 50 0,9 8-51 16,-9-8 46-16,17 0-53 0,-17 0 50 0,23 1-56 15,-7 0 43-15,2-1-43 0,4 1 53 0,-4-1-59 16,5 0 49-16,1 0-51 0,-1 2 52 0,-1-2-55 15,1 1 48-15,2-1-49 0,-3 0 50 0,0 0-49 16,1 0 41-16,-3 2-44 0,-2-2 54 0,0 0-57 16,-5 0 52-16,1 0-54 0,-14 0 34 0,25 0-77 15,-25 0-8-15,17-2-89 0,-17 2-91 0,0 0-54 16,14-5-103-16,-14 5-57 0,0 0-469 16,0 0-523-16</inkml:trace>
  <inkml:trace contextRef="#ctx0" brushRef="#br0" timeOffset="93840.59">26917 11559 399 0,'4'-12'419'16,"-4"12"-73"-16,2-10 66 0,-2 10-78 0,1-12 34 15,-1 12-97-15,-1-11 26 0,1 11-78 0,-2-11 39 16,2 11-76-16,-2-13 53 0,2 13-65 0,-4-11 32 16,4 11-90-16,-4-9-21 0,4 9-16 0,0 0-20 15,-5-6-6-15,5 6-7 0,0 0 0 0,0 0 9 16,-9 8-2-16,9-8 41 0,-3 15-42 15,3-15 26-15,-2 19-44 0,2-7 36 0,0 1-31 16,0 2 25-16,2 1-39 0,0 0 28 0,-1 2-35 16,1 1 32-16,1 0-25 0,-3 2 25 0,2-1-23 15,0 2 18-15,-2 2-31 0,2-1 21 0,-2 0-29 16,0 0 22-16,0-1-23 0,0-1 22 0,0 2-25 16,-2 0 19-16,2-2-16 0,-4-2 19 0,1 1-26 15,1-1 23-15,-1-3-23 0,1 1 1 16,-2-2 5-16,2 0-2 0,-1-3 0 0,1-4 5 15,0 4-1-15,2-12 1 0,-2 16 2 0,2-16 4 16,-2 12-1-16,2-12-4 0,0 0-3 0,0 0 1 16,0 0 16-16,0 0-31 0,0 0 2 15,4-15-35-15,-4 5 23 0,2-5-23 0,0-1 30 16,-2-1-30-16,3-2 26 0,-1-6-30 0,0 1 39 16,0-1-30-16,0 0 42 0,1 0-36 0,-1-1 41 15,1 1-34-15,1-2 42 0,0 2-39 0,-3 0 38 16,3 0-36-16,-4 2 4 0,4-2 4 0,-2 1 8 15,1 1 4-15,1-1 26 0,1 0 11 16,2 2 13-16,-1-1 21 0,3 2-12 0,1 0 22 0,1 1-23 16,-1 1 4-16,5 1-15 0,-5 3 1 0,3-1-11 15,3 2 5-15,-3 1-18 0,2 2 6 0,-3 1-16 16,1 3 11-16,-2-1-21 0,-1 3 14 0,2 1-20 16,-12 4 10-16,20-3-10 0,-20 3 13 15,23 3-14-15,-12 1 14 0,2 1-10 0,-2 3 6 16,3 0-8-16,-1 1 0 0,-1 0 1 0,1 4 1 15,4-1-1-15,-4 1-1 0,-1 2 2 0,2-1 14 16,-2 0-17-16,1 2 18 0,-4-2-15 0,0 0 9 16,-3 1-9-16,0-1 7 0,-2 0-8 0,-4-1 13 15,0 0-13-15,0-3 17 0,-4 3-17 0,-2-2 13 16,0 2-14-16,-3-2 12 0,-2-2-12 0,-1 2 17 16,-3-2-20-16,-1 3 12 0,-1-3-8 0,-2 0 8 15,-1-1-9-15,2 1 11 0,-2-1-10 0,2 1 9 16,-2-1-11-16,4-4 18 0,0 2-21 15,0 0 13-15,3-1-16 0,-1-1-24 0,5-1-55 16,-1 1 1-16,1-1-84 0,9-3-5 0,-16 5-106 16,16-5-14-16,0 0-79 0,-11 1-91 15,11-1-54-15,0 0-50 0,0 0-285 0,2-9-405 16</inkml:trace>
  <inkml:trace contextRef="#ctx0" brushRef="#br0" timeOffset="94291.38">27792 11208 216 0,'6'-7'578'0,"0"0"-52"0,-6 7-47 0,9-12-19 16,-9 12-82-16,7-11-57 0,-7 11-39 16,4-12-26-16,-4 12-30 0,0-11-30 15,0 11-58-15,0 0 45 0,-5-11-62 0,5 11 31 16,0 0-34-16,-13-3 17 0,13 3-43 0,-14 3 23 0,14-3-26 16,-17 9 14-16,9-2-22 0,-3 4 34 15,1 1-21-15,-4 4 7 0,1 6-4 0,0 1 8 16,-1 2-14-16,1 2-10 0,1 5-7 0,-3 3-10 15,1 2 1-15,5 2-4 0,0 0 15 0,3 2-20 16,0 0-5-16,4-4-18 0,2-1 2 0,3 2-12 16,4 1 5-16,1 1-15 0,3-4 14 0,2-1-6 15,2 0-5-15,1-2-6 0,1-5-6 0,-1-2-5 16,1-4-22-16,0 0-19 0,3-1-14 0,-6-6-6 16,2 2-14-16,-1-4-21 0,1-1-26 15,-5-2-18-15,2-2-16 0,-1-1-25 0,-2-1-47 0,0-4-39 16,-1 2 8-16,-9-4-118 0,15 1-39 0,-15-1-93 15,12-3-123-15,-12 3-287 0,11-10-490 16</inkml:trace>
  <inkml:trace contextRef="#ctx0" brushRef="#br0" timeOffset="94674.32">27898 11419 28 0,'0'0'695'0,"0"0"-112"0,-3-11-65 0,3 11-112 15,0 0-24-15,0 0-101 0,-3-11 31 0,3 11-93 16,0 0 45-16,0 0-64 0,0 0-32 0,6 13 19 15,-1-5-12-15,-1-1-10 0,0 2 10 16,1 3-3-16,5 0 15 0,-2 2-7 0,1 3-15 0,3-1-9 16,1 1-15-16,1 1-13 0,1 1-14 15,3 3-13-15,-2-2-25 0,4 0-6 0,-4 2-24 0,4-1-7 16,-2-1-10-16,0 2-1 0,-2-3-9 16,0 0 1-16,-1-1-16 0,-2-4-20 0,-2 3-23 15,2-2-30-15,-5-4-17 0,1 0-34 0,0 0 13 16,-4-3-47-16,0-1 1 0,-5-7-106 0,6 12 2 15,-6-12-72-15,0 0-72 0,8 7-134 0,-8-7-99 16,0 0-387-16,0 0-631 0</inkml:trace>
  <inkml:trace contextRef="#ctx0" brushRef="#br0" timeOffset="95008.21">28263 11432 8 0,'-1'-14'692'0,"1"14"-100"0,-3-10-51 16,3 10-58-16,0 0-95 0,-2-12-104 0,2 12 21 16,0 0-66-16,0 0 40 0,0 0-79 0,0 0 29 15,0 0-79-15,0 0 8 0,0 0-30 0,0 0 20 16,0 0-52-16,-8 9-17 0,8-9-2 0,-5 13-1 16,-1-5-5-16,2 3 21 0,-6 3-19 0,3-1 7 15,-3 2-12-15,-4 3 0 0,0 3-21 0,-4 2 3 16,0 0-13-16,-4 4 13 0,-3 2-11 0,3-2-9 15,-2 1 1-15,0 0-6 0,-1-2-7 0,1 1 6 16,2-1-12-16,3-3 4 0,-1-2-10 0,3 0 4 16,2-2-6-16,2-3 1 0,1-1-2 0,2-2-2 15,4-1-1-15,-1-2-4 0,3-2-41 16,4-8-19-16,-2 13-72 0,2-13-32 16,0 0-157-16,10 6-63 0,-10-6-141 0,17-4-147 15,-4-4-478-15,-2 0-768 0</inkml:trace>
  <inkml:trace contextRef="#ctx0" brushRef="#br0" timeOffset="95623.99">28764 11559 372 0,'0'0'411'0,"6"-6"-56"0,-6 6-60 16,7-7-28-16,-7 7-9 0,9-6-8 0,-9 6-6 15,8-7-55-15,-8 7 59 0,6-8-53 0,-6 8 53 16,8-6-70-16,-8 6 43 0,7-5-64 0,-7 5 44 15,0 0-66-15,9-8-5 0,-9 8-12 16,0 0-18-16,0 0-17 0,5-8-19 0,-5 8-13 16,0 0-9-16,0 0-11 0,-7-6-4 0,7 6-6 15,0 0-1-15,-9-3 3 0,9 3 9 0,0 0 2 16,-14 1 25-16,14-1-38 0,-13 5 26 0,13-5-34 16,-17 8 36-16,7-3-10 0,-1 2 21 0,-2 0-24 15,0 2 16-15,-4 3-19 0,2-2 15 0,-1 5-17 16,-2-4 19-16,1 3-8 0,0 0 9 0,1-1-18 15,-2 1 6-15,1-1-7 0,1 1 7 0,2-1 2 16,-2-1 1-16,5-2-13 0,-2-1 0 0,4 0-13 16,-1-1 3-16,2-1-2 0,2 1 42 0,1-2 6 15,5-6 44-15,-5 13 23 0,5-13-39 16,2 12 19-16,-2-12-37 0,10 13 36 0,0-7-2 16,1 1-19-16,3-1-8 0,-1 2-14 0,2-4-14 15,0 2-12-15,0 1-6 0,1-1-9 0,-2 0-5 16,1 0-5-16,-2 0-2 15,1 0-4-15,-2 1-9 0,-1-3-4 0,-2 1-11 0,0-1-25 16,0 0 9-16,0 1 6 0,-9-5-2 16,11 7-4-16,-11-7 3 0,11 9 1 0,-11-9-5 15,10 7 2-15,-10-7-2 0,6 7-15 0,-6-7-27 0,7 6-39 16,-7-6-42-16,6 6-22 0,-6-6-67 16,0 0-40-16,0 0-198 0,10 6-89 0,-10-6-120 0,0 0-637 15,0 0-929-15</inkml:trace>
  <inkml:trace contextRef="#ctx0" brushRef="#br0" timeOffset="97693.32">28391 12015 479 0,'0'0'455'16,"0"0"-20"-16,0 0-18 0,0 0-10 0,0 0-33 15,0 0-33-15,0 0-43 0,0 0-45 0,0 0-33 16,0 0-87-16,0 0 37 0,0 0-79 0,0 0 44 16,0 0-72-16,0 0 39 0,0 0-71 15,0 0 46-15,4 7-59 0,-4-7 55 0,11 4-54 16,-11-4 51-16,18 9-57 0,-7-4 38 0,1 1-25 16,5 1 48-16,-1-1-35 0,5 1 25 15,1 0-34-15,2-1 28 0,0 1-45 0,-1-2 31 16,2 1-39-16,-2 0 11 0,2-1-11 0,-2-2 0 15,-5 0 21-15,1-2-83 0,-2 0-22 0,-2-1-138 16,-15 0-35-16,22-1-101 0,-22 1-110 0,15-6-65 16,-15 6-466-16,9-6-592 0</inkml:trace>
  <inkml:trace contextRef="#ctx0" brushRef="#br0" timeOffset="98910.14">29166 11565 47 0,'-9'-7'584'0,"9"7"-95"16,-8-11-50-16,8 11-33 0,-4-8-33 15,4 8-49-15,-2-11-45 0,2 11-88 0,0 0 33 16,1-16-72-16,-1 16 27 0,2-11-68 16,-2 11 45-16,7-9-68 0,-7 9 42 0,0 0-65 15,5-13 42-15,-5 13-56 0,6-6 29 0,-6 6-61 16,0 0 37-16,9-6-52 0,-9 6 47 0,0 0-57 15,0 0 47-15,15 2-52 0,-15-2 56 0,7 7-52 16,-7-7 50-16,6 11-54 0,-6-11 53 0,6 16-49 16,-4-5 52-16,2 0-55 0,-3 3 43 0,0-2-43 15,1 5 49-15,-2-2-55 0,0-1 52 0,0 1-8 16,0-1-9-16,0 0-3 0,-2 1 0 16,1-2-6-16,0 0-1 0,-2-1 3 0,2-2-4 0,1-10 1 15,-2 19-5-15,2-19 1 0,-2 17 1 0,2-17 1 16,-2 12 1-16,2-12 39 0,0 0 7 0,-2 16-6 15,2-16-8-15,0 0-7 0,0 0-7 16,0 0-10-16,0 0-28 0,0 0 31 0,3 9-1 16,-3-9-9-16,0 0 4 0,0 0-4 0,0 0-3 15,0 0-2-15,5-8-3 0,-5 8 2 16,0 0-2-16,0 0-30 0,0 0 32 0,5-9 0 16,-5 9-6-16,0 0-27 0,0 0 35 0,0 0-2 15,0 0 0-15,0 0-2 0,0 0 0 0,0 0 2 16,0 0-2-16,0 0 1 0,0 0 0 0,0 0-2 15,0 0 2-15,0 0-5 0,0 0-8 0,-5-9 2 16,5 9-1-16,0 0-3 0,0 0-3 0,0 0-35 16,-10-3 41-16,10 3-6 0,0 0 6 0,0 0-21 15,0 0 26-15,0 0 2 0,-13 1 0 16,13-1-1-16,0 0 8 0,-10 5-9 0,10-5 3 16,0 0 8-16,-9 5-7 0,9-5 0 0,-8 4-3 15,8-4 1-15,-8 7 5 0,8-7-5 0,-10 3 2 16,10-3-18-16,-7 4-20 0,7-4 50 0,0 0-9 15,-9 6-30-15,9-6 40 0,0 0-4 0,0 0-2 16,-10 5-44-16,10-5 51 0,0 0-2 0,0 0-4 16,0 0 1-16,0 0 0 0,0 0-3 15,10 3-1-15,-10-3 0 0,0 0 1 0,11-4-2 16,-11 4 1-16,12-7-2 0,-5 1-1 0,1 2-6 16,2-5-29-16,0 0 43 0,1-2-40 0,0 0 42 15,2-2-32-15,0-3 39 0,1-1-45 0,-3 1 45 16,2 0-42-16,0 1 38 0,0-1-26 15,-1 0 40-15,0 2-3 0,-3 2 25 0,1 2-29 16,-2-2 42-16,-1 3-35 0,0 2 26 0,-1-2-28 16,-1 2 19-16,0 0-25 0,-5 7 14 0,9-11-20 15,-9 11 11-15,7-9-24 0,-7 9 20 0,6-7-26 16,-6 7 24-16,0 0-25 0,0 0 21 0,0 0-25 16,0 0 25-16,0 0-21 0,-1-11 20 0,1 11-23 15,0 0 21-15,0 0-24 0,-13 5 22 0,13-5-23 16,-8 6 27-16,8-6-25 0,-7 13 24 15,2-5-12-15,0 0 23 0,1 1-20 0,0 3 18 16,0-1-17-16,0 2 19 0,2 1-23 0,0-1 18 16,1 0-21-16,1 2 23 0,1-1-24 0,2 1 24 15,-1 1-30-15,4-2 25 0,-1 1-19 0,2 0 20 16,2-2-20-16,-1 0 16 0,1-3-18 0,2 2 19 16,0-3-21-16,-1-1-30 0,0 0-67 0,-1-2-5 15,0-1-102-15,-9-5-13 0,15 4-69 0,-15-4-66 16,0 0-43-16,17-2-72 0,-17 2-35 15,6-8-418-15,-6 8-501 0</inkml:trace>
  <inkml:trace contextRef="#ctx0" brushRef="#br0" timeOffset="99324.17">29364 11176 290 0,'0'0'459'0,"6"-6"-19"0,-6 6-68 15,0 0-8-15,5-10-34 0,-5 10-2 0,0 0-24 16,9-4-33-16,-9 4-32 0,0 0-14 0,15 3-7 15,-15-3-24-15,16 10 6 0,-6-3-54 0,3 1 37 16,1 4-43-16,1 3 14 0,1 0-44 0,0 5 9 16,0 2-32-16,-1 1 20 0,-1 3-4 0,1 1 1 15,-2 5 2-15,1 4 11 0,-2-1-18 0,-2 1-16 16,-3-4-13-16,0 2-12 0,-1 0-13 0,-2-2-7 16,0 1-5-16,-2 0-8 0,0 1-2 0,-4-6-13 15,1 4 8-15,-3 1-5 0,-2-4-3 0,-3 0-15 16,-4 1 5-16,-1-4-33 0,-4 5-31 0,-2-6-31 15,-3 0-67-15,-3 0-8 16,-2-3-134-16,3-6-22 0,-1 1-84 0,0-3-94 16,1 0-86-16,-2-3-529 0,4-2-733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6:04:41.2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19895 3003 21 0,'0'0'369'0,"0"0"-80"15,0 0 13-15,0 0-44 0,0 0 12 0,0 0-32 16,0 0 26-16,0 0-18 0,0 0-16 0,0 0-29 16,-9-3-3-16,9 3-32 0,0 0 0 15,0 0-25-15,0 0-3 0,0 0-33 0,0 0 9 16,0 0-12-16,0 0-6 0,0 0-3 0,0 0 2 16,0 0 2-16,0 0 20 0,0 0 9 0,-12 8-47 15,12-8 57-15,-7 15-17 0,2-5-17 0,-2 3-15 16,-1 4-1-16,0 3-17 0,-2 5-10 15,1 2-9-15,-3 1-7 0,2 1-14 16,0 0-1-16,-3 7-5 0,4-6-2 0,1 0-3 0,1-1-5 16,2 2 0-16,1-1-29 0,1-3 31 15,2-2-22-15,1 0 19 0,1 0-24 0,3-2 17 0,0-1-23 16,1 1 27-16,4-2-24 0,-1-2 14 16,2-1-84-16,3-3-74 0,-1-1-125 0,1-1-57 15,1-5-121-15,0 0-174 0,2-3-432 0,-2-2-685 16</inkml:trace>
  <inkml:trace contextRef="#ctx0" brushRef="#br0" timeOffset="383.92">20170 3236 354 0,'0'0'564'0,"0"0"-117"0,0 0-104 0,-3-10-7 15,3 10-57-15,0 0-8 0,0 0-56 0,0 0-18 16,0 0 53-16,0 0-26 0,0 0-37 0,11 3-37 16,-11-3 13-16,6 10-11 0,-1-1-31 0,-5-9 14 15,8 18-20-15,-4-8-22 0,1 2-19 0,0 0-10 16,1 0-13-16,2-1-9 0,-2 4-6 0,1-5-8 15,0 5-52-15,2-2 54 0,0-1-9 0,-1 1-1 16,0 0-5-16,-1 0-8 0,1-1 4 16,-3-3-2-16,0 3-2 0,0-1-44 0,-1-1 47 15,-1 0-49-15,-3-10 44 0,1 18-41 0,-1-18 53 16,-5 17-53-16,5-17 56 0,-9 13-66 0,2-6 35 16,0-1-10-16,-1-1-28 0,-2-2-4 15,0 0-22-15,10-3-29 0,-25 2-22 0,13-2-62 16,-2-2-24-16,-2-1-98 0,1 0-46 15,-1-3-75-15,1 0-482 0,1-3-482 0</inkml:trace>
  <inkml:trace contextRef="#ctx0" brushRef="#br0" timeOffset="530.75">20240 3196 567 0,'14'-7'579'0,"-1"0"-47"0,-1 1-88 0,3 0-79 16,-2 1-91-16,2 2-39 0,-1-2-55 0,0 2-24 15,0 1-47-15,1 0-18 0,0 0-142 0,0 2-124 16,-1 0-132-16,1 2-93 0,1 1-421 0,-1 0-356 16</inkml:trace>
  <inkml:trace contextRef="#ctx0" brushRef="#br0" timeOffset="729.66">20574 3517 286 0,'-8'15'645'16,"0"-1"-105"-16,1 0-63 0,0 0-30 0,2 0-77 16,0-1-82-16,0 2-53 0,0-3-48 0,1 2-92 15,0 1 40-15,0-3-79 0,2 1 42 0,-1-3-73 16,1 0 47-16,-1 1-70 0,3-11 52 0,-4 18-103 16,4-18-10-16,-3 12-93 0,3-12-145 0,0 0-159 15,-5 13-485-15,5-13-516 0</inkml:trace>
  <inkml:trace contextRef="#ctx0" brushRef="#br0" timeOffset="1115.7">20699 3313 459 0,'8'-11'558'0,"1"1"-62"0,1 2-63 0,1-3-50 16,6 0-72-16,0 0-45 0,1-1-66 15,1 3-28-15,0 2-44 0,-1 1-18 0,-3 2-32 0,3 1-12 16,-4 2-20-16,0 1 9 0,-2 2-23 16,-2 1 6-16,-1 2-19 0,-9-5 11 0,7 13-17 0,-7-13 11 15,-1 19-15-15,-1-10 13 0,-4 4-15 0,1-1 9 16,-2 3-7-16,-1-2 9 16,2 0-13-16,-1 0 10 0,2-1-15 0,-1 1 19 15,3-1-8-15,3-12 10 0,-1 19-10 0,4-10 8 16,0 0-14-16,5-1 11 0,0 0-1 0,1 0 0 15,1-2-5-15,0 2 5 0,0 0-13 0,2 0 6 16,-5-2-7-16,1 0 8 0,0 3-7 0,-8-9 9 16,11 12-3-16,-11-12 10 0,4 13-11 0,-4-13 3 15,0 14 5-15,-4-6-6 0,4-8-1 0,-10 14 6 16,4-8-3-16,-1 2-3 0,-1-3-8 0,0 1-18 16,8-6-53-16,-13 10-43 0,13-10-101 0,-12 8-83 15,12-8-141-15,-10 4-124 0,10-4-258 16,0 0-355-16</inkml:trace>
  <inkml:trace contextRef="#ctx0" brushRef="#br0" timeOffset="1381.27">21122 3069 115 0,'10'-6'509'15,"-1"1"-55"-15,1 1-62 0,1 0-32 0,-11 4-11 16,24-2-4-16,-11 4-9 0,5 0-54 0,-3 4-13 16,3 5-23-16,-2 2-23 0,-1 1 13 15,-3 5-39-15,0 5-39 0,-7 0-24 0,-1 2-17 16,-3 2-19-16,-4 6-19 0,-3-1-15 0,-2 6-14 16,-4 1-15-16,0-2-50 0,-4-1 16 0,0-2-122 15,-2-1-10-15,2 0-117 0,-3-4-33 16,2-6-136-16,2 0-104 0,-1-2-513 0,5-4-646 15</inkml:trace>
  <inkml:trace contextRef="#ctx0" brushRef="#br0" timeOffset="2078.89">21951 3099 15 0,'0'0'532'0,"0"0"-115"16,-1-14 2-16,1 14-74 0,-1-12-18 0,1 12-18 16,-4-12 11-16,4 12-25 0,-7-11 30 0,7 11 11 15,-6-12-7-15,6 12-12 0,-6-11-46 0,6 11-64 16,-8-8-29-16,8 8-26 0,-7-9-17 16,7 9-25-16,0 0-7 0,-14 0 4 0,7 7-5 15,-3 2-13-15,2 6-10 0,-2 2-11 0,0 8-11 16,0 4-8-16,-1 0-13 0,4 3-5 0,-1 2-9 15,3 0-3-15,2 1-2 0,2-1-11 0,2 1-8 16,3-1-34-16,3 0-76 0,3 1-19 0,3-1-76 16,3-2-8-16,-2-5-105 0,3-2-5 0,-2-2-76 15,4-2-83-15,-1-3-61 0,-1-4-68 0,2-1-248 16,-2-5-410-16</inkml:trace>
  <inkml:trace contextRef="#ctx0" brushRef="#br0" timeOffset="2445.38">22090 3323 590 0,'0'0'535'16,"-2"-20"-8"-16,2 20-81 0,4-16-33 0,0 7-83 16,2 0-29-16,-1 0-51 0,2 1-39 0,-1 1-40 15,3 0-34-15,-9 7-30 0,14-8-26 0,-14 8 5 16,13-3-27-16,-13 3-12 0,11 5-5 0,-11-5-10 15,8 9-7-15,-8-9-6 0,1 14-5 0,-1-14-2 16,-2 19-6-16,1-8 0 0,-2 0 0 0,2 2-4 16,-2-1-1-16,2 1-7 0,1-1-2 15,0 1 3-15,0-2 2 0,2 1 2 0,1 0-6 16,2-2-1-16,0 0-2 0,2 0 2 16,1 0 2-16,-1-2 3 0,-1 0-2 0,1 1-9 15,0-1 5-15,-3 0-11 0,-4-8-3 0,3 18-3 16,-3-18 7-16,-7 20-8 0,0-10 3 0,-2 1 10 15,-2-2-7-15,-2 3 5 0,1-1-2 16,-3 0 3-16,3-1 2 0,1-1-3 0,-2-1-13 16,4 0-30-16,2-1-45 0,-1-1-60 0,8-6-80 0,-9 9-104 15,9-9-79-15,0 0-435 0,0 0-411 0</inkml:trace>
  <inkml:trace contextRef="#ctx0" brushRef="#br0" timeOffset="2646.72">22410 3573 161 0,'0'0'557'0,"-9"11"-48"0,9-11-88 16,-9 9-11-16,9-9-69 0,-9 13-25 0,4-6-17 16,-1 1-46-16,1 0-27 0,1 1-32 15,-2-1-39-15,2 1-31 0,0 0-79 0,-1 0 47 0,0 0-67 16,0 1 38-16,1-1-119 0,0 0-27 15,0-1-89-15,4-8-110 0,-6 14-121 0,6-14-129 16,-7 10-308-16,7-10-382 0</inkml:trace>
  <inkml:trace contextRef="#ctx0" brushRef="#br0" timeOffset="2962.72">22598 3309 454 0,'1'-11'570'16,"-1"11"-78"-16,4-14-19 0,-4 14-65 0,3-13-64 15,-3 13-72-15,2-9-51 0,-2 9-47 0,0 0-11 16,8-5 44-16,-8 5 5 0,14 7-11 0,-4 0 11 16,4 4-11-16,0 3-11 0,3 0-35 0,-2 1-36 15,1 1-19-15,-3 0-6 0,-2 3-22 0,0-1-27 16,-2 0 8-16,-2 1-27 0,-1-2 12 15,-1 1-30-15,-3-3-5 0,-1-1-39 0,-1 0 8 16,-3-2-50-16,-2 2 31 0,0-3-77 0,-3 2 38 16,1-4-56-16,-1 0 31 0,-3-1 10 0,0-1-27 15,0-1-23-15,1-3-27 0,1 0-50 16,9-3-34-16,-18 2-98 0,18-2-61 0,-13-5-103 16,13 5-268-16,-9-13-317 0</inkml:trace>
  <inkml:trace contextRef="#ctx0" brushRef="#br0" timeOffset="3146.48">22596 3271 152 0,'12'-4'694'0,"-12"4"-99"0,23-2-42 16,-5 1-25-16,4 0-64 0,5-3-61 0,2 2-71 15,1-3-63-15,3 4-56 0,-4-2-45 0,-1 1-41 16,-1-2-43-16,-4 1-119 0,-2 2-134 15,-4-1-145-15,-1 0-147 0,-1 0-169 0,-3-1-303 16,-2 1-506-16</inkml:trace>
  <inkml:trace contextRef="#ctx0" brushRef="#br0" timeOffset="3345.44">23019 3096 600 0,'0'0'608'0,"0"0"-42"0,16 2 26 0,-4 2-50 15,2 4-28-15,5 3-34 0,4 7-34 16,5 3-36-16,1 4-30 0,1 1-13 0,-2 1-63 16,-3 1-25-16,-3 1-82 0,0-1-14 15,-8 0-64-15,-2-2 7 0,-6-1-68 0,-3 0-37 16,-3-1-121-16,-4 0-122 0,-4-1-111 0,-5 3-225 16,-2-2-127-16,-7 1-173 0,3-5-418 0,-5 4-883 15</inkml:trace>
  <inkml:trace contextRef="#ctx0" brushRef="#br0" timeOffset="5128.79">20074 3982 524 0,'-9'3'383'0,"-4"0"-14"0,1 2-14 16,-5 1-46-16,-1 4-18 0,-1 1-54 0,-3 3-26 15,0 2-49-15,1 1-10 0,0 4-37 0,5 1-5 16,-2 0-34-16,4 3-16 0,1-1-2 0,1 1 2 16,5-3-16-16,-1 1 4 0,6 0-13 15,-1 2-6-15,4-6-48 0,2 4 64 0,1 0-60 16,3-1 50-16,0-1-57 0,0-1 56 0,2 0-60 16,1-2 53-16,1-1-131 0,-1-1-12 0,3-1-131 15,-3-3-12-15,0-1-37 0,4-2-77 0,-2-1-356 16,2-2-233-16</inkml:trace>
  <inkml:trace contextRef="#ctx0" brushRef="#br0" timeOffset="5462.89">20285 4160 389 0,'-11'-3'586'16,"11"3"-103"-16,0 0-22 0,-19 2-41 15,19-2-88-15,-16 8-53 0,10-2-21 0,-3 2-46 16,0 0-42-16,1 3-34 0,0 0-18 16,2 1-25-16,0 1-15 0,2 1-14 0,1 0-68 15,1 2 56-15,2-3-66 0,1 1 56 0,2 0-56 16,0 1 45-16,4-1-67 0,-1-1 30 0,2-1-95 16,2-2 27-16,0-1-55 0,2-2 61 0,0 1-59 15,1-3 61-15,-1-2-46 0,-1-1 64 0,-11-2 12 16,22 0 10-16,-22 0 9 0,17-2 30 0,-17 2 33 15,0 0 2-15,11-1-9 0,-11 1-5 0,0 0 5 16,0 0 25-16,-14-2-62 0,14 2 57 0,-19 0-66 16,19 0 56-16,-21 2-9 0,21-2-9 15,-21 1-6-15,21-1-13 0,-17 0-31 0,17 0-85 0,0 0-99 16,-14 0-112-16,14 0-122 0,0 0-427 16,0 0-413-16</inkml:trace>
  <inkml:trace contextRef="#ctx0" brushRef="#br0" timeOffset="5661.56">20653 4378 138 0,'0'0'874'0,"-10"11"-220"0,5-4 41 0,0 2-122 16,-2-1-46-16,2 3-79 0,-2 0-54 0,0 3-67 16,3 0-44-16,-1 1-45 0,2-2-46 0,1 2-37 15,1 2-26-15,-1-4-30 0,4 5-21 16,-2-3-19-16,2 2-18 0,-1-1-51 0,1-1-93 15,0 0-59-15,1-2-188 0,-2-1-83 0,2-2-151 16,-3-10-132-16,2 17-394 0,-2-17-725 0</inkml:trace>
  <inkml:trace contextRef="#ctx0" brushRef="#br0" timeOffset="5928.38">20764 4302 692 0,'0'0'689'0,"7"-14"-138"0,-7 14-4 16,16-9-40-16,-5 6-134 0,1 0-19 0,2 1-109 16,2 2-5-16,-1 3-81 0,3 0-19 15,-3 2-40-15,2 1 10 0,-4 2-59 0,1 0 23 16,-3 3-49-16,-2 0 36 0,-1 1-45 0,-3 0 33 16,-3-1-45-16,0 1 2 0,-4 1-1 0,2-1 0 15,-1 0-3-15,0-1 1 0,1-11-2 0,-3 19-3 16,3-19 12-16,3 15 14 0,-3-15 23 0,8 11 0 15,-1-6-19-15,5-3-4 0,0-2-10 0,4-2-36 16,0-2-97-16,5-3-75 0,-1 0-145 16,2-1-59-16,1-2-87 0,0 2-61 0,-1-2-424 0,0 0-557 15</inkml:trace>
  <inkml:trace contextRef="#ctx0" brushRef="#br0" timeOffset="6144.92">21302 4174 561 0,'0'0'627'16,"10"-8"-54"-16,-10 8 19 0,17-3-95 0,-17 3-59 15,22 3 24-15,-8 2-99 0,-1 5-5 0,2 1-51 16,-1 4-51-16,0 1-46 0,-2 3-37 0,-3 0-32 16,-4 2-27-16,1 2-23 0,-3 1-21 0,-3-2-13 15,-3 3-23-15,-2 0-76 0,-1 4-66 0,-1-2-128 16,-2 0-81-16,-3-2-165 0,3-5-93 15,-2-1-194-15,2 0-290 0,2-4-676 0</inkml:trace>
  <inkml:trace contextRef="#ctx0" brushRef="#br0" timeOffset="6494.99">22215 4070 523 0,'0'0'642'0,"10"-10"-47"0,-10 10-18 15,0 0-72-15,4-7-80 0,-4 7 6 0,0 0-63 16,0 0-8-16,-17 4-60 0,10 1-29 0,-4 3-32 15,-1 1-37-15,-3 4-32 16,2 2-43-16,0 2-15 0,-4 2-25 0,3 3-11 16,2-3-21-16,1 1-5 0,5 2-11 0,-1-2-13 15,2 1-6-15,1-2-6 0,4 2-7 0,4-2-17 16,1 0-50-16,2 0-44 0,2-1-4 0,3-2-19 0,2-1 14 16,3-1-22-16,0-5-70 0,3 1-71 15,0-3-15-15,1-1-131 0,-1-4-75 0,1-2-120 16,-1-1-399-16,2-2-623 0</inkml:trace>
  <inkml:trace contextRef="#ctx0" brushRef="#br0" timeOffset="6761.95">22389 4335 369 0,'-11'-7'706'0,"11"7"-71"0,0 0-76 16,-5-12-65-16,5 12-96 0,5-9 5 0,2 4-92 15,-7 5-14-15,15-10-58 0,-4 6-30 16,0 1-54-16,0 0-4 0,-11 3-61 15,22-2 14-15,-22 2-37 0,20 4 7 0,-12 0-31 16,-8-4 14-16,10 13-26 0,-10-13 10 0,3 15-24 16,-6-5 16-16,1 0-27 0,-3 2 19 0,-2 1-22 15,1-1 12-15,-2 1-14 0,3-1-2 0,0-1-3 16,1-3-2-16,4-8-3 0,-2 19 9 0,2-19 3 16,5 16 1-16,3-11 0 0,0 2-10 0,4-4-36 15,2 0-63-15,3-5-102 0,2 0-34 0,3-1-157 16,2-3-52-16,0 0-81 0,1 0-35 0,0-1-368 15,-7 3-509-15</inkml:trace>
  <inkml:trace contextRef="#ctx0" brushRef="#br0" timeOffset="6980.77">22840 4440 249 0,'0'0'627'0,"0"0"-95"16,0 0-41-16,-7 8-79 0,7-8 2 0,-6 6-90 15,6-6 46-15,-5 9-81 0,5-9-22 0,-7 10-29 16,7-10-48-16,-7 13-37 0,7-13-24 16,-8 18-27-16,8-18-19 0,-6 19-18 0,3-8-14 15,-1-1-11-15,0 1-13 0,1-2-61 0,-1 3-70 16,-1-2-30-16,1 0-135 0,0-1-43 0,4-9-144 16,-6 16-38-16,6-16-79 0,-6 13-271 0,6-13-388 15</inkml:trace>
  <inkml:trace contextRef="#ctx0" brushRef="#br0" timeOffset="7348.44">23100 4127 464 0,'0'-13'695'0,"0"13"-94"0,2-18-43 16,-2 18-81-16,1-12-112 0,-1 12-17 0,0-13-111 15,0 13 38-15,0 0-58 0,0 0 37 0,0 0-76 16,0 0 1-16,0 0-37 0,-1 13-8 0,1-13-37 16,0 21-5-16,0-9-31 0,0 6 7 0,1 0-29 15,-1 0 3-15,1 2-16 0,-1-2 5 0,3 2-21 16,-2 1 10-16,3-4-21 0,1 2-10 0,-1-2-62 16,1 0-14-16,1-2 5 0,1 0-41 0,0-2 49 15,2-3-44-15,0 1 62 0,0-3-40 0,1-4 69 16,-10-4-44-16,17 7 67 0,-17-7-43 0,18-3 90 15,-18 3-22-15,13-8 71 0,-13 8 2 0,9-10 51 16,-9 10-24-16,1-12 11 0,-1 12 0 16,-9-13 8-16,9 13-26 0,-11-11-31 15,3 6-24-15,8 5 1 0,-15-3-17 0,15 3-18 16,-15 0-58-16,15 0-49 0,-13 3-107 0,13-3-60 16,-11 7-163-16,11-7-46 0,-6 9-152 0,6-9-657 15,0 0-876-15</inkml:trace>
  <inkml:trace contextRef="#ctx0" brushRef="#br0" timeOffset="7594.78">23486 4050 382 0,'0'0'596'0,"0"0"-34"0,0 0-11 0,5-9-39 16,-5 9-87-16,9 7 12 0,-2-1-51 15,3 4 21-15,0 2-50 0,3 4-9 0,1-1-4 16,2 6-38-16,-3-3-59 0,-1 0-47 0,-3 2-30 16,0-1-34-16,-3 1-47 0,-2-1-7 0,-4 0-28 15,-1 2-14-15,-2-4-77 0,-2 4-79 0,-4-2-97 16,-1-1-142-16,-3-2-150 0,-2 2-103 0,-3-2-131 16,1-2-544-16,-4 1-891 0</inkml:trace>
  <inkml:trace contextRef="#ctx0" brushRef="#br0" timeOffset="8712.04">20079 4809 482 0,'0'0'560'15,"0"0"-52"-15,-4-9-26 0,4 9-23 0,0 0-22 16,0 0-66-16,-2-11 16 0,2 11-83 0,0 0-14 16,0 0-68-16,0 0-31 0,-7-8-39 0,7 8-14 15,0 0-47-15,0 0 3 0,0 0-29 0,-16 3 14 16,16-3-29-16,-12 11 18 0,5-3-25 0,-1 3 7 16,2 1-23-16,-1 3 9 0,1-1-16 0,-2 5 5 15,3 3-16-15,0 0 13 0,-2 7-21 16,2-3 13-16,0 3-19 0,2-3 3 0,0 0 1 15,0-1-3-15,3 0-53 0,0-1-38 16,3 1 24-16,2-4-34 0,1 0-47 0,3-2-30 16,2-2 13-16,1 0-96 0,2-4 28 0,3-1-121 15,0 1 3-15,0-4-90 0,2-1-119 0,-2-2-260 16,-1-4-361-16</inkml:trace>
  <inkml:trace contextRef="#ctx0" brushRef="#br0" timeOffset="9163.87">20281 4954 524 0,'0'0'474'0,"-6"-9"-23"0,6 9-13 15,-4-9-44-15,4 9-51 0,0 0-27 0,-4-12-14 16,4 12-91-16,0 0 14 0,-4-8-104 16,4 8 24-16,0 0-79 0,0 0 40 15,0 0-74-15,0 0 101 0,0 0-36 0,0 0 26 0,-5 12-70 16,5-12 39-16,-1 14-64 0,1-14 41 16,-2 17-53-16,2-17 40 0,0 20-49 0,2-8 42 15,-1 0-51-15,0-2 41 0,2 3-52 0,1-3 46 16,0 1-46-16,1 1 0 0,1-5-21 0,2 1 42 15,-2 0-63-15,2-2 28 0,2-3-51 0,-1 1 47 16,-9-4-59-16,19 2 70 0,-7-6-40 0,-2 1 58 16,0-2-41-16,0-2 66 0,-2-1 0 0,-1 1 86 15,0-3-62-15,-2 2 74 0,0-1 3 0,-5 9 32 16,7-15-28-16,-7 15-8 0,4-12-33 0,-4 12-6 16,0 0-24-16,3-11 10 0,-3 11-5 0,0 0 3 15,0 0-28-15,-1 16 11 0,1-16-12 16,0 21-10-16,1-9-5 0,2 0 0 0,1 3-7 15,-2 0-6-15,3 0-7 0,1 0-36 0,-3 1-82 16,4-4-108-16,-2 1-158 0,2-1-89 0,1-3-147 16,0 1-680-16,2-4-902 0</inkml:trace>
  <inkml:trace contextRef="#ctx0" brushRef="#br0" timeOffset="9367.08">20659 5156 245 0,'0'0'674'0,"-10"4"-91"0,10-4-35 16,-7 7-119-16,7-7 15 0,-8 10-97 0,8-10-6 16,-7 12-61-16,7-12-37 0,-3 13-40 15,3-13-53-15,-3 15-26 0,3-15-14 0,0 17-19 16,0-17-15-16,1 20-8 0,2-10-19 0,-3-10-9 16,2 20-12-16,-2-20-20 0,4 18-91 0,-4-18-98 15,3 14-39-15,-3-14-178 0,1 13-70 0,-1-13-96 16,4 10-426-16,-4-10-586 0</inkml:trace>
  <inkml:trace contextRef="#ctx0" brushRef="#br0" timeOffset="9909.91">20799 5060 208 0,'1'-11'519'16,"2"2"-43"-16,0-1-9 0,-3 10-62 15,7-19-51-15,-7 19-23 0,5-14-22 0,-1 5-7 16,-4 9-62-16,4-12 32 0,-4 12-86 0,3-10 15 16,-3 10-86-16,0 0 17 0,4-12-71 0,-4 12 20 15,0 0-44-15,0 0 38 0,0 0-56 0,0 0 40 16,0 0-32-16,0 0 15 0,0 0-48 0,0 0 45 16,7 9-48-16,-7-9 42 0,0 0-47 0,0 0 40 15,0 0-41-15,3 10 44 0,-3-10-45 16,0 0 42-16,0 0-45 0,0 0 37 0,3 12-35 15,-3-12 43-15,0 0-32 0,0 0 31 0,-1 13-32 16,1-13 36-16,-3 12-35 0,3-12 31 0,-1 16-32 16,1-16 32-16,1 17-64 0,-1-17 72 0,5 21-45 15,-1-12 45-15,0 2-34 0,2-3 33 0,3 3-33 16,0-4 35-16,0 2-24 0,1-3 3 0,1-2 0 16,-1 1 0-16,3-3 20 0,-13-2-31 0,23-1 21 15,-11-3-26-15,1-1 23 0,0-2-28 0,-3-2 18 16,1-1-20-16,-1-2 27 0,-3-2-25 0,0 0 17 15,-3 0-21-15,-1-1 29 0,-1 1-26 0,-1 3 39 16,-1 11-23-16,0-21 23 0,0 21-25 0,-1-18 19 16,1 18-26-16,-2-13 20 0,2 13-23 15,0 0 55-15,0 0 0 0,0 0 27 0,0 0 23 16,0 0-16-16,0 19-20 0,3-8-7 0,-2 0-13 16,3 3-8-16,-1 1-5 0,-1 2-8 15,1-2-3-15,-1 1-4 0,1 1-1 0,-1 0-6 16,0 0-1-16,-1-2-16 0,0 0-30 0,1-1-136 15,-1-2-83-15,0 0-125 0,0-1-58 0,-1-11-143 16,5 16-85-16,-5-16-442 0,4 13-726 0</inkml:trace>
  <inkml:trace contextRef="#ctx0" brushRef="#br0" timeOffset="10127.54">21186 4973 150 0,'-1'-14'656'0,"-1"3"-82"0,2 11-68 16,2-17-44-16,-2 17-52 0,7-14-78 0,-7 14 26 16,13-6-51-16,-13 6 15 0,25 5-24 0,-8 3 17 15,6 6-58-15,2 2 31 0,4 8 22 0,2 0 4 16,-3 3-59-16,-3 3-38 0,-2-3-55 0,-7 0-21 16,-5-2-43-16,-3 3-4 0,-4-5-59 0,-4-2-129 15,-5 3-122-15,-3-2-182 0,-6 0-124 0,-2-2-208 16,-4 1-823-16,-3-4-1194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6:05:25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6466 7257 102 0,'0'0'210'0,"-15"-3"-48"0,15 3-15 16,0 0-14-16,-14-1-13 0,14 1-10 0,-12-2-3 15,12 2-18-15,-12-1 21 0,12 1-14 0,-13 0 40 16,13 0-22-16,-14 0 20 0,14 0-48 0,0 0 26 15,-18 0-41-15,18 0 28 0,-13-3-29 0,13 3 16 16,0 0-37-16,-17 0 21 0,17 0-31 0,0 0 25 16,-15 0-23-16,15 0 18 0,0 0-24 0,-11 0 20 15,11 0-23-15,0 0 17 0,0 0-22 0,0 0 22 16,0 0-21-16,-16 0 16 16,16 0-18-16,0 0 15 0,0 0-15 0,0 0 18 15,0 0-27-15,0 0 20 0,0 0-15 0,0 0 13 16,0 0-6-16,7 7 16 0,-7-7-16 0,9 3 8 15,-9-3-18-15,11 4 7 0,-11-4-18 0,19 5 15 16,-8-3-19-16,1 2 15 0,0-1-19 16,4 0 17-16,1-1-18 0,3 1 15 0,1 2-16 0,2 1 15 15,0-3-15-15,4 2 0 0,-2 0 19 0,0-2-16 16,1 3 12-16,3-2-19 0,-3 0 17 0,2 0-17 16,1 0 14-16,-1-2-13 0,1 2 16 0,2 0-20 15,-2-2 17-15,2 1-12 0,-2-1 11 16,2-1-11-16,-2 2 13 0,1-2-16 0,-2 1 16 15,-1 0-17-15,1 1 2 0,-1-3 2 0,-1 4 0 16,1-3 0-16,0 0 2 0,-1 1 1 0,-5 0 1 16,1-1 0-16,0 1 1 0,0-1 4 0,-1 0 0 15,2 1-5-15,0-2 0 0,0 0-6 0,0 2 4 16,0-2 3-16,1 1 0 0,3-1 0 0,-5 0-1 16,5 1 1-16,-3-1 11 0,-1 0-13 0,2 0 0 15,1 1 1-15,-3-1-3 0,2 2 2 0,-2-2-1 16,-3 1 0-16,2 1 2 0,-1-2 0 15,-1 0 1-15,0 2-1 0,1-1 2 0,-3 0-2 16,1-1 7-16,-1 3 4 0,1-1 4 0,0-2-1 16,0 0-4-16,0 0-6 0,2 3 0 0,-2-3-2 15,3 0 6-15,1 0 1 0,0 0-1 0,5 2-3 16,-1-2 4-16,1 0 18 0,1 0 8 0,1 1 13 16,-1-1-4-16,3 0-2 0,0 1-4 0,4 0-7 15,1-1-4-15,1 2-3 0,-1 0-6 0,1-1-3 16,3 0-2-16,1 1-2 0,-1-2-2 15,8 3-1-15,0-2-3 0,-6 1 4 0,6 1-2 16,0-3-59-16,0 2 64 0,-1-1-55 0,2 1 64 16,-2 0-56-16,3 1 64 0,-3-3-58 0,2 3 61 15,1 1-57-15,-2-1 58 0,3-1-56 0,-1 1 55 16,1 0-60-16,0 0 60 0,-1 1-61 16,0 0 59-16,0-1-58 0,0 0 61 0,-1 1-60 15,1-1 59-15,0 1-61 0,1-3 61 0,-1 2-62 16,1 1 63-16,1-2-60 0,-1 1 58 0,1 0-54 15,0 0 56-15,-1-1-59 0,3 0 56 0,-1 1-60 16,-2-1 60-16,2 0-58 0,0 0 62 0,-1 1-59 16,0-1 63-16,0 0-58 0,0-2 57 0,-1 3-52 15,1-1 50-15,0 0-55 0,0-1 52 0,-3 1-57 16,2 0 59-16,-2-1-59 0,-2 0 56 16,2 0-50-16,-1 2 61 0,-7-3-59 0,0 1 60 0,-1 1-59 15,1-2 58-15,-2 0-63 0,0 1 57 16,-2-1-57-16,-1 2 51 0,-3-2-53 0,-3 0 52 15,3 0-48-15,-3 0 31 0,1-2-27 0,0 2 45 16,5-1-56-16,-1 1 62 0,1-3-64 0,-1 2 61 16,0-1-62-16,-3 1 55 0,0-1-55 0,-1 1 58 15,-3-2-55-15,2 2 49 0,-1-1-48 0,-1 0 57 16,-2-1-59-16,1 3 60 0,-1-2-60 0,-2 0 58 16,1-1-57-16,0 1 56 0,-5 1-56 0,4-2 57 15,-3 0-57-15,0 1 55 0,1 0-57 0,0-1 59 16,-2 0-60-16,0 0 58 0,2 1-54 15,-4 1 55-15,4-3-54 0,-2 1 51 0,0 0-59 16,4-1 64-16,-6 1-66 0,3 1 63 0,-2-1-60 16,1 1 59-16,-1-2-61 0,-1 4 58 0,2-3-53 15,0 2 56-15,-2-2-57 0,0 2 57 0,2-1-58 16,-2 1 61-16,2-1-59 0,-2 0 57 0,4 2-58 16,-3-3 59-16,7 0-57 0,-5 1 56 0,5 0-59 15,0-1 60-15,0 2-61 0,0-2 60 16,3 2-59-16,-3-1 57 0,2 2-51 0,4-2 50 15,-3 1-51-15,8-1 54 0,-2 1-60 0,3 0 61 16,1-1-62-16,0 2 65 0,0 0-63 0,3 0 57 16,1 0-59-16,6-2 55 0,1 2-51 0,-1 0 55 15,4 0-57-15,-5 0 59 0,3 0-59 16,0 2 60-16,-1-2-60 0,1 0 59 0,0 0-59 16,-1 0 59-16,3-2-59 0,-2 2 58 0,2 0-57 15,-3 0 52-15,1 2-52 0,-2-2 61 0,1 0-62 16,-1 0 60-16,0 2-55 0,-6-2 53 0,5 1-59 15,1 0 58-15,-10 1-56 0,11-1 54 0,-3 1-56 16,-5 0 64-16,5-2-63 0,1 3 59 0,-2-1-59 16,0 1 58-16,-3-1-57 0,2 0 58 0,1 1-59 15,-5 0 58-15,5-1-57 0,-1 3 57 0,-5-4-58 16,8 2 59-16,-4 1-59 0,-3 0 30 16,-1-2-20-16,2 1 53 0,3-2-58 0,-5 1 55 0,1 1-56 15,-2 0 57-15,1-2-42 0,0 1 40 16,-2-1-54-16,1 1 49 0,-2-2-54 0,2 1 57 15,-3 0-51-15,0 1 56 0,0-2-62 0,-4 1 42 16,-1-1-35-16,6 0 53 0,-6 0-59 0,2 0 59 16,-2 0-57-16,-2 0 56 0,2 0-58 0,-1 2 59 15,-2-4-58-15,-1 2 57 0,2 0-54 0,-2 0 54 16,0 0-56-16,-4-3 57 0,1 3-56 0,2-1 55 16,-5 1-56-16,0-1 59 0,0-1-60 0,0 1 59 15,-2 1-52-15,-1 0 51 0,2-2-53 0,-2 1 51 16,0 0-59-16,0 1 57 0,-1-2-55 0,1 1 61 15,-2-1-59-15,2 1 56 0,-1 1-58 0,0-1 41 16,0 0-35-16,-2 1 52 0,2-2-58 16,1 1 60-16,-1-1-59 0,1 2 58 0,1-1-59 15,1-2 58-15,1 2-56 0,-1-1 51 16,4 1-53-16,1-2 61 0,-1 2-58 0,2-1 55 16,0 1-57-16,0-1 56 0,0 0-55 0,1 2 56 15,0-3-57-15,1 2 55 0,1-2-56 0,-1 2 57 16,2-1-56-16,-2 2 52 0,3-1-46 0,-1-1 50 15,-1 1-56-15,2 0 56 0,0-1-58 0,0 2 59 16,0-1-63-16,4 1 64 0,2-2-59 0,-2 2 59 16,1-2-58-16,2 2 57 0,-2-1-53 0,1-1 52 15,0 2-56-15,1-1 55 0,-1 0-53 16,1-1 54-16,1 2-57 0,0 0 58 0,1-2-58 16,-2 0 57-16,2 0-59 0,1 1 58 0,-1-1-48 15,2 1 52-15,5-2-57 0,-6 0 60 0,7 1-54 16,-7 1 57-16,6-2-57 0,1 2 49 0,0-3-53 15,-7 3 59-15,6-2-61 0,-5 2 57 16,0 1-48-16,-2-1 45 0,2-1-55 0,1 2 57 16,-1 0-59-16,2 0 52 0,4 2-52 0,-6-1 57 15,0-1-60-15,-2 1 63 0,3 0-59 0,-3 1 57 16,2-1-52-16,-2 1 51 0,-1-2-55 0,-1 2 56 16,1-2-56-16,-8 1 57 0,6-1-55 0,-6 0 70 15,0 0-49-15,-1 0 61 0,-2 0-54 16,1-1 48-16,-2 1-52 0,-2-2 57 0,-4 2-61 15,3 0 52-15,-4-2-55 0,1 1 46 0,0-1-52 16,-2 1 52-16,2 0-56 0,-2 0 51 0,1-1-46 16,-2 2 40-16,-1-3-51 0,1 2 61 0,-2-1-63 15,0 2 56-15,1-3-58 0,-4 2 57 0,2 0-57 16,-1 0 56-16,0 0-53 0,-1-1 50 16,2 0-51-16,-2 2 48 0,0-3-41 0,1 2 49 15,1 0-60-15,-1-1 63 0,2 1-62 0,0-1 54 16,0 1-54-16,0 0 53 0,2-1-52 0,-2 1 54 15,2-2-50-15,0 2 49 0,0 0-51 16,0-1 50-16,2 1-53 0,-1-1 55 0,2 2-53 16,1-2 59-16,-3 0-60 0,1 2 54 0,2-1-54 15,-3 1 52-15,2-2-48 0,-1 1 51 0,1 1-53 16,0-1 52-16,0 1-52 0,1-2 55 0,-3 1-58 16,2 1 55-16,1-2-55 0,-3 1 58 0,3 1-56 15,0-1 52-15,0 1-53 0,-1 0 61 0,1-1-59 16,1 1 51-16,3-2-53 0,0 2 29 0,-1 0-25 15,2 0 59-15,0 0-59 0,0-1 42 16,1 1-35-16,1 0 41 0,0-2-49 0,2 4 57 16,-1-4-58-16,2 4 51 0,-1-4-51 0,5 2 58 15,2 0-62-15,-1 0 57 0,0 0-54 16,2 0 56-16,1 0-51 0,-2 0 56 0,1 0-60 16,0 2 53-16,-2-1-57 0,2-1 54 0,-2 2-54 15,4-2 55-15,-2 1-52 0,0 1 54 0,0 0-56 16,0-1 53-16,1 2-48 0,1-2 49 0,-1 2-50 15,5-1 52-15,1 0-56 0,-6 3 55 0,1-3-55 16,6 1 56-16,-6 0-54 0,4-1 55 0,-5 0-57 16,1 1 50-16,-1-1-42 0,-2 1 56 0,3 1-61 15,-2-1 49-15,-1 0-51 0,0-2 55 0,-2 3-57 16,0-2 57-16,0 1-54 0,0 1 56 16,2-1-55-16,-4-1 52 0,1 0-55 15,0 1 62-15,0 2-61 0,0-3 54 0,-1 1-54 16,0-1 56-16,-1 2-53 0,2-2 53 0,-6 1-59 15,5 0 60-15,0 0-50 0,1-1 42 0,-1 1-46 16,0-1 56-16,-1 1-59 0,1 0 53 0,1 0-53 16,-2 1 54-16,1-2-54 0,-1 0 56 0,-4-1-56 15,0 1 60-15,1 2-58 0,0-4 52 0,-2 1-52 16,2 2 57-16,-1-3-59 0,-1 3 52 0,0-2-51 16,-1-1 54-16,0 0-54 0,-1 2 53 0,-2-1-58 15,-3 1 59-15,1-2-50 0,0 1 49 0,0 0-48 16,-2 0 41-16,0 1-46 0,0-1 55 0,-2 1-53 15,0-2 54-15,-1 1-55 0,0-1 52 16,-1 1-53-16,-2-1 50 0,1 2-42 16,0-2 46-16,-1 0-47 0,1 0 79 0,-1 0-45 15,-1 0 47-15,0 0-58 0,0 0 51 0,0 0-54 16,-1 0 44-16,0-2-52 0,-1 2 30 0,1-1-33 16,1 1 45-16,-1-1-47 0,-13 1 43 0,24-2-42 15,-24 2 37-15,25-1-46 0,-13 1 47 0,0-2-51 16,2 2 50-16,0-1-48 0,0 1 45 0,3-1-47 15,-2 0 49-15,2 1-47 0,3 0 48 0,-2 0-46 16,2-2 43-16,-2 2-47 0,3 0 49 0,-2 0-50 16,3 0 48-16,-2 0-48 0,-1 0 50 0,2 2-48 15,-2-2 43-15,4 0-43 0,-4 0 51 16,0 0-51-16,0 0 51 0,3 1-45 0,-3-1 44 16,2 1-50-16,2-1 47 0,0 0-48 0,0 1 47 15,4-1-47-15,-1 0 44 0,3 2-45 16,0-2 52-16,0 1-48 0,3-1 46 0,-1 2-45 15,1-2 46-15,1 1-49 0,-2-1 46 0,6 1-47 16,-1 1 48-16,-3-2-46 0,-2 0 63 0,2 1-21 16,0 1 31-16,-4-2-38 0,0 1 27 0,0 0-30 15,-2 1 27-15,-2-2-31 0,2 1 31 0,0-1-10 16,-4 0 23-16,-1 0-35 0,1 0 24 16,1 0-28-16,-1 0 22 0,-4 0-18 0,2 0 25 15,-3 0-31-15,2 0 22 0,-2 0-24 0,0-1 18 16,2 1-28-16,-4-2 25 0,4 1-28 0,-3 0 25 15,2 1-28-15,-1-2 24 0,-2 1-23 0,4 1 21 16,-1 0-23-16,0 0 22 0,0-2-25 0,3 2 27 16,-2-1-26-16,2 1 20 0,1 0-18 0,-3 0 25 15,3-1-25-15,3 1 18 0,-3 0-19 16,-3 0 28-16,3-2-19 0,-1 2 22 0,-2-1-35 16,0-1 25-16,1 2-20 0,-4-2 22 0,2 1-20 15,-1 1 22-15,-3-3-24 0,2 1 24 16,-2-2-26-16,3 3 27 0,-5-1-27 0,5-2 27 0,-6 3-27 15,1-1 26-15,1-1-28 0,-1 3 27 0,5-2-22 16,-3-1 20-16,1 0-22 0,-2 1 15 16,1 0-12-16,-2 1 23 0,0-2-24 0,-1 0 22 15,2 2-22-15,-2-1 20 0,0-1-24 0,0 1 21 16,1 0-23-16,-1 0 29 0,1 2-23 0,-2-2 20 16,3 1-25-16,-1 0 28 0,3 1-27 0,-3-2 28 15,2 1-28-15,-2 1 29 0,5 0-27 0,-5-1 24 16,5 1-29-16,-3 0 26 0,2 0-36 0,-2 0 41 15,4 0-22-15,-2 0 23 0,1 1-24 0,1-1 25 16,0 0-27-16,1 0 27 16,-2 1-29-16,3-1 30 0,-1 0-28 0,0 2 14 0,0-2-16 15,-1 1 28-15,0 0-24 0,2-1 21 0,-3 2-21 16,1-2 28-16,-2 0-24 0,0 0 25 16,1 0-24-16,0 0 22 0,-1 0-24 0,-3 2 21 15,2-2-22-15,-2 0 19 0,2 0-19 0,-1 1 23 16,0-1-23-16,-2 0 22 0,2 0-24 0,-2 0 23 15,1 1-24-15,-14-1 25 0,23 0-23 0,-23 0 26 16,25 2-6-16,-25-2 28 0,19 0-18 16,-19 0 12-16,16-2-20 0,-16 2 12 0,17 2-18 0,-17-2 13 15,15-2-19-15,-15 2 16 0,16 0-18 0,-16 0 17 16,13-1-14-16,-13 1 13 0,16 0-17 0,-16 0 20 16,15-1-26-16,-15 1 21 0,17 0-4 15,-17 0 24-15,13 0 15 0,-13 0 14 0,0 0 6 16,18 0 0-16,-18 0-11 0,0 0-9 15,15 0-7-15,-15 0-10 0,14-2 4 0,-14 2-2 16,0 0 12-16,17 0 2 0,-17 0 20 0,0 0-10 16,16 0 30-16,-16 0-20 0,0 0 37 0,12 0-29 15,-12 0 33-15,0 0-10 0,0 0-10 0,15-2-1 16,-15 2-35-16,0 0 0 0,0 0-8 0,10-2-8 16,-10 2-12-16,0 0-6 0,0 0-12 0,0 0-22 15,0 0-38-15,12-4-71 0,-12 4-38 0,0 0-52 16,0 0-69-16,0 0-36 0,0 0-204 0,0 0-96 15,0 0-116-15,8-3-695 0,-8 3-1040 16</inkml:trace>
  <inkml:trace contextRef="#ctx0" brushRef="#br0" timeOffset="6495.75">2186 10082 115 0,'0'0'440'0,"0"0"-76"0,0 0-31 16,0 0-38-16,0 0-14 0,0 0-16 0,0 0-18 16,0 0-26-16,0 0-15 0,0 0-11 0,0 0-12 15,0 0-34-15,0 0-12 0,0 0-28 16,0 0-7-16,0 0-8 0,0 0-3 0,0 0-9 15,0 0 5-15,14-3-11 0,-14 3-13 0,0 0-13 16,18-1 5-16,-18 1-5 0,17-2-9 0,-17 2-8 16,19-2-4-16,-6 2-5 0,-2-2-4 0,2 2-3 15,1-1-2-15,0 1-9 0,0 0 6 0,0-2-3 16,1 1 0-16,-2 1 6 0,0 0-41 0,-1-2 31 16,-1 1 0-16,-11 1 7 0,22-2-4 0,-22 2 5 15,18-1-1-15,-18 1 5 0,12 0-8 0,-12 0-58 16,12-4-77-16,-12 4-117 0,0 0-89 0,0 0-153 15,0 0-556-15,0 0-657 0</inkml:trace>
  <inkml:trace contextRef="#ctx0" brushRef="#br0" timeOffset="7577.88">2162 13372 163 0,'0'0'419'0,"0"0"-96"0,0 0 7 15,0 0-60-15,0 0-1 0,8-3-28 0,-8 3-6 16,0 0-20-16,0 0-17 0,0 0-9 0,0 0-8 16,0 0-1-16,0 0-7 0,0 0-10 0,0 0-19 15,0 0-5-15,0 0-6 0,14-3-3 0,-14 3-4 16,0 0-12-16,0 0-10 0,12-1-21 0,-12 1-5 16,0 0-20-16,20-3 11 0,-20 3-15 0,15-1 3 15,-15 1-13-15,22-2-4 0,-10 0-18 0,0 0 9 16,1 0-21-16,1 1 17 0,0 1-17 0,1-2 9 15,-1 1-20-15,3-1 19 0,0-2-18 16,-1 2 15-16,-1 0-18 0,3-1-2 0,-5 0-2 0,4 1 17 16,-4-1-16-16,0 2 16 0,0-2-20 15,-13 3 27-15,22-2-34 0,-22 2 29 0,15-3-78 16,-15 3-94-16,0 0-79 0,13 3-84 0,-13-3-107 16,0 0-106-16,-6 14-499 0,-3-9-649 0</inkml:trace>
  <inkml:trace contextRef="#ctx0" brushRef="#br0" timeOffset="8648.41">2194 15708 186 0,'0'0'380'0,"0"0"-22"0,0 0-43 15,0 0-39-15,-10 3-32 0,10-3-5 0,0 0-29 16,0 0-30-16,0 0-23 0,-14-3 1 0,14 3 12 16,0 0 0-16,0 0-1 0,-9-4-15 0,9 4 1 15,0 0-26-15,0 0-2 0,0 0-41 0,-9-3 19 16,9 3-19-16,0 0-9 0,0 0-19 16,0 0 0-16,0 0-14 0,0 0-5 0,0 0-6 15,-9-5-3-15,9 5-2 0,0 0-1 0,0 0 0 16,0 0 5-16,0 0 2 0,0 0 4 0,0 0 3 15,0 0 6-15,0 0 6 0,0 0 10 0,0 0 20 16,16-2 5-16,-16 2 1 0,19-3-28 16,-7 3 27-16,2-2-24 0,1 0 19 0,2 2-39 15,1 0-10-15,0-1-10 0,0 0 18 0,1 1-27 16,0-1 16-16,2 1-25 0,-2 0 16 0,-1 0-23 16,-2 0 21-16,-1 0-30 0,1 1 29 0,-2-1-24 15,-1 1 17-15,-2 0-25 0,-11-1 15 0,22 0-12 16,-22 0 27-16,14 4-23 0,-14-4 18 0,13 3-34 15,-13-3-17-15,7 5-73 0,-7-5-89 0,0 0-135 16,0 0-122-16,-5 10-194 0,5-10-536 0,-14 6-797 16</inkml:trace>
  <inkml:trace contextRef="#ctx0" brushRef="#br0" timeOffset="54987.36">22395 8966 231 0,'0'0'391'16,"0"0"-88"-16,-10 3 9 0,10-3-63 0,0 0 12 16,-9 5-38-16,9-5 1 0,-8 6-38 0,8-6-2 15,-6 8-27-15,6-8-22 0,-7 11-10 0,7-11-4 16,-5 16-1-16,3-7-18 0,-1 4-15 0,2-1-56 16,-3 2 44-16,0 5-9 0,2 2-61 15,-2 2 53-15,0 2-8 0,0 6-2 0,-1 0-7 16,-1 5 4-16,-1 5-17 0,1 3 10 15,-1 0-9-15,1 3-4 0,-2 0 0 0,3 1-2 16,-1 1-8-16,2 1-48 0,0 1 50 0,-1 0-44 16,1 0 60-16,1 1-7 0,-1 0-3 0,0 3-6 15,0-4 2-15,0 1-6 0,-1 1 3 0,1-2-10 16,-2-1 0-16,1-1-50 0,0 0 58 0,-2-1-49 16,2 0 58-16,-1 1-56 0,1-4 59 0,1 1-52 15,-1-1 56-15,-1-3-61 0,1 0 61 0,0-6-60 16,3-1 59-16,-2-1-55 0,1 1 56 0,-1-2-6 15,2-1-5-15,1-6-3 0,-2 6-58 0,0-3 66 16,1 2-40-16,1-4 65 0,-2 4-51 0,-1-2 54 16,2 0-56-16,1-1 52 0,-1 4-54 15,0-1 53-15,0-4-54 0,0 6 7 0,1-6 2 16,-1 6 0-16,1-5 46 0,0 0-52 16,-1-1 54-16,2 1-56 0,-1 0 43 0,1 0-54 15,0-2 52-15,1 2-52 0,-1-3 55 0,0 3-26 16,2-2 53-16,0 1-45 0,0 0 46 0,0-1-50 15,1 1 44-15,1 0-52 0,-2 0 47 0,1-2-51 16,2 2-5-16,-3-1 3 0,1-1 0 0,-1 1 1 16,1-1 1-16,-1 2-3 0,0-2 5 0,-1 0-27 15,2 1 31-15,-2 1 4 0,0-2-2 0,2 1-14 16,-2 1 2-16,0-2 6 0,2 1-3 0,-2 0 3 16,0 0-4-16,1 0-1 0,0-1 46 15,-1 2-55-15,1 0 38 0,-1-2-40 0,0 1 41 16,1-1-44-16,-1 0 44 0,-1-2-31 0,0 2-17 15,-1-2 3-15,-1 1 1 0,1 0 4 0,-2-4 0 16,2-1 2-16,-1-1-3 0,2 1-5 16,-3 0-21-16,-1-1-15 0,2 0 4 0,1-3-3 15,-2 1-2-15,0 0 7 0,-1-2 1 0,3-2 0 16,-1-2-9-16,0 2-10 0,2-12-10 0,-1 19-2 16,1-19-9-16,-3 15-13 0,3-15-2 15,-2 15 57-15,2-15-78 0,-1 12-26 0,1-12-35 16,0 0-62-16,-2 9-45 0,2-9-56 0,0 0-115 15,0 0-201-15,-6-7-167 0</inkml:trace>
  <inkml:trace contextRef="#ctx0" brushRef="#br0" timeOffset="55801.2">20721 9524 385 0,'-12'2'297'0,"12"-2"-43"0,-15 6-71 0,15-6-12 16,-12 5-38-16,12-5 37 0,0 0-28 0,-12 5 2 15,12-5 34-15,0 0-14 0,0 0 13 0,0 0-31 16,0 0 0-16,6 9-32 0,-6-9 2 15,15 4-34-15,-4-2-4 0,1-1-22 0,2 2 4 16,4-1-24-16,2 0 8 0,5 1-18 16,3-1 4-16,2 2-19 0,5-2-3 0,3 2 1 15,2-1 1-15,8 1 11 0,1-1-13 0,5 0 36 16,1 1-5-16,5-2 25 0,2-2 3 0,1 1 7 16,5 0-6-16,9-1-9 0,2-1-11 0,0 2-8 15,-1-1-7-15,-2-1-6 0,0 1-5 0,-11 1-6 16,1-1-2-16,-2 0-5 0,1 0 3 0,-1 0-5 15,0 0-1-15,-2 0-4 0,1 2 1 0,-2-4 0 16,2 2 1-16,-1 0-6 0,2 0 5 0,1-1-3 16,1 1-1-16,8-1 4 0,0-1-2 0,-9 1 1 15,10-2-2-15,0-1-2 0,0 1 1 16,0-1-3-16,1 1 8 0,1 0 11 0,-1 1 1 16,0-1 0-16,-1 2-5 0,-11 0 1 15,1 2-3-15,0-1 6 0,9 4 1 0,-10-3 2 16,0 2-3-16,-1-1-3 0,-3 0-1 0,-4-1-2 15,-1 2 4-15,-1-2-6 0,-6 0-1 0,-6 0-1 16,-3-2 1-16,-7 1 0 0,-2-1-12 0,-1 0-4 16,-4-2-54-16,-2 0-65 0,-5-1-56 0,-3-1-96 15,-2-1-73-15,-5 2-103 0,0-3-422 0,-8 7-436 16</inkml:trace>
  <inkml:trace contextRef="#ctx0" brushRef="#br0" timeOffset="56655.51">21430 9125 592 0,'0'0'515'0,"0"0"-37"0,0 0-122 16,0 0-17-16,0 0-124 0,0 0-1 0,0 0-93 0,0 0 24 15,-10-4-80-15,10 4 35 0,0 0-79 0,0 0 55 16,0 0-67-16,0 0 47 0,0 0-57 0,7 7 51 16,-7-7-47-16,8 7 55 0,-8-7-59 0,9 12 51 15,-1-6-11-15,-3 3-7 0,1-2-5 0,1 3-5 16,-1 1-3-16,0 0-3 0,1 1-4 0,-2 0-5 16,0 0 2-16,-1-2-3 0,0 1-6 15,-2-1-8-15,2 1-3 0,-1-2 1 16,-2 2 2-16,-1-11-15 0,-1 19 15 0,1-19-11 15,-5 17 16-15,1-9-11 0,4-8 14 0,-10 14-14 16,3-8 17-16,7-6-14 0,-16 11 14 0,16-11-12 16,-16 7 16-16,16-7-12 0,-16 3 4 0,16-3 24 15,-13 2 25-15,13-2 17 0,-12-4-1 0,12 4 1 16,-3-7 10-16,3 7 0 0,3-13-10 0,4 5-12 16,-1 0-14-16,4-3-52 0,4 1 56 0,0-2-57 15,4-1 55-15,0 0-54 0,1 0 55 16,-1 0-48-16,1-1 59 0,0 3-54 0,-2-1 54 15,0 0-53-15,-3 1 66 0,0 1-39 0,-3 1 59 16,-2 1-52-16,3-1 75 0,-4 2-43 0,-2 0 23 16,-1 0-56-16,-5 7 31 0,10-12-53 0,-10 12 29 15,3-8-44-15,-3 8 38 0,0 0-47 16,0 0 39-16,-4-10-42 0,4 10 37 0,0 0-43 16,-13 10 5-16,8-4 8 0,-1 2-5 0,1 3 47 15,-2 3-52-15,1 2 41 0,2 1-43 0,0 0 49 16,2 2-47-16,2 0 44 0,1 1-43 0,3 2 41 15,1-2-45-15,4 1 49 0,0-1-47 0,1 0 43 16,1-2-74-16,2-3 1 0,0-1-53 0,1 0-88 16,-1-2-145-16,1-4-136 0,-1 0-118 15,-1-2-396-15,1 0-583 0</inkml:trace>
  <inkml:trace contextRef="#ctx0" brushRef="#br0" timeOffset="57137.38">21416 10037 370 0,'0'0'389'0,"-15"-3"-2"0,15 3-55 15,-13 2-33-15,13-2-40 0,-12 3-35 0,12-3-38 16,-10 7-12-16,10-7-11 0,-6 9-8 0,6-9-21 16,-7 13-6-16,7-13 1 0,-2 14-20 0,2-14-15 15,1 18-8-15,2-9-11 0,2 1-5 16,0-3-11-16,1 3-9 0,2-2-10 0,1-1 0 15,0 0-12-15,4 0-2 0,-1-2-20 0,1-1 13 16,-1-2-5-16,2 1-1 0,-1-3-1 0,0 0 5 16,0-3 10-16,0 1 4 0,-1-3 20 0,-2 0-32 15,0 0 74-15,-1 0-29 0,-3-3 52 0,0 1-56 16,-1 0 39-16,-5 7-48 0,3-14 46 0,-3 14-38 16,-6-17 35-16,1 9-43 0,-1-3 17 15,-3 3-47-15,-3-3 14 0,2 3-14 0,-2 0 1 16,1-1-7-16,1 2-7 0,1 1-14 0,-1 1-109 15,2 0-74-15,8 5-135 0,-17-4-50 0,17 4-132 16,-13 0-115-16,13 0-335 0,-10 4-541 0</inkml:trace>
  <inkml:trace contextRef="#ctx0" brushRef="#br0" timeOffset="57474.92">21350 10706 757 0,'0'0'596'0,"-11"4"-38"0,11-4-137 0,0 0-38 16,-7 7-115-16,7-7 21 0,0 0-68 0,-4 12 19 15,4-12-98-15,2 13 21 0,-2-13-80 0,7 16 34 16,-5-6-64-16,3 0 40 0,-1 3-69 0,1-1 44 16,2 1-55-16,-2 0 39 0,0 1-53 0,-1 0 52 15,0 0-64-15,0 2 50 0,-1 0-55 0,-1-2 53 16,-1 0-66-16,1-1 28 0,-4 2-76 0,2-2 41 16,-1 2-72-16,-1 1 31 15,0 0-36-15,1-1-44 0,-2 1-62 0,0-1-92 16,1 0-111-16,-1-1-534 0,2-1-543 0</inkml:trace>
  <inkml:trace contextRef="#ctx0" brushRef="#br0" timeOffset="57984.02">21198 11653 418 0,'0'0'620'0,"-8"6"13"0,8-6-103 16,0 0-60-16,-8 8-124 0,8-8-8 0,0 0-120 15,0 0-41-15,0 0-33 0,0 0 24 0,0 0-84 16,13 0 34-16,-13 0-72 0,13-2 37 0,-13 2-65 16,12 2 42-16,-12-2-59 0,16 2 47 0,-16-2-57 15,14 7 50-15,-8 0-56 0,-6-7 53 0,10 14-59 16,-10-14 38-16,4 18-35 0,-3-8 49 0,-2 2-51 16,0 1 48-16,-4-1-51 0,0 2 61 15,0 3-59-15,-2-2 50 0,0 3-57 0,-2-3 7 16,1 3 5-16,2-3 1 0,-1-2 7 0,2 1-2 15,-1-1 3-15,2-2 0 0,0 0 8 16,3-1 1-16,1-10 20 0,-1 18 14 0,1-18 15 16,3 14 16-16,3-5 16 0,-6-9 11 0,11 12-5 15,-3-8-6-15,1 2-15 0,2-3-10 0,1 1-11 16,-1-2-19-16,3 1 4 0,-1-2-9 0,2-1-2 16,1 2-12-16,0-4-29 0,0 2-43 15,1 0-72-15,3-3-30 0,-1 0-130 0,0 1-54 16,1-3-159-16,2-3-115 0,1 0-364 0,3-2-584 15</inkml:trace>
  <inkml:trace contextRef="#ctx0" brushRef="#br0" timeOffset="58737.55">23187 8884 89 0,'0'-12'656'0,"0"12"-85"0,2-10-120 0,-2 10-67 15,-3-13-96-15,3 13-50 0,-4-12-43 0,4 12-20 16,-6-13-45-16,-2 6-13 0,2 0-34 0,-1 0-2 16,0 0-23-16,-3 1-6 0,1 0 14 15,-1 0-3-15,-1 2 1 0,0-2 0 0,0 1-4 16,0 2-12-16,1 0-1 0,1-1-12 0,9 4-11 16,-21-3 0-16,21 3-9 0,-19 1 4 0,19-1-9 15,-18 6 7-15,8 0-5 0,0 1 2 0,1 4 8 16,-3 1 16-16,3 6 8 0,-1 2-58 0,0 5 79 15,1 4-40-15,1 4 45 0,3 0-29 0,4 7 52 16,0 4-55-16,3 3 40 0,3 1-28 0,2 1 34 16,2 0-51-16,2 2 32 0,-1-2-45 0,4-1 29 15,-1 0-50-15,0-4 39 0,0-2-40 16,-2-1 33-16,1-3-41 0,-5-6 9 0,0-2-8 16,-3-5-34-16,0-2 4 0,-2-4-21 0,-2-1-31 15,-1-3-19-15,0 2-50 0,-3-6 1 0,0 0-129 16,-1-2-39-16,-2-4-121 0,7-5-103 15,-16 5-328-15,16-5-432 0</inkml:trace>
  <inkml:trace contextRef="#ctx0" brushRef="#br0" timeOffset="58904.81">22758 9436 731 0,'8'-7'650'16,"4"-3"-84"-16,5-1-140 0,7 0-36 0,6 0-117 15,5-1-4-15,4 0-103 0,2 1 18 0,-2 0-95 16,-5 3-34-16,-1 0-98 0,0 2-80 16,-1-2-69-16,-1 1-101 0,-1 0-79 0,-4 0-501 15,-2 1-429-15</inkml:trace>
  <inkml:trace contextRef="#ctx0" brushRef="#br0" timeOffset="59151.36">23603 8853 403 0,'-12'-7'614'0,"-2"2"-119"15,0 2-48-15,1 1-66 0,-3 3-56 0,0 1-64 16,-2 3-36-16,-1 4-33 0,3 1-27 0,-2 5-23 16,4 1-22-16,-2 5-12 0,6 0-50 15,4 1 59-15,2 3-68 0,3 2 40 0,3 1-65 16,5 3 48-16,3 5-61 0,4 0 50 0,3-3-58 15,0 0 48-15,1-2-68 0,3-4-4 0,-3-4-73 16,-2-4-82-16,3-1-55 0,-3-3-71 0,2-4-39 16,-2-2-38-16,1-2-40 0,-1-4-353 0,-3-2-288 15</inkml:trace>
  <inkml:trace contextRef="#ctx0" brushRef="#br0" timeOffset="59584.09">23669 9138 615 0,'-6'-7'538'15,"6"7"-124"-15,-5-12-60 0,5 12-55 16,2-9-40-16,-2 9-26 0,13-9-28 0,-4 7-72 16,-9 2 46-16,24-3-75 0,-11 3 36 0,1 0-75 15,0 3 41-15,3-1-76 0,-3 2 45 16,0-1-64-16,-1 3 51 0,-6 1-61 0,1 0 50 0,-2 1-60 16,-2 0 51-16,-1 2-64 0,-5 1 53 15,2-11-44-15,-5 20 41 0,-2-8-58 0,-1-2 59 16,-1 2-60-16,-1-2 57 0,-2 1-7 0,2-1-3 15,-1-2-3-15,2-1-4 0,1 2-1 0,1-4-3 16,7-5 7-16,-12 9-8 0,12-9 0 0,0 0 0 16,0 0-54-16,0 0 61 0,0 0-55 0,0 0 63 15,14-10-60-15,-6 2 64 0,-1 0-53 0,3-3 55 16,-1 3-42-16,2-3 67 0,-1 3-44 16,-1-3 68-16,0 1-38 0,-2 1 60 0,2 2-32 15,-2-1 73-15,-7 8-46 0,11-13 46 16,-11 13-38-16,10-11 0 0,-10 11-7 0,8-8-12 15,-8 8-17-15,0 0-15 0,4-10-18 0,-4 10-1 16,0 0-2-16,0 0-8 0,0 0-8 0,0 0-3 16,0 0 0-16,0 0-1 0,0 0-3 0,-3 12 0 15,3-12 1-15,4 8 2 0,-4-8-3 0,8 12 26 16,-2-5-33-16,3-1 14 0,0 0-80 0,1-1-43 16,3-2-132-16,-1 0-45 0,-12-3-95 0,27-3-107 15,-13-3-82-15,5-3-404 0,-1-3-571 0</inkml:trace>
  <inkml:trace contextRef="#ctx0" brushRef="#br0" timeOffset="59799.99">24021 8875 562 0,'0'0'547'0,"0"0"-70"16,-7-6-53-16,7 6-23 0,0 0-51 0,0 0-58 15,17-1-48-15,-17 1-36 0,22 4-32 0,-10 0-18 16,5 4 10-16,3 1-60 0,-2 2 32 15,4 4-56-15,-2 2 45 0,-1 0-69 0,-4 4 35 0,-5-1-57 16,-4 2-2-16,-2 2-7 0,-5 4 39 0,-4 3-55 16,-6 5-4-16,-5 1-129 0,-3-2-61 0,-7 4-138 15,-5 2-171-15,-3-2-182 0,-4-3-278 16,6-6-533-16</inkml:trace>
  <inkml:trace contextRef="#ctx0" brushRef="#br0" timeOffset="60470.59">22740 9897 509 0,'0'0'518'0,"-1"-14"-36"15,1 14-32-15,0 0-21 0,0-15-114 16,0 15 14-16,0 0-100 0,0 0 7 0,0-14-96 16,0 14 17-16,0 0-77 0,0 0 75 15,0 0-60-15,0 0 44 0,0 0-62 0,-4 14-14 16,4-14-3-16,-1 15 40 0,1-15-9 0,0 22-16 15,-2-9-10-15,2 0-4 0,0 0-22 0,0 2 29 16,0 2-49-16,0 1 31 0,0 1-40 0,0 0 29 16,0 0-43-16,2 1 40 0,-2-1-38 0,1-2 33 15,-1 0-37-15,1-3 34 0,-1-2-38 0,2 0 38 16,-2-12-32-16,0 18 36 0,0-18-37 0,1 11 27 16,-1-11-81-16,0 0 3 0,0 0-126 0,0 0-21 15,0 0-92-15,9-12-127 0,-8 1-128 16,3-2-530-16,0-4-698 0</inkml:trace>
  <inkml:trace contextRef="#ctx0" brushRef="#br0" timeOffset="60917.68">23129 9919 389 0,'0'0'508'16,"0"0"-14"-16,0 0-110 0,10-4 17 0,-10 4-115 15,0 0 9-15,4-11-85 0,-4 11 25 0,0 0-96 16,-3-16 33-16,3 16-87 0,-4-14 34 0,0 4-75 16,-1 1 44-16,-1 0-66 0,-4 0 40 15,-1 0-69-15,1 2 54 0,-2-1-61 16,1 4 52-16,1 2-61 0,-3-2 56 0,13 4-61 16,-19-2 58-16,19 2-58 0,-18 6 59 0,18-6-59 15,-11 10 73-15,11-10-61 0,-4 12 59 0,4-12-53 16,4 18 6-16,2-6 50 0,2 0-57 15,2 3 53-15,4-1-59 0,-2 2 54 0,1 0-52 0,2 2 47 16,-1-1-54-16,-2 0 57 0,0 3-61 16,1-3 57-16,-3 1-57 0,-2 0 58 0,0 0-59 0,-2-2 58 15,-4-1-7-15,-1-2-5 0,-1-1-1 0,-3-1-59 16,-1-2 65-16,-1 2-64 0,-2-3 59 0,1-2-59 16,-2 0 64-16,8-6-59 0,-13 7 60 15,13-7-58-15,0 0 61 0,-14-1-59 0,14 1 53 16,-5-9-55-16,5 9 60 0,3-17-60 15,-1 6 54-15,4-4-52 0,4-3 49 0,-1 0-49 16,2-1 47-16,3-5-44 0,-2 5 21 0,-2 1-119 16,1 2-3-16,0-1-118 0,-5 4-5 0,4-1-89 15,-2 4-44-15,0-3-47 0,-1 4-256 0,2 0-197 16</inkml:trace>
  <inkml:trace contextRef="#ctx0" brushRef="#br0" timeOffset="61353.17">23398 9880 6 0,'0'0'373'16,"16"2"-88"-16,-16-2 10 0,11 2-45 15,-11-2 74-15,0 0-62 0,8 5 50 0,-8-5-66 16,0 0 32-16,0 0-68 0,-9 8 48 0,9-8-81 16,0 0 21-16,-12 6-73 0,12-6 35 15,-10 7-62-15,10-7 35 0,-10 6-67 0,10-6 31 16,-10 8-65-16,10-8 44 0,-9 8-64 0,9-8 46 16,-6 9-51-16,6-9 37 0,-3 10-48 0,3-10 45 15,0 0-52-15,1 16 48 0,-1-16-53 0,4 11 45 16,-4-11-48-16,9 14 51 0,-4-6-53 0,0-1 48 15,3 3-52-15,-1-1 59 0,1 2-58 0,1 2 48 16,0-1-47-16,0 1 52 0,0-1-54 0,1 1 54 16,-2-1-54-16,1 1 50 0,-3 0-49 0,2-1 47 15,-5-3-45-15,0 2 56 0,-3-11-58 16,1 18 55-16,-1-18-54 0,-5 13 53 0,5-13-52 16,-12 12 53-16,12-12-57 0,-13 6 58 0,13-6-51 15,-14 3 45-15,14-3-50 0,-14-4 56 16,14 4-56-16,-12-6 50 0,4 0-50 0,8 6 51 15,-9-12-52-15,9 12 45 0,-5-14-42 0,3 4 51 16,2 10-49-16,0-20 49 0,2 8-52 0,1 0 53 16,1-1-56-16,0 0 51 0,1-3-50 0,1 0-2 15,0-3 7-15,1 0 5 0,-1 0 50 16,-1 0-62-16,2 1 57 0,-4 1-51 0,-1 0 49 0,0 1-72 16,-2 4 23-16,0-1-85 0,-2 1 10 15,-1 1-46-15,-2 3-70 0,-2 1-92 0,7 7-90 16,-11-10-87-16,11 10-379 0,-8-6-410 0</inkml:trace>
  <inkml:trace contextRef="#ctx0" brushRef="#br0" timeOffset="61633.18">23780 9912 562 0,'0'0'675'0,"-7"-8"-36"0,7 8-126 16,-7-8-88-16,7 8-64 0,0 0-69 0,-5-8-47 16,5 8-16-16,0 0-54 0,0 0-6 0,0 0-28 15,9 6-32-15,-5 3 25 0,0 0 16 0,0 3-15 16,-2 4-21-16,0 1-3 0,-2 2-5 0,-2 5-9 16,0 2-27-16,-4 3-1 0,-1 3-22 0,-3-1 1 15,1-2-19-15,-2 2 10 0,0-3-74 0,1-2-10 16,-1 1-74-16,4-7-79 0,-2-2-30 15,2-2-134-15,4-3-31 0,0-3-132 0,3-10-98 16,3 13-363-16,-3-13-583 0</inkml:trace>
  <inkml:trace contextRef="#ctx0" brushRef="#br0" timeOffset="61882.92">24104 10034 197 0,'2'-9'817'0,"-2"9"-61"16,3-14-124-16,-3 14-76 0,2-12-97 0,-2 12-83 15,0 0-72-15,5-12-58 0,-5 12-46 0,0 0-33 16,0 0-34-16,12 1-25 0,-12-1-23 0,8 8-15 16,-8-8 10-16,3 13-38 0,-3-13 15 15,3 19-36-15,-4-9 14 0,1-10-25 0,-2 24 9 16,2-24-11-16,-1 22 17 0,1-22-25 0,1 20 22 16,-1-20-28-16,6 17 29 0,0-10-24 15,0-1 23-15,5-2-21 0,0-2 16 0,3 0-89 16,0-2-18-16,5-4-124 0,1-2-9 0,1 0-107 15,1-1-9-15,-3-3-67 0,0 2-48 0,0 0 7 16,-4 0-17-16,-4 1-311 0,2 0-291 0</inkml:trace>
  <inkml:trace contextRef="#ctx0" brushRef="#br0" timeOffset="62168.86">24383 9990 480 0,'0'0'490'0,"3"-12"44"15,2 5-94-15,-5 7 42 0,11-15-119 16,-4 9-2-16,-1-1-85 0,2 1-20 0,0 1-34 16,-8 5-41-16,18-7-24 0,-18 7-24 0,13-1-18 15,-13 1-46-15,11 8 24 0,-11-8-14 0,5 14-16 16,-5-14-9-16,-3 21-13 0,-2-7-6 0,-2 0 22 16,0 0-38-16,-2 5 23 0,2-3-32 0,-2 0 24 15,4-2-37-15,0-1 36 0,3 0-39 0,4-3 55 16,1 0-22-16,6-2 18 0,4 0-28 0,3-4 6 15,3-1-21-15,2-2 17 0,6-2-70 0,8-4-7 16,-1-2-125-16,-1-2-13 0,1-1-111 0,-4-1-4 16,-2-3-40-16,-1 1-46 0,-5 1 3 0,-4-1-38 15,-9 2-393-15,1 1-361 16</inkml:trace>
  <inkml:trace contextRef="#ctx0" brushRef="#br0" timeOffset="62365.34">24804 9905 119 0,'0'0'733'0,"0"0"-167"16,0 0-30-16,0-12-139 0,0 12-26 0,0 0-57 15,0 0 50-15,0 0-67 0,-6 8-22 16,6-8-2-16,-6 17-14 0,4-6-28 0,-3 3 1 16,2 2-15-16,0 1-31 0,1 4-31 0,-3 1-34 15,1 2-18-15,2-2-18 0,-1 1-79 16,-3 1-62-16,1 0-141 0,-2-2-154 0,0 1-242 15,-2-3-881-15,0 1-1094 0</inkml:trace>
  <inkml:trace contextRef="#ctx0" brushRef="#br0" timeOffset="63315.9">22759 10769 615 0,'0'0'707'0,"-5"-12"-138"16,5 12-47-16,1-13-77 0,-1 13-69 0,7-18-8 16,-1 11-74-16,3-2-26 0,0 0-47 0,1 1-77 15,3 0-8-15,0 2-25 0,-2 1-25 0,1 0-22 16,-2 2-17-16,-10 3-7 0,15-1-27 15,-15 1 19-15,11 4-30 0,-11-4 29 0,5 13-29 16,-5-13 17-16,-3 17-2 0,1-7-1 0,-2 1-8 16,-3 1 2-16,1 0-4 0,0 1-2 0,0-1-1 15,3-1 0-15,-1-2-5 0,2 2 0 16,2-11 3-16,4 21-1 0,1-11 5 0,5-1-3 16,1 2-3-16,0-2 0 0,2 1-1 0,3-2 4 15,-4 3 29-15,2-3-38 0,-3 2 28 0,0 0-32 16,-3-2 33-16,-4 1-33 0,-4-9 30 0,1 19-29 15,-6-10 8-15,-3 1-5 0,-3 0 4 0,-2-2 0 16,-6 1 0-16,2-1 30 0,-1-3-33 0,-1 2 27 16,4-2-29-16,-2-3 6 0,4 0-78 0,13-2 5 15,-18-2-107-15,18 2-9 0,-6-7-132 0,6 7-79 16,4-15-112-16,5 4-574 0,4-7-705 0</inkml:trace>
  <inkml:trace contextRef="#ctx0" brushRef="#br0" timeOffset="63583.01">23109 10720 313 0,'0'0'727'0,"-2"-13"-17"0,2 13-117 0,-3-8-62 16,3 8-71-16,-4-9-28 0,4 9-48 0,0 0-36 15,0 0-45-15,4-14-24 0,-4 14-49 0,13-2-23 16,-13 2-47-16,18 2-23 0,-5 1-36 0,-2 0-23 16,2 2-12-16,0 1-7 0,-2 2-19 0,1 1-1 15,-3 2-10-15,-3 0-7 0,-2 0-8 16,-3 1-1-16,-1 0-4 0,-1-1-4 0,-3 4-2 15,0-2-1-15,-1 0 2 0,1 0-5 0,-2-2-1 16,2-3-5-16,4-8 6 0,-5 16 2 0,5-16-1 16,0 0 4-16,5 12-2 0,-5-12 0 15,18 2-1-15,-5-7-26 0,3 1-57 0,6-1-59 16,0-5-42-16,5 0-53 0,0 0-75 0,1-2-18 16,-2 2-126-16,0-2-53 0,0 2-11 0,-5 0 15 15,0-1 17-15,-5 3-310 0,0 0-322 0</inkml:trace>
  <inkml:trace contextRef="#ctx0" brushRef="#br0" timeOffset="63798.77">23582 10710 699 0,'0'0'168'0,"-2"-13"71"16,2 13-12-16,-8-10 48 0,8 10 71 0,-9-9-50 16,9 9 32-16,-12-10-71 0,12 10 44 0,-12-11-70 15,12 11 14-15,-10-6-91 0,10 6 0 16,-9-2 12-16,9 2-3 0,0 0 11 0,-11 4 43 16,11-4-20-16,-5 15 27 0,5-15 21 0,-4 20 3 15,3-2 10-15,-1 0-30 0,0 3-22 0,0 3-27 16,-2 1-42-16,0 5-17 0,-2 0-31 15,-1 3-10-15,0 0-22 0,-1 4-32 16,-2 0-70-16,0 0-73 0,0-6-58 0,2 0-54 0,0-3-63 16,2-6-94-16,0 0-54 0,3-5-132 0,1-3-47 15,4-2-87-15,0-2-335 0,-2-10-657 0</inkml:trace>
  <inkml:trace contextRef="#ctx0" brushRef="#br0" timeOffset="64383.79">23695 10871 197 0,'5'-11'868'0,"-1"2"-199"0,1-1-63 16,2 1-72-16,2 1-69 0,5 0-19 0,-1 2-16 15,4-1-73-15,0 3-57 0,-1 2-67 0,1-1-37 16,-1 5-41-16,-3 1-29 0,2-1-25 16,-3 6-21-16,-3 1-13 0,-4-2-13 15,-3 5-10-15,-2 0-8 0,-2 1-7 0,-6 1-6 0,1 5-4 16,-4-2-2-16,-1-1-5 0,1 2-2 15,1-2-3-15,0-4-4 0,4 1-1 0,0-3 8 16,6-10 1-16,0 15 0 0,0-15 0 0,13 8-3 16,0-7 1-16,4-2-16 0,3-1-59 0,6-2-31 15,-1-3-64-15,4 1 4 0,1-2-96 0,-1-1 25 16,-6 3-83-16,0-1 21 0,-5 2-35 0,-1-1-27 16,-3 1-36-16,-3 0 44 0,-11 5 27 0,11-7 34 15,-11 7 34-15,0 0 19 0,0 0 30 0,-4-9 18 16,4 9 0-16,-10-3 21 0,10 3 21 0,-12-5 26 15,12 5 50-15,-11-8 56 0,11 8 46 16,-7-12 52-16,7 12 54 0,-1-16 53 16,2 5-14-16,3 1 115 0,0-2-22 0,2-1 88 0,3 1-55 15,-1 1-24-15,2 0-1 0,2 0-19 16,-2 1-14-16,1 2-54 0,1 1 4 0,-3 1-15 16,-9 6-29-16,16-4-7 0,-16 4 48 0,0 0-31 15,12 5-11-15,-12-5 2 0,0 13-12 0,-3-2-7 16,-2-1-7-16,-4 5-13 0,2-2-18 0,-1 0-21 15,-1 2-18-15,-1 0-20 0,3 0-2 0,1-4-6 16,2 3-5-16,2-4-5 0,3 0 0 0,-1-10-3 16,9 16-5-16,0-10-2 0,5 0-9 0,1-3 2 15,3-2 2-15,1-1-5 0,2-2-14 16,2-3-25-16,0-1-16 0,-3 0 10 0,1 0 7 0,-6-1 5 16,-1 1 3-16,-2 3-7 0,-2-2-5 15,-10 5 1-15,11-6-14 0,-11 6-7 0,0 0-6 16,11-6-8-16,-11 6-14 0,0 0-14 15,0 0 5-15,11-5-17 0,-11 5-60 0,11-2-106 16,-11 2-102-16,23-5-223 0,-11 2-741 0,4-1-945 16</inkml:trace>
  <inkml:trace contextRef="#ctx0" brushRef="#br0" timeOffset="64649.91">24578 10725 364 0,'0'0'801'0,"-14"1"-142"0,14-1-67 0,0 0-64 16,-16 0-57-16,16 0-31 0,0 0-33 0,0 0-59 15,0 0-27-15,-9 6-37 0,9-6-8 0,0 0-17 16,0 12-1-16,0-12-22 0,0 15-42 0,0-15-28 16,0 22-33-16,2-9-4 0,-4 2-40 0,2 1-27 15,0 2-2-15,0 1 6 0,-1 0-46 0,1 0 22 16,-1 1-52-16,-2-1-48 0,2-1-81 0,0-1-71 15,-3 0-54-15,1-1-76 0,1-1-115 16,1-3-58-16,-1 0-129 0,0-1-97 0,2-11-469 0,-7 18-818 16</inkml:trace>
  <inkml:trace contextRef="#ctx0" brushRef="#br0" timeOffset="65732.16">22960 11693 163 0,'0'0'577'0,"-13"-3"-61"15,13 3-20-15,0 0-57 0,-12-3 6 0,12 3-102 16,0 0 26-16,0 0-67 0,-12-3 13 0,12 3-81 15,0 0-41-15,0 0-12 0,0 0-54 0,0 0 7 16,-12 2 4-16,12-2 14 0,-5 10-12 16,5-10-21-16,-6 16-3 0,1-6-26 15,1 3-14-15,0 3-9 0,1-2-5 0,1 3-16 16,1 1-3-16,-1 0-12 0,2 0-5 0,2 1-5 16,0-2-4-16,-1 2-3 0,3-1-12 0,-1-1-75 15,2-2-39-15,0 0-38 0,1-2-67 0,0-1-70 16,0-2-56-16,0-4-173 0,3 0-85 0,0-1-559 15,-9-5-774-15</inkml:trace>
  <inkml:trace contextRef="#ctx0" brushRef="#br0" timeOffset="65968.59">23213 11718 113 0,'0'0'830'0,"5"-9"-133"0,-5 9-164 0,0 0-38 0,5-12-110 16,-5 12 2-16,0 0-62 15,0 0 11-15,0 0-31 0,-9 8-28 0,0-1-4 16,0 2-19-16,-1 1-27 0,0 0-34 0,-4 3-26 16,1 3-28-16,-2 0-21 0,2 1-23 0,-1-1-18 15,2 4-18-15,1-1-9 0,-2 2-7 0,3 0-12 16,0-1-53-16,1 0-42 0,1 1-56 0,0-1-46 16,-1-1-51-16,4 0-99 0,-1-1-58 0,1-1-94 15,1-2-85-15,-1-1-81 0,1-3-452 16,1-2-702-16</inkml:trace>
  <inkml:trace contextRef="#ctx0" brushRef="#br0" timeOffset="66248.85">23191 11934 749 0,'8'-11'731'0,"1"2"-110"0,-2-2-125 16,1 1-10-16,1 1-114 0,1-1-14 15,0 2-69-15,2 0-16 0,2 1-84 0,0 3 3 16,-1 0-58-16,-2 2-4 0,1 2-45 0,1 0 3 15,-3 5-34-15,1 0 7 0,-3 2-30 0,-3 1 11 16,-1 1-25-16,-1 3 6 0,-3 1-3 0,-2-1 7 16,0 2-26-16,-1 3 1 0,-1-2-2 0,0-1 1 15,2 1 0-15,-1-3-1 0,2-1 3 16,2 0 2-16,3-3-5 0,3 0 5 0,2-2 3 16,2-2-4-16,4-1 3 0,4-3-1 0,1-3-3 15,4-1-54-15,4-4-76 0,0-5-102 0,0 1-29 16,0-4-130-16,-2 0-34 0,3-4-64 0,-7 3-55 15,-5 4-402-15,-2-1-525 0</inkml:trace>
  <inkml:trace contextRef="#ctx0" brushRef="#br0" timeOffset="66548.67">23741 11824 344 0,'2'-10'747'0,"-2"10"-77"16,0 0-148-16,4-11 7 0,-4 11-112 0,5-11 2 15,-5 11-51-15,9-10-20 0,-9 10-71 0,9-7-42 16,-9 7-61-16,10-5-20 0,-10 5-37 0,13 2-6 16,-13-2-33-16,9 10 0 0,-9-10-26 0,5 15-4 15,-5-15-13-15,-1 22 4 0,-2-10-15 0,-1 1-1 16,1 2 10-16,-1-2 25 0,-2 2-9 0,3-1-5 16,2-3-5-16,-1 0 3 0,5 0 2 0,3-1-13 15,4-3 1-15,2 0-6 0,5-3-2 16,1-2-6-16,3-4-9 0,5-2-60 0,4-1-56 15,0-5-66-15,-1 0-3 0,-2-3-107 0,-3-1 0 16,-1-1-48-16,-6 5-31 0,-4-5-25 16,-4 7-16-16,-4-1 8 0,-5 9-1 0,0-13 32 15,0 13 28-15,-10-8 13 0,10 8-268 0,-11-7-105 16</inkml:trace>
  <inkml:trace contextRef="#ctx0" brushRef="#br0" timeOffset="66783.53">24132 11659 326 0,'0'0'728'0,"-8"-13"-102"15,8 13-3-15,-8-9-146 0,8 9-28 16,0 0-91-16,-7-8 37 0,7 8-6 0,0 0-22 16,-8 10-14-16,8-10-14 0,0 19-8 0,0-6-13 15,3 0-26-15,-2 6-6 0,3 0-47 0,-2 3 8 16,3 2-43-16,-2 0-35 0,-2-1-28 0,2 2-18 15,-1 0-34-15,1-3-9 0,1 1-16 16,-4-4-70-16,1-1-83 0,0-1-134 0,-1-3-139 16,2-2-129-16,-2-12-207 0,-2 18-197 0,2-18-765 0,-2 10-1328 15</inkml:trace>
  <inkml:trace contextRef="#ctx0" brushRef="#br0" timeOffset="70365.42">22150 13544 60 0,'-9'-7'682'0,"9"7"-114"0,-16-8-54 15,16 8-64-15,-10-7-89 0,10 7-55 16,-8-4-57-16,8 4-50 0,0 0-47 0,-11-3-28 16,11 3-13-16,0 0-2 0,-6 7-14 0,6-7 7 15,-4 15-6-15,4-15-58 0,-3 21 44 16,1-8-58-16,0 3 51 0,0 0-64 0,-2 3 46 15,1 2-51-15,-3 1 45 0,2 0-56 0,-1 2 37 16,-1-1-35-16,0 1 44 0,0-1-15 0,0-1 6 16,1 1-11-16,-2-2 8 0,3-3-20 0,0-2 3 15,1-1-4-15,-1-2-1 0,1-3 1 0,1 1-18 16,2-11 22-16,-4 17 2 0,4-17-16 0,-4 12 9 16,4-12 2-16,0 0 0 0,0 0 9 0,0 0-56 15,0 0 52-15,0 0-51 0,3-13 59 16,-3 13-56-16,2-22 56 0,0 9-51 0,-1-4 43 15,0 0-40-15,0-2 56 0,1 0-9 0,-1-1 42 16,1 0-28-16,1-2 48 0,-2 1-25 0,0 2 40 16,1 0-29-16,0 0 43 0,1 3-25 0,-2-1 5 15,2 1-9-15,-1 3 36 0,1 1-26 0,0 1 4 16,-2-1 19-16,1 3-9 0,-2 9-2 0,7-17-31 16,-7 17-7-16,2-12-22 0,-2 12-7 0,3-12-20 15,-3 12 2-15,0 0-4 0,0 0 5 16,0 0-18-16,0 0 5 0,5 7-11 0,-5-7 13 15,2 18-3-15,1-5 0 0,0 3 0 0,-1 1 1 16,3 3 0-16,2 2-7 0,-1 0-21 0,2 2-38 16,-1-2-10-16,3-3-15 0,0 1 0 15,-1-2-25-15,1-1 37 0,-1-6-8 0,-2 0 39 16,2-3-14-16,0-1 13 0,-1-3-23 0,-8-4 30 16,14-1-12-16,-14 1 32 0,15-11-16 0,-7 3 23 15,-2-4-27-15,3-1 38 0,-2 0-19 0,-2 0 28 16,1-3 7-16,-1 2 29 0,2 0 20 0,-2 2 15 15,0 2 9-15,-1 0-16 0,-4 10-11 0,6-16-18 16,-6 16-10-16,8-9-5 0,-8 9 33 16,0 0-3-16,15 3 13 0,-10 4 14 0,2 1-5 15,1 2-27-15,0 2-3 0,-1 3 2 0,-1-1-12 0,4 5-32 16,-2 0 22-16,0 0-26 0,-1 1-36 16,1 2-32-16,0-2-48 0,-2-1-30 0,2 0-73 15,-2-3-12-15,-1-1-71 0,2-1-92 0,-2-1-63 16,1-2-91-16,2-3-69 0,-2-1-54 15,2-2-316-15,-8-5-570 0</inkml:trace>
  <inkml:trace contextRef="#ctx0" brushRef="#br0" timeOffset="70998.81">22569 13898 134 0,'0'0'502'0,"0"0"-111"15,0 0-25-15,0 0-76 0,-5-8-14 0,5 8-24 16,0 0 13-16,0 0-22 0,0 0-5 0,0 0-41 15,12 1-30-15,-12-1-24 0,20 0-29 16,-20 0-22-16,24-2-18 0,-9 0-14 0,3-2-12 16,-3-2-9-16,2 0-9 0,-3 0-7 0,-1-4-12 15,1 0-55-15,-4 1 61 0,2-3-53 0,-6 2 58 16,-2-4-52-16,-3 4 57 0,-1-3-47 0,-2 1 79 16,-2 3-40-16,-4-2 87 0,-2 3-52 15,0-1 63-15,-3 3-61 0,3 3 39 0,-2 0-64 16,12 3 43-16,-24 3-45 0,14 1 57 0,-2 6-59 15,3 0 44-15,3 2-51 0,2 4 42 0,3-1-52 16,2 2 41-16,4 4-43 0,1 1 43 0,7 1-59 16,3-1 46-16,0 1-48 0,6-3 43 15,1-2-47-15,1-1-30 0,2-3-117 0,-1-1-21 16,4-2-76-16,-1-3-122 0,-3-3-40 0,1-3-47 16,-3-2 28-16,-1-1 48 0,2-2 53 0,0-4 86 15,-2 0 115-15,-3-2 142 0,-1-2 39 0,-4-4 133 16,0 1 41-16,-5-2 64 0,-3-1 30 0,-2 1-7 15,-1 0-62-15,-3 2 52 0,-2-1-68 0,-1 1 41 16,-3 1-83-16,1 1 15 0,-2 4-82 0,-2-1 19 16,0 3-69-16,9 6 36 0,-16-5-56 15,16 5 35-15,-17 3-54 0,9 2 31 16,1 2-43-16,1 0 23 0,2 3-37 0,0 0 38 0,3 1-47 16,1 2 40-16,1-1-42 0,1 0 36 15,2 2-37-15,1-1 39 0,1-2-41 0,2 0 38 16,-2-3-75-16,2 0 8 0,1-2-12 0,0-2 7 15,-9-4 3-15,19 3 10 0,-19-3 11 0,16-4-47 16,-16 4 62-16,16-11-4 0,-10 4-35 0,-2-2 71 16,0 0 20-16,-4 9 27 0,2-16-18 0,-2 16 43 15,-1-16-26-15,1 16 12 0,-5-12-40 0,5 12 14 16,0 0-35-16,-7-7 21 0,7 7-28 0,0 0 26 16,0 0-23-16,-2 12 19 0,2-12-23 0,9 12 18 15,0-4-31-15,4 3 23 0,1-1-29 16,4 0 9-16,1-1-121 0,3 0-62 0,0-1-136 15,0-2-111-15,4-3-187 0,-3-1-598 0,-2-2-820 16</inkml:trace>
  <inkml:trace contextRef="#ctx0" brushRef="#br0" timeOffset="71315.25">23563 13822 13 0,'-8'-12'763'0,"8"12"-111"0,-7-8-75 0,7 8-107 15,-12-6-57-15,12 6-72 0,0 0 8 0,-15 0-95 16,15 0 9-16,-10 6-65 0,10-6 17 0,-7 12-40 15,7-12 21-15,-1 14-49 0,1-14-9 0,3 20-33 16,-1-9-1-16,2 0-37 0,1 2-2 0,0-1-21 16,0 2 6-16,2-4-23 0,-2 2 11 15,0-2-22-15,1 0 10 0,1-3-40 0,-1 0-25 16,1-1-50-16,-7-6 28 0,15 6-40 0,-15-6 54 16,15-1-29-16,-5-3 50 0,-2-2-30 0,1-2 47 15,0-3-34-15,-2-3 43 0,0 2-33 0,-2 0 54 16,-1-1-9-16,-3 3 60 0,2 0-4 0,-3 10 15 15,1-16-23-15,-1 16 14 0,0 0 15 16,0 0 16-16,0 0 16 0,0 0-7 0,0 0-7 0,0 0-10 16,8 10-9-16,-2-2-19 0,3 3-4 15,1-2-23-15,4 4 5 0,2-2-39 0,2 0-91 16,-1-1-71-16,3-1-124 0,-1-1-100 0,-3-2-139 16,1 0-127-16,-2-1-754 0,-2-3-1003 0</inkml:trace>
  <inkml:trace contextRef="#ctx0" brushRef="#br0" timeOffset="71930.85">21941 14640 578 0,'-9'-8'803'0,"3"-2"-161"0,-1 3 3 0,2 0-130 15,5 7-62-15,-8-11-115 0,8 11-41 0,-7-6-52 16,7 6 40-16,0 0-54 0,-5 13-25 0,5-13-33 15,-1 22-25-15,3-8-29 0,0 4-19 0,0 1-21 16,2 3-12-16,0 0-16 0,0 1-10 16,2-1-12-16,0 2 2 0,1-3-7 0,2 1-2 15,2-3-3-15,-1 0-7 0,3-2-1 16,1-1-1-16,-1-4 0 0,2-1-21 0,0-4 23 0,0-1-2 16,-1-3 2-16,1-3-2 0,-1-2 2 15,3-1-4-15,-2-5-2 0,2-4 1 0,-3-2-3 16,0-4 1-16,-3-5 5 0,1-4-1 0,-3-1 1 15,-4 4-7-15,0 1 1 0,0 1-1 0,-2-1 0 16,-1 5-6-16,2 3-56 0,-3 1-50 0,1 3-61 16,0 0-11-16,1 1-96 0,2 2-2 0,1 3-136 15,-6 5-39-15,22-6-110 0,-9 6-105 0,2 0-307 16,2 3-568-16</inkml:trace>
  <inkml:trace contextRef="#ctx0" brushRef="#br0" timeOffset="72632.14">22506 14739 719 0,'-10'2'752'0,"1"3"-95"0,0-2-82 16,9-3-141-16,-13 5-33 0,13-5-116 0,-13 4-11 15,13-4-99-15,-10 6-8 0,10-6-64 0,-11 5 17 16,11-5-62-16,-9 8 28 0,9-8-57 0,-11 12 23 16,6-6-36-16,5-6 34 0,-7 15-35 15,3-7 23-15,4-8-46 0,-1 15 39 0,1-15-44 16,1 14 37-16,-1-14-71 0,4 16 13 0,-4-16-36 15,9 14-22-15,-9-14-5 0,7 11 1 0,-7-11 15 16,9 6 15-16,-9-6 17 0,0 0 8 0,16 0 7 16,-16 0 9-16,9-8 37 0,-4 1 21 0,-5 7 32 15,9-15 49-15,-9 15-23 0,7-15 44 16,-3 7-9-16,-4 8 50 0,5-12-7 0,-5 12-7 16,4-11-39-16,-4 11-20 0,4-10-27 0,-4 10-7 15,0 0-20-15,5-6-32 0,-5 6 21 0,0 0-3 16,0 0-13-16,0 0 2 0,0 0-10 0,11 8 4 15,-11-8-7-15,11 6-4 0,-11-6-1 0,16 9-1 16,-7-5-35-16,3 1-24 0,1-2-55 0,-1 0-10 16,1 0-67-16,3-3 33 0,-2 0-26 15,1 0-19-15,-2-3-6 0,2-1 17 0,-2-3 38 16,0-1 29-16,-3-3 22 0,-2-3 45 0,-2 1 50 16,-1-4 35-16,-1 2-24 0,-4-1 122 0,-2 1-27 15,0-1 68-15,-1 3-16 0,0 1 26 0,0 1-23 16,1 1-15-16,2 10-37 0,-3-14 53 0,3 14 15 15,0 0 6-15,0 0-4 0,14 3-22 0,-5 4-27 16,3 3-28-16,3 2-20 0,2 2-15 0,3 2-13 16,1 0-30-16,0 3 16 0,-1-1-32 0,1-1-12 15,-6-2-44-15,1 2-28 0,-5-3-2 16,1 3-39-16,-4-4 2 0,0-1-24 0,-4-4 9 16,0 3-14-16,-1-1 42 0,-3-10-13 0,2 13 55 15,-2-13-15-15,4 10 45 0,-4-10-22 0,0 0 41 16,0 0-24-16,0 0 38 0,7-7-24 15,-3-1 55-15,0-3 1 0,0-2 38 0,1-1 11 16,0-2 23-16,2 1 21 0,-1-2-6 0,-1 3 40 16,0 0 24-16,-1 0 3 0,0 5-11 0,1-1-19 15,-1 0-30-15,0 1-27 0,-4 9-30 0,5-8-2 16,-5 8-2-16,0 0-3 0,0 0-11 0,8 8-13 16,-8-8-3-16,5 16-6 0,-2-6-17 0,1 1 2 15,0 1-27-15,0 1 22 0,2 1-35 0,1-1-56 16,2-1-56-16,-2-1-42 0,2 0-53 0,-1-3-86 15,2-2-48-15,-1-2-124 0,-9-4-40 0,18 3-101 16,-18-3-87-16,17-10-422 0,-10 3-756 0</inkml:trace>
  <inkml:trace contextRef="#ctx0" brushRef="#br0" timeOffset="72765.09">23112 14511 572 0,'-13'-14'529'0,"0"2"-32"15,-2-1-45-15,3 6-62 0,1-2-80 0,2 2-42 16,1 3-37-16,8 4-91 0,-9-5 24 15,9 5-85-15,0 0 40 0,0 0-81 0,0 0-20 16,7 7-172-16,-7-7-94 0,15 11-149 0,-2-4-545 16,0 0-523-16</inkml:trace>
  <inkml:trace contextRef="#ctx0" brushRef="#br0" timeOffset="73316.17">23348 14683 811 0,'0'0'751'0,"-11"6"-86"0,11-6-94 0,-12 7-133 16,12-7-18-16,-11 8-88 0,11-8-12 0,-14 10-83 16,5-4-27-16,1 1-55 0,2-1-14 0,-2 0-46 15,-1 4 0-15,0-1-37 0,1 2 1 0,1 0-26 16,-1 0 11-16,2 0-27 0,1-1 16 0,1 0-24 16,0 1 14-16,0-1-24 0,3 1-7 0,1-11-59 15,0 17 18-15,0-17-55 0,6 16 39 16,-6-16-57-16,8 10 54 0,-8-10 4 0,10 7 15 15,-10-7 10-15,0 0 6 0,18-3 10 0,-18 3 0 16,12-13 18-16,-8 5 19 0,2-1 12 0,-2-3 55 16,-2 0 22-16,2 1 35 0,-1-1 31 0,-2 2-2 15,-1 10 4-15,2-19-20 0,-2 19-17 0,2-14-31 16,-2 14-16-16,2-9-23 0,-2 9-6 0,0 0-20 16,0 0 2-16,12 1-17 0,-12-1 7 0,13 13-17 15,-7-6 9-15,5 2-12 0,0 1 6 16,-1 0-21-16,5 3-21 0,-1-2-29 0,2 0-44 15,-2-2-28-15,0-1-8 0,-1 0 9 0,-1-2-55 16,1-3 13-16,-1 2-76 0,-12-5 54 0,19 1 29 16,-19-1 29-16,14-3 27 0,-14 3 20 15,13-11 30-15,-13 11 51 0,7-17 35 0,-5 6-1 16,-1-1 79-16,-1-1 5 0,-1 1 35 0,-1 2 11 16,1-3 21-16,1 13-5 0,-3-16-10 0,3 16-22 15,-1-15-30-15,1 15 4 0,0 0-3 0,0 0 14 16,7-6-38-16,-7 6 5 0,12 8-36 0,-3-2 7 15,1 1-32-15,2 1 11 0,2 0-25 16,3 2 17-16,1-1-8 0,-4-1-29 0,2-1-5 16,-2-1-55-16,0 2-25 0,-1-4-31 0,-1-1-39 15,-3 1-34-15,-9-4-109 0,14 3-31 0,-14-3-86 16,0 0-41-16,0 0-79 0,0 0-1 0,6-10 7 16,-6 10-1-16,-6-7-278 0,1 0-339 0</inkml:trace>
  <inkml:trace contextRef="#ctx0" brushRef="#br0" timeOffset="73732.36">24005 14579 345 0,'-15'1'893'0,"-4"0"-170"0,1 1-39 0,-3 1-118 15,2 2-46-15,0 3-87 0,-1-3-49 0,3 5-74 16,-1-2-45-16,5 3-39 0,2 0-42 0,2 0-34 15,1 2-29-15,3 0-19 0,1 1-21 16,4-2-14-16,4 1-14 0,-1 0-8 0,3 1-10 16,2-2-5-16,1 0-6 0,2-2-6 15,2 0-11-15,2-4-44 0,-1 1-16 0,3-3-39 16,-2-1-3-16,2-2-22 0,-2-1 20 0,3-4-53 16,0 0 48-16,1-5-43 0,2-2 62 0,-5-1-28 15,5-8 63-15,-6 1-41 0,-1 2 79 0,-4-1-12 16,-1 1 67-16,0 2-7 0,-4 3 43 0,0-3-6 15,-2 3 31-15,-3 0-21 0,0 12 11 0,-3-16 5 16,-2 8 0-16,5 8 3 0,-10-6-2 0,10 6 7 16,-14 4 2-16,8 2-2 0,0 3-4 15,1 2-27-15,-1 3 12 0,4 3-23 0,0 1 12 16,4-1-29-16,0 2 18 0,6 1-49 0,-1 0 30 16,4-2-35-16,4-2 26 0,0 1-35 0,4-6 19 15,1-1-94-15,2-1-80 0,0-6-85 0,0-2-144 16,0-1-108-16,3-4-136 0,5-5-160 0,-2-1-562 15,-3-3-948-15</inkml:trace>
  <inkml:trace contextRef="#ctx0" brushRef="#br0" timeOffset="75530.46">24683 14539 233 0,'-7'-11'508'0,"7"11"-72"0,-6-13-51 0,6 13-23 15,-4-10-21-15,4 10-49 0,-4-12 0 0,4 12-4 16,-4-8-21-16,4 8-50 0,-4-8 53 0,4 8-70 16,0 0 22-16,-5-9-73 0,5 9 12 0,0 0-62 15,0 0 16-15,-6-9-47 0,6 9 22 0,0 0-33 16,-10 9 21-16,5-2-15 0,-2 5 26 0,0 1-23 16,1 6 16-16,-1 2-20 0,-1 3 8 0,1 2-32 15,0 2 19-15,2 1-11 0,2-2-11 0,2-1 1 16,2 1-9-16,3-3-19 0,1-1 14 15,4 5-19-15,4-5-4 0,0-1-56 0,3-3-38 16,1-5-55-16,2 0-86 0,2-3-78 0,-2-1-103 16,3-4-70-16,-1 0-85 0,-3-3-56 0,1-3-275 0,-1-1-470 15</inkml:trace>
  <inkml:trace contextRef="#ctx0" brushRef="#br0" timeOffset="75897.07">24842 14633 575 0,'-5'-11'715'0,"5"11"-122"0,-2-13-74 16,2 13-82-16,7-9-102 0,1 4-11 0,2 3-81 16,4 0 14-16,-1 2-86 0,5 2 11 0,-1 4-82 15,2-1 3-15,0 5-1 0,-1 1-21 16,-2 1-15-16,-2 3-14 0,-1-1-8 0,-5 4-5 16,-2 0-5-16,-6-2-21 0,0 3 7 0,-4-2-8 15,-1 5-2-15,-6-2 4 0,2 0 1 0,-6 1-3 16,1 1 5-16,-1-5-11 0,0-2-6 0,0 0-19 15,-2-3-3-15,3-1 1 0,1-3-16 0,2-2-8 16,0 0-11-16,2-3 10 0,9-3-6 0,-13 3-18 16,13-3 4-16,-12-5 22 0,12 5-5 0,-4-10 25 15,4 10 13-15,0-19-3 0,0 6 9 16,4-4 36-16,4-5 28 0,1-2 23 0,2-3-22 16,2 0 53-16,1 2-22 0,1-2 23 0,1 2-22 15,2 1 10-15,0 0-34 0,2 2 4 0,-5 2-31 16,3 0 8-16,-1 6-30 0,-4 1-4 0,1 1-68 15,-3 3-9-15,2 0-86 0,-3 2-9 0,-1 1-103 16,1 3-16-16,-10 3-73 0,18-1-79 0,-18 1-44 16,18 3-38-16,-18-3-371 0,19 6-440 0</inkml:trace>
  <inkml:trace contextRef="#ctx0" brushRef="#br0" timeOffset="76231.83">25273 14505 42 0,'0'0'720'0,"-5"-10"-128"0,5 10-70 16,0 0-28-16,5-14-77 0,-5 14-53 0,13-10-83 16,-4 7 17-16,-9 3-89 0,19-6 20 0,-19 6-78 15,20-3 8-15,-20 3-71 0,17 1 20 0,-17-1-59 16,14 6 28-16,-7 0-39 0,-2 1 19 0,-5-7-43 15,5 18 31-15,-5-18-42 0,1 19 31 0,-1-19-44 16,0 23 37-16,0-23-40 0,-1 19 38 16,1-19-34-16,1 16 35 0,-1-16-37 0,4 17 42 15,2-9-41-15,2-3 30 0,1 1-29 0,2-2 35 16,5-2-32-16,2 0 30 0,-2-2-41 0,4 0-9 16,-1-3-121-16,-2 2 1 0,0-4-81 0,0 1-64 15,-5 1-91-15,1 0-51 0,-3-1-23 0,-10 4-48 16,16-5-280-16,-16 5-304 0</inkml:trace>
  <inkml:trace contextRef="#ctx0" brushRef="#br0" timeOffset="76479.89">25673 14441 17 0,'-5'-13'836'0,"5"13"-134"15,0 0-141-15,0-13-79 0,0 13-71 0,0 0-15 16,0 0-43-16,18 6 25 0,-9 1-40 0,1 5 0 16,1 6-10-16,7 2-26 0,-3 6-22 0,4 6-47 15,-4 4-17-15,-2 1-49 0,-3 3-23 0,-4-6-39 16,-6 1-33-16,0 1-61 0,-7 5-38 0,-2 0-62 16,-7-3-74-16,1 1-32 0,-8-5-104 0,-1 2-65 15,-4-4-109-15,0-2-116 0,-4-3-138 0,0-2-450 16,-1-4-789-16</inkml:trace>
  <inkml:trace contextRef="#ctx0" brushRef="#br0" timeOffset="77264.05">24141 15606 792 0,'0'0'706'0,"-7"-15"-80"0,7 15-89 16,0-11-63-16,0 11-39 0,4-12-42 0,-4 12-48 15,8-10-71-15,-8 10-50 0,11-6-45 0,-11 6-29 16,14-3-31-16,-14 3-19 0,16 5-21 0,-16-5-12 15,14 11-16-15,-8-2-5 0,-1 0-15 16,-1 1-2-16,-1 1-10 0,-1 0-3 0,1 1 0 16,-6 0-5-16,3 1 3 0,-1-1-9 0,0-1-5 15,-2 1 2-15,3-12-1 0,-4 21 0 0,4-21-5 16,-2 16-20-16,2-16-10 0,-3 14-1 0,3-14-4 16,-2 11-3-16,2-11-32 0,0 0 11 0,0 0-10 15,-6 9 0-15,6-9 12 0,0 0 12 0,-12-6 9 16,12 6 9-16,-16-11 4 0,6 1 15 0,-4 3-4 15,-1-2 5-15,-1-2 28 0,0-2 15 0,-2-1 25 16,3 1 37-16,1 1 4 0,2-3-9 0,1 1 46 16,3-1-6-16,4 0 2 0,4 1 7 15,4-3-6-15,5 1-16 0,10-3 5 0,9-3-25 16,10 1 14-16,3 3-35 0,16-1 37 0,1 2-23 16,-4 7-15-16,1-1-16 0,-1 4-13 0,-1 0-10 15,0 3-57-15,-7 0-18 0,-8 3-63 0,-7 0-60 16,-9 2 13-16,-2 0-36 0,-11 2-6 0,-9-3-26 15,9 5-37-15,-9-5-55 0,-10 7-52 16,-1-2-79-16,-5-2-62 0,-1 0-114 0,-5 2-462 0,-3-2-696 16</inkml:trace>
  <inkml:trace contextRef="#ctx0" brushRef="#br0" timeOffset="78679.89">25083 14605 91 0,'0'0'91'16,"0"0"-1"-16,0 0 4 0,-12-1-10 15,12 1 1-15,0 0-10 0,0 0 4 0,-13-4-15 16,13 4 18-16,0 0-15 0,-14-3 6 0,14 3-17 15,0 0 11-15,-13-1-27 0,13 1 7 16,0 0-26-16,-16-1 13 0,16 1-15 0,0 0 18 16,-16-2 2-16,16 2 21 0,0 0-25 0,-16 0 26 15,16 0-25-15,0 0 16 0,-16 0-32 0,16 0 14 16,0 0-29-16,-13 0 0 0,13 0-38 0,0 0-2 16,-15 2-29-16,15-2 13 0,0 0-12 0,-14 1 19 15,14-1-10-15,0 0 18 0,0 0-1 0,-11 3 22 16,11-3 6-16,0 0 37 0,0 0-8 0,0 0 29 15,-9 3-3-15,9-3 46 0,0 0 7 16,0 0 63-16,0 0-9 0,0 0 47 0,0 0-5 16,0 0 19-16,-9 5-19 0,9-5 13 0,0 0-6 15,0 0-9-15,0 0-13 0,0 0-27 0,0 0-33 16,9 7-16-16,-9-7-17 0,0 0-15 16,11 4-11-16,-11-4-10 0,9 7-10 0,-9-7-11 15,12 9-2-15,-6-2 0 0,-1 1-4 0,1-1-8 16,0 3-2-16,0 0 4 0,0-2-9 0,-3 3 1 15,1 0-4-15,0-1 1 0,0 1 0 0,0-1-15 16,-1 0 13-16,0 1 4 0,-3-11-4 0,2 19 3 16,-2-19-5-16,2 18 3 0,-2-18-5 15,0 17 6-15,0-17-5 0,-2 15 5 0,2-15-4 16,-5 13-5-16,5-13 9 0,-6 12-3 0,6-12-2 16,-8 12 0-16,8-12 0 0,-6 10 1 15,6-10-1-15,-9 12 0 0,9-12-7 0,-9 8 9 0,9-8-5 16,-8 8-6-16,8-8 10 0,-7 7-1 0,7-7-2 15,-7 7 0-15,7-7 1 0,-10 7 4 16,10-7-4-16,-8 6 3 0,8-6 0 0,-9 4-1 16,9-4 0-16,-11 3-7 0,11-3 31 15,-11 2 4-15,11-2-3 0,-13 2 1 0,13-2 5 16,-15 0 13-16,15 0-1 0,-15 0 0 0,15 0-2 16,-14-2-2-16,14 2 4 0,-15-1-3 0,15 1-6 15,-14-2-1-15,14 2-1 0,-12-4 1 0,12 4-3 16,-8-4-12-16,8 4-3 0,-11-4 2 0,11 4-2 15,-7-5-5-15,7 5-3 0,0 0-4 0,-8-9 2 16,8 9-24-16,-5-8 29 0,5 8 23 0,0 0-2 16,-5-13-6-16,5 13 2 0,0-12 0 0,0 12-4 15,0-14-2-15,2 4-3 0,3 1-5 0,-3-2-3 16,1 0 0-16,3-2-6 0,-1-2-24 0,1 3 28 16,1 0-27-16,-1 1 27 0,1 0-19 0,-3 3 17 15,3-2-23-15,-1-1 29 0,0 4-23 16,0-2 49-16,-1 3-19 0,-5 6 17 0,10-13-21 0,-10 13 14 15,13-10-17-15,-13 10 9 0,11-11-13 16,-11 11 16-16,14-7-21 0,-14 7 13 16,14-8-13-16,-14 8 18 0,17-8-21 0,-8 5 17 15,0 0-19-15,2-1 18 0,2 0-17 0,-4 1 14 16,2-1-12-16,2 1 11 0,0 0-16 0,0 0 16 16,-1 1-15-16,1-1 10 0,0 1-12 0,0-1 9 15,-1 0-7-15,-1 0 6 0,0 1-8 0,-11 2 13 16,20-4-15-16,-20 4 16 0,16-3-15 0,-16 3 10 15,13-2-12-15,-13 2 12 0,12-2-15 0,-12 2 0 16,0 0-59-16,13-4-8 0,-13 4-74 0,0 0-1 16,11-3-112-16,-11 3 9 0,0 0-63 0,0 0-11 15,0 0-47-15,14 0-19 0,-14 0-1 16,0 0-48-16,0 0-386 0,9 3-366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6:11:04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23776 4854 324 0,'0'0'303'0,"0"0"-31"16,0 0-3-16,0 0-49 0,-10-2 18 0,10 2-17 16,0 0-13-16,0 0-9 0,0 0-10 0,0 0-12 15,0 0-18-15,0 0 10 0,0 0-24 0,0 0 7 16,-10-4-24-16,10 4-11 0,0 0-26 0,0 0-5 15,0 0-26-15,0 0-2 0,0 0-15 0,0 0-6 16,0 0-17-16,0 0 2 0,0 0-20 0,0 0 11 16,0 0-15-16,-4 8 15 15,4-8-12-15,2 11 8 0,-2-11-10 0,1 19 9 16,-1-7-6-16,1 4 9 0,0 2-9 0,-1 3 14 16,0-1-7-16,0 5 8 0,0 1-9 0,-1 3-1 15,0 4 2-15,0 3 3 0,-2-2 3 0,2 2 5 16,-2 0 1-16,1-1 2 0,-1 0 0 0,0 1 7 15,1-2 14-15,0 1 2 0,1-2 2 0,0 2-14 16,1-3-1-16,-1-3-6 0,-1-1-1 0,0 1 4 16,1-1 22-16,-1 0-4 0,1-1-6 0,-1-1 5 15,-1 2-47-15,0-1 39 0,1-2-43 0,-1-1 49 16,1 2-55-16,-1-3 46 0,1-1-54 16,-1 2 52-16,2 0-50 0,-3-3 52 0,3 0-53 15,0 0 48-15,-1-2-53 0,2 0 47 0,-1 1-40 16,1-1 46-16,-1-1-55 0,1 1 56 0,-2-1-55 15,2 0 52-15,0 1-44 0,-1-3 50 16,1 1-62-16,-1 0 54 0,1-1-51 0,-2-1 56 16,1-1-57-16,1-1 52 0,-1 0-51 0,1 1 44 15,-1-2-44-15,-1-1 54 0,2 3-49 0,-1-3 48 16,0 1-43-16,1-12 40 0,-2 24-50 16,1-12 48-16,1-12-48 0,0 18 48 0,0-18-87 15,-1 15-11-15,1-15-56 0,-1 15-80 0,1-15-106 16,0 0-130-16,1 13-211 0,-1-13-284 0,0 0-516 15</inkml:trace>
  <inkml:trace contextRef="#ctx0" brushRef="#br0" timeOffset="1615.83">23356 6267 297 0,'0'0'283'0,"0"0"-57"16,-11-7 0-16,11 7-41 0,0 0 14 0,-10-5-32 16,10 5-1-16,0 0-12 0,-8-6-9 0,8 6-5 15,0 0-8-15,0 0-12 0,-8-4-12 0,8 4 1 16,0 0-22-16,0 0-19 0,0 0 2 16,0 0-22-16,0 0-5 0,-8-5-7 0,8 5-1 15,0 0 14-15,0 0-16 0,0 0-5 0,0 0-4 16,0 0-4-16,0 0 9 0,0 0-19 0,0 0 17 15,0 0-18-15,0 0 15 0,11 3-16 0,-11-3 17 16,0 0-16-16,11 4 15 0,-11-4-14 0,12 2 17 16,-12-2-20-16,14 3 13 0,-14-3-15 0,20 2-1 15,-7-1 3-15,1 1-2 0,0-2-1 0,4 2 0 16,2-2-1-16,1 0 1 0,0 1 0 0,1-1 5 16,5 0-2-16,0 1-7 0,-2-2 0 15,2 2 1-15,0-1 7 0,0 2-6 0,-3-2-2 16,-2 0 2-16,5 1 0 0,-3-1 0 15,-1 0-2-15,1 1 2 0,-2-1 2 0,2 2 0 16,-1-2 9-16,0 0-17 0,-1 0 15 0,2 0-16 16,2 1 13-16,-1 0-14 0,-2 1 15 0,1-1-16 15,-2 0 15-15,4 0-20 0,-2 1 22 0,-2 0-15 16,4-2 16-16,-1 3-14 0,-2-2-3 0,3 1 1 16,-2-1 2-16,-1 0 0 0,-1-1 3 0,1 0-7 15,-1 0 6-15,2 2 0 0,-1-2 0 0,0 0 1 16,-1 1 4-16,0-1-2 0,0 0 0 0,-1 0-4 15,-1 0 0-15,3 0 0 0,-4 1 14 0,3-1-17 16,-2 0 16-16,1 0-18 0,0 1 18 0,-1-1-16 16,0 0 13-16,-1 0-15 0,2 1 19 0,-2 1-17 15,1-2 16-15,0 2-21 0,-1-2 15 16,0 0-14-16,1 1 15 0,-2-1-15 16,1 0 15-16,1 0-14 0,0 0 14 15,-2 0-15-15,0 0 19 0,1 0-15 0,-3 0 13 0,1 0-17 16,0 0 17-16,0 0-15 0,-1 0 16 0,3 0-19 15,-3 0 18-15,2 0-16 0,0-1 15 0,-2 1-15 16,-1 0 5-16,3 0 2 0,1 0-5 0,1 0 2 16,-2 0 0-16,2-2 4 0,0 2 1 0,2 0 2 15,-1-2 2-15,-1 2 0 0,2-1 3 0,-1 0 0 16,2 1 0-16,3-2 15 0,0 2-19 0,-3-2 12 16,2 1-15-16,-2 1 12 0,-1 0-13 15,4-1 12-15,-1 1-17 0,1-3 16 0,0 1-16 16,-3 2 13-16,2-1-13 0,-1-1 10 0,1 0-11 15,0 1 13-15,0 0-14 0,1 1 1 0,1-1 3 16,-2-1-1-16,-2 1 1 0,4 0 0 16,0 1 1-16,-1-2-1 0,1 1 12 0,-4 1-7 15,6-1-3-15,-4-1 0 0,2 1 1 0,0 0 2 16,-3-1 0-16,1 0-2 0,0 0 3 16,0 1-2-16,-3-1 6 0,4 0-1 0,-1 0 8 0,0-1-12 15,-2 2 26-15,2-1-18 0,1 0 1 16,1-1-1-16,0-1-4 0,2 2 2 0,-2 0-1 15,1-1 0-15,-1 0-1 0,0-1 6 0,-3 4-1 16,3-3-4-16,-7 0-1 0,1 3 0 0,-2-2 0 16,0-1 1-16,-4 2 2 0,-1-1-1 0,-1 1 3 15,1 0-3-15,-5-3 6 0,-9 4-4 0,18 0-6 16,-18 0-3-16,15-3 1 0,-15 3-4 0,13-1-34 16,-13 1-10-16,0 0-31 0,17-1-36 15,-17 1-42-15,0 0-52 0,0 0-73 0,0 0-90 16,0 0-443-16,0 0-346 0</inkml:trace>
  <inkml:trace contextRef="#ctx0" brushRef="#br0" timeOffset="9264.99">24492 6298 241 0,'0'0'286'16,"0"0"-51"-16,0 0 17 0,0-13-50 0,0 13-28 16,0 0-5-16,0-12-15 0,0 12-2 0,0 0 9 15,2-12 1-15,-2 12-8 0,0 0-11 0,0 0-4 16,1-13 8-16,-1 13-11 0,0 0-12 0,0 0-11 16,0 0-16-16,1-12-17 0,-1 12-15 0,0 0-13 15,0 0-9-15,0 0-8 0,0 0-12 16,0 0-2-16,0 0 0 0,0 0-1 0,0 0 0 15,0 0 0-15,0 0 1 0,-5 9 2 0,5-9 7 16,0 0-5-16,-4 15-2 0,4-15-4 0,-1 12-1 16,1-12 1-16,0 17-1 0,0-17-7 0,1 17 5 15,-1-17 3-15,4 19-1 0,-4-19-2 0,3 17-2 16,-3-17-1-16,3 17-2 0,-3-17-2 0,4 13 0 16,-4-13 0-16,4 12 5 0,-4-12 33 15,0 0 28-15,2 12 34 0,-2-12-30 0,0 0 42 16,0 0-77-16,0 0 40 0,0 0-66 0,0 0 42 15,6-11-58-15,-6 11 46 0,-2-14-56 0,1 3 47 16,-2 1-53-16,2 0 45 0,0-2-49 0,-3 1 51 16,-1 0-53-16,3-1 52 0,-1 2-53 0,0-1 55 15,-1 1-47-15,4 10 53 0,-3-20-48 16,0 11 55-16,3 9-43 0,-1-15 49 0,1 15-47 16,-3-12 30-16,3 12-43 0,-2-10 38 0,2 10-48 15,0 0 39-15,-2-13-48 0,2 13 46 0,0 0-44 16,0 0 48-16,0 0-100 0,0 0-46 15,0 0-126-15,0 0-98 0,0 0-200 0,3 13-589 16,-3-13-750-16</inkml:trace>
  <inkml:trace contextRef="#ctx0" brushRef="#br0" timeOffset="9745.53">24326 6603 303 0,'-3'-13'593'16,"3"13"-49"-16,0 0-65 0,0 0-40 0,0-10-73 16,0 10-65-16,0 0-54 0,0 0-41 0,0 0-43 15,-2-12-35-15,2 12-22 0,0 0-21 0,0 0 2 16,0 0 3-16,0 0-12 0,-3 14-63 0,3-14 55 15,0 13-66-15,0-13 50 0,2 18-58 0,-1-7 59 16,1 1-65-16,-2 0 50 0,3 3-55 0,1 0 52 16,-2-1-48-16,2 1 46 0,-2 0-50 15,1-1 1-15,0 0 2 0,1 0 5 0,-2-2 48 16,1 0-54-16,-1-3 49 0,-2-9-55 0,3 20 52 16,-3-20-54-16,5 14 41 0,-5-14-92 0,1 11 12 15,-1-11-123-15,0 0-38 0,0 0-139 0,0 0-51 16,0 0-114-16,13-6-321 0,-13 6-389 0</inkml:trace>
  <inkml:trace contextRef="#ctx0" brushRef="#br0" timeOffset="10061.62">24588 6636 363 0,'0'0'525'0,"0"0"-47"0,0 0-56 15,-9-4-47-15,9 4-46 0,0 0-26 0,0 0-18 16,0 0-83-16,0 0 62 0,0 0-58 0,14 7 42 16,-6-2-68-16,2 4 10 0,4-5-82 0,-2 5 19 15,0 1-62-15,2-1 25 0,-2 0-53 0,1 2-7 16,-1 1-6-16,-1 0-4 0,-2 1-1 0,0-1-4 16,-3 2 1-16,0-1-1 0,-2-1-2 0,1 0 0 15,-3 0-1-15,-2-12-3 0,-2 21 6 16,-3-11-8-16,0-2-2 0,-1 0-27 0,-1-3-19 15,-3 2-21-15,-1-4-29 0,0 0 23 16,-5-1-65-16,3-2 50 0,-1-3-82 0,0-2 15 16,1-2-98-16,0-1-12 0,3 0-79 0,1-3-7 15,2-2-34-15,1 0-37 0,3-1-282 0,0-2-206 16</inkml:trace>
  <inkml:trace contextRef="#ctx0" brushRef="#br0" timeOffset="10429.16">24649 6619 342 0,'0'0'478'0,"14"-2"-31"0,-14 2-39 0,18-3-21 16,-5 2-40-16,0-1-51 0,1 0-43 0,1-1-37 15,3 0-36-15,-2 2-35 0,1-3-25 16,0 3-28-16,0-2-16 0,-3 0-14 0,-2 1-12 16,0 1-20-16,-12 1-2 0,19-3-4 0,-19 3-1 15,0 0 7-15,15 1 10 0,-15-1 13 16,0 0 15-16,0 0 18 0,-5 12-45 0,5-12 61 15,-6 9-63-15,6-9 63 0,-9 12-46 0,9-12 43 16,-9 15-49-16,5-7 31 0,4-8-25 0,-3 18 38 16,3-18-14-16,-2 19 15 0,2-19-30 0,3 20-13 15,-1-9-6-15,2 1-5 0,0 0-7 0,1-2-8 16,2 0-5-16,-2 3-5 0,0-2 1 0,0-3-2 16,-1 3-4-16,2-2-1 0,-2 1-5 15,0-2-2-15,-4-8-8 0,2 18-5 0,-2-18 6 16,-1 14 0-16,1-14 7 0,-7 13-4 0,-1-4-2 15,0-3 2-15,0-2-5 0,0 4 7 0,-1-4-2 16,0 0 4-16,-1 1-12 0,10-5-50 0,-16 4-73 16,16-4-97-16,-13 0-43 0,13 0-179 0,-9-3-95 15,9 3-134-15,-6-13-299 0,6 13-573 0</inkml:trace>
  <inkml:trace contextRef="#ctx0" brushRef="#br0" timeOffset="10578.75">24878 6576 648 0,'9'-5'698'16,"3"0"-97"-16,4-1-60 0,6 0-90 0,3 2-126 15,2-3-16-15,5 3-110 0,-5 0 10 0,3 0-154 16,-2 3-97-16,0 0-214 0,-1 1-215 0,2 1-548 16,-5 0-628-16</inkml:trace>
  <inkml:trace contextRef="#ctx0" brushRef="#br0" timeOffset="11161.82">26234 6178 345 0,'0'0'448'0,"0"0"41"15,0 0-61-15,-4-8-81 0,4 8 14 0,0 0-125 16,0 0 9-16,0 0-70 0,0 0 45 16,0 0-71-16,-4 8 22 0,4-8-36 0,0 16 40 15,0-4-84-15,0 1 36 0,0 4-65 0,2 0 40 16,-2 2-67-16,0 0 41 0,0 1-64 0,-2 3 48 15,2-3-48-15,0 1 31 0,0 0-47 0,0-1-1 16,0-1-167-16,0 0-90 0,0-1-200 0,-3-2-679 16,1-2-756-16</inkml:trace>
  <inkml:trace contextRef="#ctx0" brushRef="#br0" timeOffset="12413.08">25963 6617 432 0,'0'0'558'0,"4"-10"-41"15,-4 10-66-15,0 0-50 0,2-10-66 16,-2 10-59-16,0 0-57 0,2-12-33 0,-2 12-35 15,0 0-30-15,0 0-19 0,-2-13-15 0,2 13-19 16,0 0-12-16,0 0-9 0,0 0-13 0,2-12-7 16,-2 12-4-16,0 0-2 0,0 0-14 0,0 0 6 15,0 0-4-15,0 0-1 0,0 0-2 0,0 0 2 16,0 0-4-16,0-12 2 0,0 12-2 0,0 0-1 16,0 0 1-16,0 0-5 0,0 0 1 0,0 0 0 15,0 0 2-15,0 0 18 0,0 0 17 0,0 0 15 16,0 0 11-16,0 0-1 0,0 0 5 0,0 0-5 15,0 0-6-15,0 0-63 0,0 0 51 0,0 0-10 16,0 0-6-16,0 0-5 0,0 0-7 16,0 0-4-16,0 0-10 0,0 0-4 0,0 0 6 15,0 0-3-15,0 0-2 0,0 0-4 16,0 0 1-16,0 0 3 0,0 0-21 0,0 0 22 16,0 0-3-16,0 0 3 0,0 0-5 0,0 0 3 15,0 0 5-15,0 0-5 0,0 0 0 0,2 11 1 16,-2-11-4-16,2 9 9 0,-2-9-55 15,0 13 58-15,0-13-48 0,1 14 52 0,-1-14-44 0,0 14 22 16,0-14-10-16,-1 16 48 0,1-16-52 0,-2 16 56 16,2-16-55-16,0 16 51 0,0-16-53 0,-2 20 79 15,-2-9-33-15,4-11 37 0,-3 21-36 16,1-10 29-16,2 0-51 0,-2 0 0 0,0 0 0 0,2 2 3 16,0-3 2-16,0 2 42 0,-2-2-53 15,2 3 48-15,0-13-52 0,0 20 41 16,0-20-44-16,2 16 47 0,-2-16-42 0,0 13 41 15,0-13-36-15,4 11 5 0,-4-11-152 0,0 0-39 16,9 7-153-16,-9-7-52 0,0 0-82 0,12-6-66 16,-5 1-345-16,-7 5-450 0</inkml:trace>
  <inkml:trace contextRef="#ctx0" brushRef="#br0" timeOffset="13827.92">25889 6642 437 0,'-10'-7'530'0,"10"7"-22"0,-7-9-43 15,7 9-11-15,-2-9-76 0,2 9-46 16,-2-14-17-16,2 14-22 0,0-14-69 0,0 14 9 16,3-17-51-16,-3 17 5 0,6-15-68 0,-6 15 3 15,4-14-54-15,-4 14 18 0,5-11-44 0,-5 11 12 16,5-8-45-16,-5 8 29 0,0 0-44 0,8-3 35 16,-8 3-44-16,0 0 40 0,12 8-39 15,-12-8 38-15,11 13-37 0,-8-4 32 0,1 0-33 16,-2 2 29-16,2 2-29 0,-1-3 35 0,-1 3-30 15,-2-1 29-15,-2 1-34 0,0 1 33 0,1 1-32 16,-5 0 32-16,0-1-32 0,1 0 1 16,-5-1 5-16,0 4 3 0,1-4 4 0,-1-1 0 15,1 1-2-15,0-3 2 0,0 0-3 0,3 0 1 16,-1-3 2-16,2 0 10 0,1 0-1 0,4-7-5 16,-6 11-3-16,6-11 3 0,0 0-2 0,6 10 1 15,-6-10 3-15,17 5 0 0,-4-4 10 0,-1-1 3 16,5 0-6-16,0-1-1 0,2 0-3 0,0 0 0 15,-1-2-11-15,3 1 7 0,-4 0-9 0,2 0-38 16,-2-2-48-16,1 0-37 0,-1-1 21 0,-2 2-81 16,-2-2 23-16,1 1-70 0,-3-3 60 0,3-1 17 15,-7 3 23-15,1-2 21 0,-1-1 21 0,2 1 22 16,-4-3 26-16,-1 2 33 0,-2 0 30 0,2-2 31 16,-4 10 14-16,3-15 4 15,-3 15 10-15,0-16 4 0,0 16-14 0,0-12 7 16,0 12-6-16,-5-11-11 0,5 11-8 0,0 0 3 15,-8-5 13-15,8 5-46 0,0 0 68 0,-11 5-48 16,11-5 42-16,-8 10-51 0,8-10 82 0,-4 14-53 16,4-14 4-16,0 22 10 0,0-13-3 0,4 3-1 15,1 1-19-15,4-2-1 0,2 1-8 0,-2-2-6 16,5-1-5-16,-1-1-5 0,5 0 0 0,-4-4-8 16,4 1-4-16,-3-3-4 0,-1-2-9 0,3-2-6 15,-2-2-12-15,0 0-1 0,-3-5 22 16,-2 1-34-16,-3-3 33 0,-3 0-35 0,-4 11 37 0,-2-22-38 15,-2 10 40-15,-3-1-35 0,-6-1 38 16,-3 3-40-16,-2-1 32 0,2 0-30 0,0 4 36 16,3 0-40-16,0 3 35 0,-1 2-45 0,5-1 44 15,9 4-43-15,-18-2 49 0,18 2-39 16,-11 1 41-16,11-1-33 0,0 0 47 0,0 0-41 16,0 0 42-16,7 7-38 0,-7-7 38 0,20 1-37 15,-5 1 34-15,0-4-40 0,4 2 43 0,-1-1-89 16,1-1 40-16,0 1-53 0,0-2 48 0,-2 1-47 15,-3 1 58-15,-1 0-42 0,1 1 61 0,-14 0-52 16,18-5 55-16,-18 5-56 0,14-1 59 0,-14 1-56 16,0 0 63-16,0 0-50 0,0 0 57 15,0 0-47-15,0 0 50 0,0 0-43 0,-2 14 47 16,2-14-49-16,-6 11 47 0,6-11-36 0,-2 14 70 16,2-14-31-16,5 17 67 0,0-7-32 0,1 2 43 15,3-3-33-15,3-1-10 0,1 1-2 0,-2-1 0 16,7-3 3-16,0-1-9 0,-2-1-4 15,2-2 33-15,-1-1-13 0,0-1 1 0,-2-4-18 0,-1-2-14 16,-1-1-2-16,-4-1 1 0,-4-4-24 16,-1 4 9-16,-8-2-24 0,-3-1 12 0,-4 1-15 15,-2 1 5-15,-6 0-80 0,-1 1-44 0,-2 5-116 16,-1-2-46-16,3 6-90 0,0 0-141 0,0 1-142 16,1 4-453-16,-3 2-725 0</inkml:trace>
  <inkml:trace contextRef="#ctx0" brushRef="#br0" timeOffset="56467.9">17500 5076 58 0,'0'0'366'0,"0"0"-74"0,0 0-33 16,0 0-38-16,-7-6-52 0,7 6-31 15,0 0-5-15,-7-6 6 0,7 6-20 0,0 0 31 16,0 0-3-16,0 0 9 0,-8-5-8 0,8 5 4 16,0 0-24-16,0 0 6 0,0 0-30 0,0 0-2 15,0 0-36-15,0 0 3 0,0 0-15 0,0 0 0 16,0 0-17-16,-10 2 8 0,10-2-4 0,0 0 19 15,0 13-6-15,0-13 11 0,0 15-14 0,0-15-1 16,2 20-13-16,-2-7 18 0,1 0-10 0,-1 4-4 16,1 0-3-16,0 4 3 0,2 0-10 0,-1 3-4 15,0 0-3-15,-1-1-4 0,1 1-5 16,0 0 5-16,0 0-6 0,0 1-2 0,-1-1-1 0,0-1-4 16,1-2 5-16,-1-2-8 15,0 0 6-15,0 0-4 0,1-2-3 0,-1-2 14 16,0-1-14-16,-1-1 3 0,2-1-10 0,-1-1 10 15,-1-11-2-15,1 19 4 0,-1-19-7 0,3 15 7 16,-3-15-1-16,2 11 1 0,-2-11 7 0,0 0 19 16,0 16-2-16,0-16 3 0,0 0 18 0,1 12 15 15,-1-12 16-15,0 0 10 0,0 0 1 0,2 11-7 16,-2-11-13-16,0 0-14 0,0 0-11 16,0 0-11-16,-3-10-15 0,3 10 4 0,0 0-10 15,-2-18-3-15,2 18-21 0,0-19-11 0,0 7 33 16,2-1-32-16,-2 0 32 0,0 0-34 0,0-3 35 15,0-1-34-15,1-1 32 0,-2 0-34 0,1 0 36 16,0 0-25-16,-2-1 22 0,0 0-35 0,0 1 36 16,1 0-36-16,-2-1 36 0,-1 4 5 15,2-3-12-15,-1 0 4 0,0 1-9 0,1 0-1 16,-1 1-7-16,2 0 6 0,0-1-2 0,1 0-1 16,1 0 2-16,-1 1-1 0,1-1-1 0,2 0-1 15,-2 3 5-15,0 0-2 0,2 3-2 0,-2-2 3 16,1 1-2-16,-1 2-4 0,0-1 6 0,-1 11-2 15,3-18 1-15,-3 18 2 0,2-17-2 0,-2 17-3 16,3-13 4-16,-3 13-4 0,1-13 2 16,-1 13-1-16,5-13 1 0,-5 13-2 0,6-13-6 15,-6 13 9-15,8-12 0 0,-8 12-1 0,8-13-1 16,-8 13 1-16,9-11-1 0,-9 11-1 0,7-10 4 16,-7 10-1-16,7-7-2 0,-7 7-3 0,0 0-5 15,9-9 0-15,-9 9 4 0,0 0 6 0,10-7 1 16,-10 7-4-16,0 0 0 0,14-2 1 15,-14 2-1-15,13 1 3 0,-13-1-1 0,15 2 1 16,-4 2 0-16,-11-4-14 0,20 8 10 0,-10-5 8 16,3 4-4-16,-2-2 0 0,1 3 0 0,-1 0-1 15,1 0-1-15,-2 0 2 0,0 1-1 0,-1-1 2 16,-1 3-2-16,1-3 2 0,-4 3-8 16,-1-3 2-16,1 3 7 0,-2-1-1 0,-1-1 1 15,-1 2-5-15,-1-11 9 0,0 19-37 0,0-19 43 16,-2 19-37-16,-1-11 44 0,3-8-38 0,-7 18 38 15,3-11-36-15,-3 3 34 0,0-2-32 16,-2-1 41-16,-2 3-39 0,0-3 26 0,-2 0-28 0,-2 0 39 16,1-2-40-16,0 1 40 0,-3-1-39 0,2-1 39 15,0 0-40-15,2 0 38 0,0-2-33 0,1 2 36 16,12-4-39-16,-19 2 31 0,19-2-113 0,-15 0-61 16,15 0-131-16,-14-2-110 0,14 2-169 15,-10-4-579-15,10 4-759 0</inkml:trace>
  <inkml:trace contextRef="#ctx0" brushRef="#br0" timeOffset="58334.46">18086 5144 239 0,'0'0'427'16,"0"0"-27"-16,0 0-51 0,0 0-18 0,5 9-47 15,-5-9-18-15,0 0-70 0,0 0-22 0,0 0-42 16,0 0-1-16,0 0-25 0,0 0 7 15,0 0-25-15,0 0-2 0,0 0-29 0,0 0 2 16,0 0-27-16,0 0 6 0,0 0-25 0,-7-9 9 16,7 9-19-16,-11-5 11 0,11 5-18 0,-17-4 13 15,17 4-16-15,-19-6 12 0,19 6-17 16,-23-1 14-16,11 2-15 0,0 1 14 0,0 1-7 0,1-1 5 16,0 4-12-16,1-1 16 0,1 2-11 15,2 0 17-15,0 1-11 0,3 1 20 0,0-1-16 16,2 4 9-16,2-12 12 0,0 20 0 0,0-20 4 15,2 20-1-15,1-10 0 0,1-1 3 0,0 0 5 16,1 0-2-16,0-2 4 0,3 0-2 0,-2-1-4 16,-6-6-1-16,13 10-7 0,-13-10-6 0,14 5 4 15,-14-5-3-15,15 0-2 0,-15 0 0 16,18-5-1-16,-10-2-2 0,1 1 0 0,0-5-5 16,0-1 9-16,-2-3-13 0,0-4 3 0,2 0-1 15,-4-4 7-15,0 1-4 0,-1-2 13 0,0 0 13 16,-3-1 9-16,1 3 6 0,-2 0 14 0,0 3-14 15,-1-2 36-15,1 4-1 0,-1-2 8 0,0 2-7 16,-1 3-9-16,2 1 0 0,-1 0-8 16,1 13-13-16,-1-22-9 0,1 22-10 0,-2-15-4 15,2 15-22-15,0-15 0 0,0 15-7 0,-1-10-3 16,1 10-3-16,0 0-4 0,0-12 0 0,0 12-8 16,0 0 11-16,0 0 3 0,0 0 4 0,0 0-2 15,3 14-3-15,-3-14-3 0,-2 20 8 0,1-6-2 16,1 4-3-16,-1 1 5 0,1 2-3 15,0 2 0-15,0 4 3 0,0-1-1 0,1 1-36 16,0 1 38-16,1 5-26 0,-1-5 40 0,2 4-37 16,0 0 42-16,0-7-38 0,2 1 35 0,-1-1-39 15,-2-1 38-15,2-3-91 0,-1-3 17 16,1-1-54-16,-2-1-57 0,1-5-50 0,-1 1-74 16,-2-12-42-16,7 18-131 0,-7-18-122 0,9 6-288 15,-9-6-430-15</inkml:trace>
  <inkml:trace contextRef="#ctx0" brushRef="#br0" timeOffset="58867.89">18448 4948 466 0,'6'-9'389'16,"-6"9"2"-16,10-13-72 0,-5 5 4 0,-5 8-39 16,9-13-2-16,-9 13-23 0,6-10 5 0,-6 10-33 15,5-10-24-15,-5 10-24 0,4-8-40 0,-4 8 5 16,5-10-19-16,-5 10-17 0,0 0-30 0,2-12-13 16,-2 12-12-16,0 0-13 0,-2-13-5 0,2 13-10 15,0 0-8-15,-6-10-4 0,6 10-2 0,0 0-6 16,-5-9 0-16,5 9-4 0,0 0-7 0,-7-7-5 15,7 7 9-15,0 0-2 0,-7-6-5 0,7 6 3 16,0 0-4-16,0 0-4 0,-14 4 6 0,14-4 1 16,-9 9-3-16,9-9 1 0,-9 15 2 15,4-3-1-15,-3-1 6 0,3 6 6 0,-1 2 19 16,0 1-7-16,0 3 2 0,0 1 30 16,2 1-11-16,0 3-6 0,0 4-2 0,3-3-29 15,0 0 25-15,1 5-2 0,2-1 42 0,-1 2-37 16,3-1 24-16,0 1-49 0,0 0 38 0,1 0-45 15,0-1 18-15,2-2 15 0,-2 1-42 0,-1-2 38 16,1 0-39-16,0-6 39 0,-2 0-39 0,1-3 23 16,0 1-26-16,-1-4 39 0,-1-1-34 0,0 0 6 15,-1-3-48-15,0-1 41 0,-1-1-33 0,0-13 44 16,-1 22-58-16,1-22 41 0,-3 19-77 0,3-19 30 16,-5 12-36-16,5-12-37 0,-8 7-44 15,8-7-42-15,0 0-92 0,-16 0-38 0,16 0-98 16,-13-7-62-16,7 0-280 0,-6-4-312 0</inkml:trace>
  <inkml:trace contextRef="#ctx0" brushRef="#br0" timeOffset="59035.5">18258 5368 542 0,'3'-15'549'0,"0"1"-64"16,4-1 3-16,4 0-65 0,1-2-42 0,2 1-44 15,8-1-27-15,3-1-28 0,7 0-26 16,4 1-24-16,2 2-46 0,4 2-38 0,-2 2-27 15,-5 4-27-15,-2 1-57 0,-5 2-63 0,0 2-67 16,-5 2-59-16,-1 0-126 0,-3 4-91 0,-1-2-118 16</inkml:trace>
  <inkml:trace contextRef="#ctx0" brushRef="#br0" timeOffset="59700.73">17786 6235 41 0,'0'0'498'15,"-11"-6"-9"-15,11 6-42 0,-10-6-86 0,2 0 24 16,8 6-103-16,-15-7 15 0,6 2-72 0,1 1 27 16,8 4-77-16,-18-9 23 0,10 3-77 0,8 6 35 15,-17-5-76-15,17 5 34 0,-16-3-63 0,16 3 33 16,-20 4-52-16,10 0 62 0,-3 2-63 0,0 3 45 16,0 0-54-16,-1 3 51 0,0 2-62 0,0 2 48 15,3 0-61-15,-2 1 55 0,3 1-54 0,2 1 49 16,-1-2-58-16,5-1 58 0,2 0-50 0,2-2 55 15,2 0-49-15,5 1 45 0,3-1-43 16,3-1 40-16,3-1-45 0,5-1 37 16,4 0-43-16,6-2 37 0,0-4-42 0,1 0 22 15,-3-2-132-15,2-1-40 0,-2-1-103 0,0-1-130 16,-1-1-111-16,-1-1-145 0,-1-4-270 0,-3 0-486 16</inkml:trace>
  <inkml:trace contextRef="#ctx0" brushRef="#br0" timeOffset="60217.16">18069 6350 471 0,'0'0'482'0,"0"0"-21"15,-10 9-54-15,10-9-38 0,-14 5-51 0,5-2-40 16,9-3-41-16,-21 7-35 0,10-4-33 0,-1 0-31 15,1 1-26-15,-2-2-24 0,3 3-14 0,-1-3-17 16,0 3-11-16,1-1-8 0,10-4-15 16,-16 8-10-16,9-2 6 0,7-6-3 0,-10 12-3 0,10-12-2 15,-3 10-2-15,3-10 3 0,1 10-2 0,-1-10-6 16,7 11 5-16,-7-11-5 0,10 8 3 0,-10-8 3 16,14 5 11-16,-14-5 5 0,15 1 4 0,-15-1 7 15,18-3 6-15,-18 3-39 0,18-10 47 16,-9 3-62-16,-1-5 53 0,-1-1-56 0,0-2 53 15,-1-5-60-15,-1 0 67 0,0-3-58 16,-1 1 59-16,-1-2-41 0,-1 2 66 0,2-1-26 16,-3-2 53-16,1 2-43 0,-2 3 45 0,0-1-22 15,0 4 28-15,-3-2-32 0,-1 1 26 0,2 2-29 16,-2 2 4-16,0 0-22 0,2 3 15 0,-1 2-34 16,0-1 4-16,3 10-49 0,-4-14 32 0,4 14-20 15,0 0 20-15,0 0-20 0,0 0 15 0,0 0-21 16,0 0 20-16,11 3-20 0,-7 5 2 0,1 6 2 15,2 0 1-15,-2 3 15 0,1 4-18 0,-3 5 16 16,3 2-16-16,-4 4 14 0,1 1-7 16,-1 2 8-16,1-4-14 0,-2 2 6 0,0-1-46 15,2-3 0-15,-2-3-58 0,2 2 6 0,-1-5-106 16,1 1 5-16,-2-5-124 0,3-1-13 0,1-4-112 16,3 0-139-16,-2-4-448 0,1-3-642 15</inkml:trace>
  <inkml:trace contextRef="#ctx0" brushRef="#br0" timeOffset="60584.52">18436 6156 97 0,'1'-16'472'0,"-1"16"10"16,2-17-110-16,0 7-3 0,-1-1-42 0,-1 11-30 15,1-23-88-15,-1 11 17 0,0 0-22 0,0-1-24 16,-1 2-24-16,0-1-7 0,-2 2-13 0,1-2-14 16,-3 3-9-16,1 0-4 0,-1 1-13 0,0 1-14 15,-2 2-14-15,7 5-9 0,-15-9-60 0,15 9 48 16,-16-1-54-16,16 1 51 0,-20 6-54 16,11-1 57-16,0 3-55 0,0 2 48 0,3 3-52 15,1 2 67-15,1 2-35 0,2 4 70 0,5 4-39 16,1 4 48-16,2 4-44 0,3 3 20 15,4 2-34-15,-1 2 18 0,2-1-32 0,-2-1 24 16,2 1-32-16,-1-1 21 0,-1 1-34 0,-1-2-1 16,-3-3 3-16,-2-4-1 0,-2-1-5 0,-1-3-25 15,-3-3-69-15,-3 1-2 0,-1-4-38 0,-2 0-46 16,-2-3-44-16,-1-4-40 0,-1-1-60 0,-2-1-46 16,0-4-28-16,2-4-36 0,-3 0-405 0,0-5-379 15</inkml:trace>
  <inkml:trace contextRef="#ctx0" brushRef="#br0" timeOffset="60717.01">18239 6360 100 0,'5'-15'697'15,"4"4"-139"-15,4-4-50 0,5 2-102 0,3-2-23 16,5 2-128-16,3 3 4 0,3-1-109 16,2 1-73-16,0 3-233 0,2-1-134 0,-3 3-211 15,0-1-275-15,2 1-293 0</inkml:trace>
  <inkml:trace contextRef="#ctx0" brushRef="#br0" timeOffset="65349.3">24351 5931 348 0,'0'0'368'0,"0"0"-39"0,0 0-36 16,0 0-40-16,0 0-26 0,0 0-16 0,0 0-22 16,0 0-16-16,0 0-20 0,0 0-14 0,0 0-11 15,0 0-7-15,0 0 0 0,0 0 3 0,0 0-1 16,0 0-15-16,0 0-13 0,0 0-13 16,0 0-13-16,0 0-13 0,0 0-9 0,0 0-7 15,12-6-10-15,-12 6-2 0,0 0-3 16,12-3-2-16,-12 3-5 0,13-5-5 0,-13 5 3 15,13-6 3-15,-13 6 5 0,14-5 5 0,-14 5 8 16,16-8-5-16,-6 4-6 0,-2-1-5 0,-1 1 0 16,1-2 0-16,1 2-7 0,-9 4 1 0,14-9-4 15,-14 9-2-15,14-9-2 0,-6 5 0 16,-8 4 1-16,11-11-4 0,-11 11 5 0,13-8 7 16,-13 8 9-16,10-10 2 0,-10 10 11 0,13-9 5 15,-13 9-62-15,10-8 57 0,-10 8-52 0,9-14 53 16,-4 7-4-16,1 0-55 0,-6 7 56 0,9-16 5 15,-5 9-47-15,0-2 43 0,1 0-51 0,-1 0 49 16,0 2-45-16,1-2 50 0,0-1-47 0,-1 0 53 16,1 1-52-16,-2-1 49 0,1 1-52 15,0-2 44-15,-1 2-47 0,4-1 54 0,-3 0-56 16,-1 1 54-16,1 0-59 0,0 0 53 0,0-1-53 16,-4 10 54-16,6-16-54 0,-6 16 43 0,8-18-42 15,-4 11 45-15,1-4-49 0,-5 11 53 0,5-16-48 16,-1 7 45-16,0 1-45 0,-4 8 51 0,7-18-47 15,-3 10 52-15,1-2-41 0,-2 0 43 0,1 1-47 16,0 0 34-16,-1-1-37 0,1 1 42 16,3 0-46-16,-4 1 48 0,3-3-48 0,-1 3 34 15,1-3-43-15,1 2 43 0,-3-1-48 0,3 2 49 16,-3-2-43-16,3 1 44 0,0-1-46 0,0 0 45 16,-1 1-42-16,1-1 38 0,-2 0-40 0,4-1 42 15,-2 3-43-15,-1 0 45 0,1-2-49 0,-1 3 48 16,0-3-5-16,2 3-15 0,-3-1 14 15,1 1-3-15,-2-2-2 0,4 2-8 0,-3 0 9 16,0 0-3-16,2-2-2 0,-2 2-1 0,2-1-3 16,-2 2 2-16,1-2-3 0,-1 0 2 0,0 1 0 15,2-2-3-15,1 2 0 0,-3-1-3 0,0-1-3 16,2 1 7-16,3 1 0 0,-5-1 1 16,1-1-1-16,1 2-1 0,-1 0-10 0,2-1 14 15,-2 2-3-15,-6 6 1 0,13-15-16 0,-13 15 18 16,10-13-2-16,-3 7-4 0,-7 6 3 0,12-11 0 15,-12 11 5-15,12-12-6 0,-7 6 0 0,1-1 1 16,0 1 0-16,-1-2-2 0,2 2 0 0,-2-1 3 16,2 1-3-16,-1-1-21 0,1 1 19 0,0-1 6 15,1 1 2-15,-1-1-2 0,0 1-5 16,2 0 1-16,-3 0 2 0,2 0-2 16,0 1 1-16,1-1-1 0,-9 6 2 0,14-10-13 15,-14 10-4-15,16-9 15 0,-16 9 3 0,13-8 2 0,-13 8-2 16,13-8 1-16,-13 8-4 0,14-6 2 15,-14 6-1-15,9-5 0 0,-9 5-3 0,10-5 3 16,-10 5 1-16,10-4-17 0,-10 4 13 0,9-3 6 16,-9 3 0-16,8-5 0 0,-8 5-2 0,13-3-1 15,-13 3 0-15,13-4 0 0,-13 4-9 0,12-1 8 16,-12 1 0-16,14-2 2 0,-14 2-3 0,14-1-5 16,-14 1 4-16,14 0-7 0,-14 0 12 0,16 3-2 15,-16-3-2-15,15 2 1 0,-15-2 6 0,13 4-9 16,-13-4 1-16,18 7 2 0,-18-7 0 0,19 6 0 15,-13 0-7-15,3-4 5 0,0 4 3 0,-1 0 2 16,0-1-3-16,-1 1 1 0,2-1-2 16,0 1 4-16,-2 2 6 0,1-1-11 15,-1 0 0-15,0 2 13 0,4 0-12 0,-6-1-5 16,1 2 6-16,3 1 3 0,-2-1-2 0,-1 1 1 16,1 1 0-16,0-2-9 0,0 0 10 0,-1 1-2 15,-1 0 0-15,0-2 0 0,2 3 2 0,-3-3-2 16,3 2-4-16,-3 1 5 0,1 0 5 0,1 0-3 15,-1 0-48-15,-1-2 55 0,1 0-47 0,0 1 53 16,-1-1-49-16,2-1 53 0,-3 2-51 0,4-2 56 16,-2 0-51-16,1 1 49 0,-2 0-50 0,0-2 51 15,1 2-50-15,0-2 51 0,0 0-50 0,-1 1 50 16,0-1-50-16,1 0 51 0,1 1-52 16,-3-1 44-16,2 0-38 0,-1 1 48 0,1-1-50 15,-1 0 44-15,-4-8-39 0,8 16 41 0,-8-16-49 16,8 15 48-16,-8-15-45 0,9 13 47 15,-9-13-49-15,8 15 43 0,-8-15-44 0,7 14 54 16,-7-14-54-16,10 12 32 0,-10-12-26 0,6 13 45 16,-6-13-49-16,6 11 50 0,-6-11-50 0,7 12 50 15,-7-12-51-15,10 13 48 0,-10-13-47 16,8 15 50-16,-8-15-47 0,7 13 42 0,-1-5-40 16,-6-8 42-16,8 13-49 0,-3-5 50 0,-5-8-50 15,10 13 51-15,-10-13-51 0,9 14 45 0,-9-14-40 0,10 14 46 16,-10-14-44-16,10 16 42 0,-10-16-40 15,9 13 39-15,-5-7-2 0,-4-6-5 0,10 14-44 16,-10-14 51-16,11 11-42 0,-7-3 49 0,-4-8-10 16,10 12 35-16,-10-12-42 0,11 12 23 0,-11-12-32 15,9 11 29-15,-9-11-35 0,8 10 30 0,-8-10-36 16,10 10 32-16,-10-10-33 0,9 12 38 16,-9-12-43-16,8 12 36 0,-8-12-36 0,12 13 28 15,-8-7-28-15,1 1 36 0,1 0-29 0,-1-1 27 16,3 0-33-16,-2 1 30 0,-6-7-30 0,13 11 30 15,-5-4-30-15,-8-7 28 0,12 12-27 0,-5-6 26 16,-7-6-28-16,12 8 26 0,-12-8-27 16,11 11 34-16,-11-11-29 0,10 7 30 0,-10-7-34 15,12 7 28-15,-12-7-28 0,9 6 31 0,-9-6-31 16,9 6 33-16,-9-6-30 0,9 6 29 0,-9-6-34 16,12 6 30-16,-12-6-27 0,13 5 30 0,-13-5-28 15,16 5 29-15,-16-5-25 0,15 4 15 0,-15-4-21 16,20 5 32-16,-20-5-32 0,19 5 31 0,-19-5-32 15,17 5 28-15,-17-5-25 0,14 3 31 0,-14-3-25 16,15 5 25-16,-15-5-25 0,13 1 32 0,-13-1-32 16,14 3 29-16,-14-3-32 0,13 0 28 15,-13 0-25-15,0 0 23 0,19-1-23 0,-19 1 11 16,0 0-33-16,15-3-9 0,-15 3-88 16,0 0-27-16,12-4-82 0,-12 4-99 0,0 0-137 15,0 0-227-15,0 0-342 0,0 0-652 0</inkml:trace>
  <inkml:trace contextRef="#ctx0" brushRef="#br0" timeOffset="68784.6">24863 5234 186 0,'0'0'227'0,"0"0"-22"16,0 0-47-16,0 0 4 0,0 0-41 0,0 0 3 15,0-12-34-15,0 12 13 0,0 0-34 16,0 0 19-16,0 0-33 0,0 0 17 0,0 0-32 15,0 0 24-15,0 0-41 0,0 0 24 0,0 0-30 16,0 0 37-16,0 0-28 0,0 0 38 0,0 0-32 16,0 0 31-16,0 0-32 0,0 0 14 15,0 0-4-15,0 0 18 0,0 0 33 0,0 0-16 16,0 0 30-16,0 0-20 0,0 0 19 0,0 0-17 16,0 0 11-16,0 0-19 0,0 0 9 0,0 0-17 15,0 0 5-15,0 0-24 0,0 0 4 0,0 0-24 16,0 0 4-16,0 0-24 0,0 0 9 0,0 0-20 15,0 0 11-15,0 0-11 0,0 0-4 0,0 0 2 16,0 0 1-16,9 6 23 0,-9-6 9 16,3 8-3-16,-3-8 3 0,3 11 8 0,-3-11-2 15,4 12-6-15,-4-12-1 0,1 14-61 0,-1-14 60 16,2 15-5-16,-2-15 10 0,0 18-3 0,0-18-6 16,1 18-5-16,-1-18-1 0,0 21-3 15,0-10-2-15,0 1 3 0,0-12-5 0,0 23-3 16,1-11-1-16,-1-12-2 0,1 20-2 0,-1-20 0 15,2 22 2-15,-1-11 0 0,-1-11 6 0,2 23 14 16,0-11-1-16,-2-1 0 0,0 1-11 0,0 0 7 16,0-12-10-16,0 22 10 0,0-11 9 0,0-11 1 15,0 20-3-15,0-20-3 0,0 19 3 0,0-19-9 16,-2 18 0-16,2-18-1 0,-2 14 0 16,2-14-6-16,-1 15-3 0,1-15-2 0,-2 14-2 15,2-14-2-15,-1 11-1 0,1-11-1 0,0 12 0 16,0-12-1-16,-1 13 1 0,1-13 0 0,0 14-1 15,0-14-1-15,-1 13 0 0,1-13 2 0,-2 14-6 16,2-14 7-16,-1 17-1 0,1-17-4 16,0 14 3-16,0-14-2 0,-2 18 8 0,2-18-4 15,0 15-3-15,0-15 1 0,-2 17-2 0,2-17-48 16,0 17 53-16,0-17-43 0,-1 16 55 16,1-16-41-16,0 16 43 0,0-16-49 0,0 15 88 15,0-15-57-15,0 16 50 0,0-16-59 0,0 14 50 16,0-14-56-16,1 17 52 0,-1-17-52 0,0 15 48 15,0-15-47-15,2 17 44 0,-2-17-51 0,2 18 55 16,-2-18-62-16,0 19 54 0,0-19-50 0,1 19 53 16,-1-19-44-16,2 20 42 0,-2-20-54 0,2 20 54 15,-2-20-48-15,1 19 51 0,-1-19-23 0,2 18 46 16,-2-18-36-16,0 17 25 0,0-17-48 0,1 16 45 16,-1-16-54-16,2 15 50 0,-2-15-51 15,2 15 48-15,-2-15-55 0,0 16 54 0,0-16-49 16,1 14 48-16,-1-14-52 0,1 16 50 0,-1-16-48 15,2 14 45-15,-2-14-49 0,2 13 51 0,-2-13-51 16,1 13 48-16,-1-13-47 0,0 13 43 16,0-13-39-16,0 12 47 0,0-12-50 0,0 12 46 15,0-12-40-15,0 0 38 0,0 18-46 0,0-18 49 16,0 0-50-16,-1 14 30 0,1-14-24 0,0 0 38 16,-2 12-39-16,2-12 47 0,0 0-45 0,0 0 44 15,0 13-41-15,0-13 41 0,0 0-49 0,0 0 45 16,0 0-42-16,-2 11 44 0,2-11-45 0,0 0 38 15,0 0-39-15,0 0 46 0,0 0-97 0,0 0-13 16,0 0-120-16,0 0-61 0,0 0-169 0,0 0-150 16,0 0-451-16,0 0-648 0</inkml:trace>
  <inkml:trace contextRef="#ctx0" brushRef="#br0" timeOffset="70081.89">25154 4959 226 0,'0'0'299'0,"0"0"-44"0,0 0-24 15,0 0-28-15,0 0-64 0,0 0 30 0,0 0-26 16,0 0 29-16,0 0-40 0,-6-6 17 0,6 6-36 16,0 0 7-16,0 0-33 0,0 0 6 0,0 0-35 15,0 0 9-15,0 0-36 0,0 0 14 16,0 0-27-16,0 0 12 0,0 0-25 0,0 0 14 16,0 0-10-16,0 0 14 0,0 0-23 15,0 0 22-15,4 8-22 0,-4-8 23 0,4 11-9 16,-4-11 25-16,2 12-17 0,-2-12 21 0,3 14-19 15,-3-14 14-15,2 19-15 0,0-7 11 0,0-1-11 16,-2 1 16-16,3 0-19 0,-2 0 13 0,0 1-13 16,0 1 21-16,2 2-8 0,-3 0 7 0,5-1 1 15,-5 1-4-15,1 0 2 0,0 1 12 0,2 0-7 16,-2-1-8-16,2 0-4 0,-3 0 8 0,4 1-10 16,-4 0-2-16,1-1-4 0,0 1-5 0,1-1-1 15,-2-2-3-15,1 1 0 0,-1-1 2 0,0 0-3 16,0 1-1-16,0-2 0 0,-1 2-9 15,1-2 16-15,-2-1-12 0,2 0 8 0,-1 0 1 16,1 1-3-16,0-13-1 0,0 19-2 16,0-19 1-16,0 22 0 0,0-22 2 0,1 20-3 15,-1-20 0-15,2 21-5 0,-2-21-1 0,1 19-1 16,-2-8-3-16,1-11 1 0,1 18 4 0,-1-18-1 16,1 20 2-16,-1-20 2 0,3 17 1 0,-3-17-3 15,0 17 4-15,0-17 2 0,-3 17-7 0,3-17 11 16,0 16-2-16,0-16-4 0,0 16-1 0,0-16-1 15,-1 14-1-15,1-14-2 0,0 16 0 0,0-16 7 16,-1 14 6-16,1-14 0 0,0 17-3 0,0-17-2 16,-2 18-1-16,2-18-5 0,0 18-54 15,0-18 65-15,0 21-53 0,-1-9 56 0,1-12-55 16,-1 20 57-16,1-20-53 0,1 24 67 16,-2-12-68-16,1 0 57 0,0 0-59 0,0-12 60 15,0 21-56-15,0-21 56 0,0 24-49 0,0-24 49 16,0 20-53-16,0-20 53 0,0 24-54 0,0-24 53 15,0 20-53-15,0-20 57 0,0 20-62 0,0-20 60 16,0 21-56-16,1-10 56 0,-1-11-59 0,1 19 66 16,-1-19-64-16,3 21 53 0,-3-21-49 0,4 17 53 15,-2-8-58-15,-2-9 61 0,2 18-59 0,-2-18 58 16,3 14-48-16,-3-14 72 0,3 16-57 16,-3-16 53-16,2 14-59 0,-2-14 48 0,4 13-57 15,-4-13 56-15,0 11-55 0,0-11 52 0,2 11-55 16,-2-11 53-16,0 0-52 0,2 13 53 15,-2-13-55-15,0 0 50 0,1 11-51 0,-1-11 53 16,0 0-53-16,0 0 57 0,3 11-56 0,-3-11 53 16,0 0-54-16,0 0 33 0,0 0-76 0,0 0 16 15,0 0-79-15,0 0 18 0,0 0-50 0,-4 8-69 16,4-8-100-16,0 0-111 0,0 0-516 0,-9-5-537 16</inkml:trace>
  <inkml:trace contextRef="#ctx0" brushRef="#br0" timeOffset="70815.24">24983 6413 160 0,'5'-9'355'0,"-5"9"-91"0,0 0-29 16,0 0-32-16,0 0-24 0,0 0-32 0,9-5-9 16,-9 5-19-16,0 0-5 0,0 0-1 0,0 0 5 15,0 0 3-15,0 0-1 0,0 0-9 0,8-5-7 16,-8 5-13-16,0 0-21 0,0 0-14 0,0 0-11 16,0 0-4-16,0 0-14 0,-14 4-4 0,14-4-5 15,0 0-2-15,-13 4-6 0,13-4-1 0,-11 5 1 16,11-5-3-16,-12 4-3 0,12-4-1 0,-12 5 1 15,12-5-3-15,-9 6 0 0,9-6-1 16,-11 6 1-16,11-6-1 0,-9 7-2 16,9-7 0-16,0 0 3 0,-10 5 1 0,10-5 3 15,0 0 19-15,-9 5 6 0,9-5 0 0,0 0 8 16,0 0-2-16,0 0-7 0,0 0-7 0,0 0 1 16,0 0-11-16,0 0-1 0,4 8-3 0,-4-8 2 15,0 0-3-15,8 6-4 0,-8-6 0 0,0 0 0 16,13 5-2-16,-13-5 0 0,9 3 2 0,-9-3-10 15,12 3-15-15,-12-3-16 0,13 3-3 0,-13-3-23 16,13 5-17-16,-13-5-4 0,16 1-8 0,-16-1-9 16,14 3-7-16,-14-3-13 0,9 3-29 0,-9-3-30 15,0 0-49-15,0 0-89 0,15-1-210 0,-15 1-32 16</inkml:trace>
  <inkml:trace contextRef="#ctx0" brushRef="#br0" timeOffset="71282.49">24942 6419 119 0,'0'0'361'0,"0"0"-93"16,0 0-37-16,0 0-24 0,13 0-22 0,-13 0-19 15,12 2-17-15,-12-2-21 0,16-2-21 0,-16 2-20 16,19 0-17-16,-19 0-15 0,22 0-3 0,-22 0-17 16,24-1-4-16,-24 1-10 0,23-1-7 0,-9 1-17 15,-14 0 12-15,23-1-17 0,-10 0-20 0,-2 0-8 16,0-2-26-16,0 1-5 0,-11 2 6 0,18-3 1 16,-8-1-2-16,-10 4 5 0,12-5 12 0,-12 5 9 15,9-5 26-15,-9 5 5 0,0 0 9 0,6-8 13 16,-6 8 17-16,0 0 22 0,0 0 21 0,0 0 12 15,-4-11 16-15,4 11 15 16,0 0 3-16,0 0 3 0,0 0-2 0,0 0-5 16,0 0-1-16,0 0 6 0,0 0-13 0,4-10-3 15,-4 10-13-15,0 0-6 0,0 0-16 0,17 1-15 16,-17-1-5-16,9 3-14 0,-9-3-7 0,12 7-4 16,-12-7-5-16,10 10-4 0,-10-10-1 0,8 8-7 15,-8-8 4-15,9 10-4 0,-9-10 6 0,4 11-2 16,-4-11-1-16,1 10-6 0,-1-10 0 0,-1 12-16 15,1-12-38-15,-5 7-47 0,5-7-58 0,-9 8-93 16,9-8-99-16,-13 3-113 0,13-3-335 0,-16 0-312 16</inkml:trace>
  <inkml:trace contextRef="#ctx0" brushRef="#br0" timeOffset="72280.53">25226 4991 28 0,'0'0'239'0,"0"0"-41"0,0 0-21 15,0 0-35-15,0 0 20 0,0 0-50 0,0 0-2 16,0 0-5-16,-7 4 0 0,7-4 7 0,0 0-28 16,0 0 37-16,0 0-22 15,0 0 37-15,0 0-47 0,0 0 12 0,0 0-30 16,0 0 12-16,0 0-39 0,0 0 19 0,-9 8-32 15,9-8 17-15,0 0-23 0,-7 7 27 0,7-7-14 16,-7 7 25-16,7-7-22 0,-6 12 13 0,6-12-32 16,-9 13 16-16,4-6-22 0,5-7 14 0,-11 17-23 15,5-9 22-15,1 2-23 0,-5 1 10 0,2 0-12 16,-1 0 18-16,2 0-19 0,-3 0 11 0,0 0-19 16,1 0 2-16,-2 2 2 0,1-1 1 0,-1 1 3 15,2 1 13-15,-1-3 9 0,0 3-1 0,1-2-6 16,2-1 4-16,-1 1-8 0,1 0-4 0,-1 0 0 15,3-3-3-15,-2 1-1 0,3-2 2 16,-1 0-4-16,0 1 0 0,0-2-2 16,5-7 3-16,-10 16 4 0,10-16-6 0,-8 14 0 15,8-14-2-15,-8 12 1 0,8-12 0 0,-6 11 2 16,6-11-2-16,-6 8-6 0,6-8 2 0,-6 8-1 16,6-8 5-16,0 0-4 0,-5 8 0 0,5-8 1 15,0 0 1-15,-4 9 2 0,4-9 4 0,0 0-1 16,0 0-21-16,-5 8-4 0,5-8-13 0,0 0-9 15,0 0-24-15,0 0-60 0,0 0-78 0,0 0-70 16,0 0-96-16,16-3-254 0,-16 3-136 0</inkml:trace>
  <inkml:trace contextRef="#ctx0" brushRef="#br0" timeOffset="72763.41">25196 5269 130 0,'-11'-2'278'16,"11"2"-40"-16,0 0-67 0,0 0-11 0,0 0-44 15,-13 0 8-15,13 0-48 0,0 0 24 0,0 0-26 16,0 0 14-16,0 0 0 0,-9 6-2 0,9-6-11 16,0 0 9-16,0 0-6 0,-5 8 7 0,5-8-9 15,0 0 5-15,-6 7-13 0,6-7-4 0,-8 6-11 16,8-6 0-16,-9 9-6 0,9-9-3 0,-10 8-6 16,10-8 2-16,-14 11 1 0,7-5-7 0,-2 1 2 15,3-1-10-15,-3 1 0 0,0 1-14 0,0 1 1 16,0 0-2-16,0 1-1 0,0-1-1 0,0 1 17 15,-1 1-20-15,1 1 14 16,1-2-22-16,-3 2 18 0,2 0-10 0,0-1 6 16,-1 0-18-16,0 0 19 0,2 1-22 0,0-2 21 15,-3-1-20-15,4 1 23 0,0-2-26 0,0 0 19 16,1-1-13-16,0 0 17 0,6-7-23 0,-8 12 17 16,8-12-16-16,-9 10 21 0,9-10-22 0,-7 9 22 15,7-9-28-15,-7 8-4 0,7-8-58 0,0 0-16 16,-6 8-60-16,6-8 0 0,0 0-46 0,0 0-13 15,0 0-57-15,0 0-268 0,0 0-47 0</inkml:trace>
  <inkml:trace contextRef="#ctx0" brushRef="#br0" timeOffset="73197.33">25100 5566 183 0,'0'0'202'0,"0"0"-34"16,0 0-28-16,0 0 21 0,10 1-1 0,-10-1 52 15,0 0-38-15,0 0 25 0,0 0-31 16,0 0 24-16,-6 11-34 0,6-11 11 0,0 0-47 15,-11 6-2-15,11-6-39 0,-10 4 6 0,10-4-34 16,-8 6 1-16,8-6-22 0,-10 6 13 0,10-6-30 16,-9 6 13-16,9-6-21 0,-8 8 19 0,8-8-27 15,-11 10 21-15,11-10-22 0,-11 12 18 0,6-3-20 16,-2-2 17-16,0 1-17 0,1 0 16 0,-4 2-17 16,2-2 16-16,-1 3-13 0,-1-2 13 0,0 1-19 15,1 0 20-15,-2-1-18 0,1 0 17 0,1 0-19 16,1-1 17-16,-3 2-17 0,1-3 15 15,2 1-12-15,0-1 2 0,1-1-2 16,-1 2 0-16,2-2 2 0,-1-1 0 0,7-5 2 16,-12 10-3-16,12-10-11 0,-9 8-27 0,9-8-17 15,-6 6-8-15,6-6 8 0,0 0-39 0,0 0-65 16,0 0-55-16,0 0-98 0,0 0-301 0,0 0-129 16</inkml:trace>
  <inkml:trace contextRef="#ctx0" brushRef="#br0" timeOffset="73614.28">25154 5736 218 0,'0'0'231'0,"0"0"-59"0,0 0-13 0,0 0-32 15,0 0 9-15,0 0-11 0,0 0 24 0,0 0-8 16,0 0 44-16,5 6-33 0,-5-6 30 0,0 0-25 16,-5 8 27-16,5-8-34 0,-9 6 3 0,9-6-40 15,-13 8-3-15,8-1-29 16,-5-3-3-16,1 2-25 0,1-1 7 0,-1 2-13 16,-1 0-1-16,4 0-24 0,-3 0-3 0,1-1-3 0,0 2-5 15,1-2 3-15,1 1-6 0,-1 0-2 16,3 1-5-16,-4-1 6 0,2 0-2 0,0 1-5 15,1 0 0-15,-2-2-1 0,1 0-1 0,1 2 0 16,-3-3 5-16,3 1-4 0,-5 1-1 0,4-1 2 16,-1-1 6-16,7-5-2 0,-13 10-4 0,13-10 1 15,-12 7-7-15,12-7 8 0,-9 7-1 0,9-7-1 16,-8 4-29-16,8-4-20 0,0 0-6 0,-9 5-13 16,9-5-27-16,0 0-54 0,0 0-64 0,0 0-66 15,0 0-87-15,0 0-269 0,17-4-147 16</inkml:trace>
  <inkml:trace contextRef="#ctx0" brushRef="#br0" timeOffset="73982.17">25190 5902 100 0,'-3'11'288'0,"3"-11"-34"16,0 0-61-16,0 0 10 0,0 0-36 0,0 12-12 16,0-12-3-16,0 0 14 0,0 0-28 0,-5 11-7 15,5-11 5-15,-6 10-5 0,6-10 5 16,-11 9-24-16,4-3-9 0,1 0 0 0,-3 1-11 16,2 0-17-16,0 0-63 0,-1 0 53 0,0 1-65 15,-1-2 48-15,2 1-55 0,-1-1 51 0,-1 1-56 16,4 0 48-16,-3 1-55 0,3-2 50 0,-4 0-52 15,9-6 53-15,-10 11-57 0,10-11 53 0,-8 12-49 16,8-12 48-16,-9 10-54 0,9-10 58 0,-8 8-60 16,8-8 56-16,-6 7-54 0,6-7 54 0,-5 7-53 15,5-7 52-15,0 0-52 0,-6 10 52 16,6-10-50-16,0 0 51 0,-4 10-54 16,4-10 43-16,0 0-43 0,-9 8-56 0,9-8-106 15,0 0-24-15,0 0-53 0,0 0-65 0,0 0-277 16,0 0-121-16</inkml:trace>
  <inkml:trace contextRef="#ctx0" brushRef="#br0" timeOffset="74350.44">25176 6119 167 0,'0'0'262'0,"0"0"-43"16,0 0-32-16,6 10-24 0,-6-10-13 0,0 0-16 16,0 0-33-16,0 0 42 0,8 5-42 0,-8-5 54 15,0 0-58-15,0 0 62 0,0 0-74 0,0 0 67 16,0 0-59-16,0 0 56 0,4 8-45 0,-4-8 51 16,0 0-64-16,-8 8 48 0,8-8-74 0,-5 7 44 15,5-7-70-15,-11 9 44 0,11-9-63 0,-9 7 43 16,9-7-8-16,-11 11-15 0,11-11-6 0,-12 11-6 15,12-11 0-15,-13 11-9 0,5-6-2 16,8-5-1-16,-13 11-4 0,4-5 1 0,3-2-5 16,-4 2 0-16,2-2-3 0,1 1 9 0,-1 1-12 15,0 0 3-15,-1-2 1 0,9-4-6 0,-13 6-3 16,13-6-11-16,-11 7-31 0,11-7-41 16,-9 5-49-16,9-5-61 0,0 0-69 0,-13 3-63 15,13-3-77-15,0 0-299 0,-13-3-209 0</inkml:trace>
  <inkml:trace contextRef="#ctx0" brushRef="#br0" timeOffset="75817.53">22937 5123 488 0,'0'0'501'0,"0"0"-124"0,0 0-48 0,0 0-76 16,10-3-27-16,-10 3-67 0,0 0-19 0,0 0-43 15,4-10 3-15,-4 10-34 0,0 0 15 0,0 0-19 16,3-12 23-16,-3 12-7 0,0 0 10 0,0 0-18 16,0 0 2-16,0-14-22 0,0 14 6 0,0 0-26 15,0 0 6-15,-6-10-22 0,6 10 11 0,0 0-19 16,0 0 10-16,-9-4-16 0,9 4 17 0,0 0-20 15,0 0 15-15,-15 2-10 0,15-2 19 0,-9 6-12 16,9-6 44-16,-9 12-12 0,9-12 7 16,-6 17-7-16,1-7 4 0,1 5 3 15,1 1 6-15,2 2-52 0,-2 1 62 0,3 2-39 16,2 5 77-16,-1 1-64 0,0 0 46 0,1 4-63 16,0 3 55-16,1-1-8 0,-1 0-12 0,2-2-10 15,-1 0 5-15,-2-1-10 0,1-5-16 0,1 2 1 16,0-2-53-16,-2 0 46 0,1 0-45 0,0-1 54 15,0-2-51-15,1-3 52 0,-2 0-45 0,0-3 46 16,1 1-51-16,-1-3 52 0,1-2-71 0,0 0 8 16,-2-12-79-16,0 20 30 0,0-20-38 0,-4 17-54 15,4-17-61-15,-5 10-83 0,5-10-50 16,-9 9-46-16,9-9-49 0,-14 1-267 0,14-1-234 16</inkml:trace>
  <inkml:trace contextRef="#ctx0" brushRef="#br0" timeOffset="75996.33">22730 5553 160 0,'5'-10'468'0,"1"2"-109"0,4-1-21 0,1-1-21 16,5-2-18-16,2 1-12 0,3 2-55 0,0-1-51 16,1 0-37-16,1 3-22 0,1 2-30 15,-1 0-25-15,-3 2-82 0,-1 0-90 0,-1 1-94 16,-3 1-80-16,-2-1-75 0,1 2-315 0,-14 0-175 15</inkml:trace>
  <inkml:trace contextRef="#ctx0" brushRef="#br0" timeOffset="76314.62">23071 5180 163 0,'0'0'507'0,"0"0"-88"16,-9-3-109-16,9 3-43 0,0 0-72 16,0 0 11-16,0 0-35 0,0 0-14 15,-13 4-38-15,13-4 3 0,0 0-19 0,4 15-14 16,-4-15-24-16,3 13-1 0,-3-13-5 0,5 19 18 16,-4-9-6-16,0 0-1 0,1 3-7 0,-2 1-6 15,0 0-9-15,0 4-6 0,-2 1-7 0,2-2-8 16,-1 1-5-16,1 2 10 0,0-1-20 0,0-2 13 15,1 2-14-15,2-1 7 0,1-3-15 0,1 1 12 16,4-1-14-16,-2-1 6 0,4-2-50 0,-1 0-24 16,5 0-66-16,-2-3-58 0,2-2-104 0,1-3-60 15,-1 1-110-15,3-4-199 0,-4-1-174 0</inkml:trace>
  <inkml:trace contextRef="#ctx0" brushRef="#br0" timeOffset="76864.45">23210 5311 393 0,'0'0'573'15,"0"0"-73"-15,-12-4-63 0,12 4-76 0,0 0-81 16,-7-5-55-16,7 5-41 0,0 0-35 0,0 0-27 16,0 0-25-16,12-4-18 0,-12 4-15 0,9 6-14 15,-9-6-7-15,10 9-8 0,-5-1-5 16,0 0-3-16,-1-1 0 0,0 5 3 0,-3-1 9 15,0 0-1-15,0 0-4 0,-2 0 2 16,0 3-11-16,0-3-1 0,-3 0-4 0,1 2-3 16,1-2-4-16,2-11 8 0,-5 15-17 0,5-15 8 15,-4 15-19-15,4-15-28 0,-4 9-28 0,4-9-50 16,0 0-5-16,0 0 3 0,0 0 31 0,0 0-24 16,0 0 17-16,-3-11-11 0,3 11 21 0,2-13 23 15,-2 13 24-15,0-15 32 0,0 15 41 0,0-16 25 16,0 16 19-16,1-11 10 0,-1 11 10 0,0-12-7 15,0 12-11-15,1-10-14 0,-1 10-10 0,4-11-3 16,-4 11 4-16,5-7-40 0,-5 7 29 16,8-6-60-16,-8 6 63 0,0 0-55 0,13-6 65 15,-13 6-49-15,0 0 65 0,10-6-45 0,-10 6 73 16,0 0-45-16,0 0 56 0,11-4-41 16,-11 4 50-16,0 0-39 0,0 0 37 0,8-4-21 15,-8 4 21-15,0 0-30 0,0 0 6 0,0 0-40 16,0 0 7-16,5-8-32 0,-5 8 8 0,0 0-30 15,0 0 10-15,0 0-28 0,0 0 12 0,0 0-20 16,0 0 14-16,0 0-14 0,-10 3 15 0,10-3-20 16,-5 9 33-16,5-9-35 0,-4 10 25 0,4-10-22 15,-1 16 26-15,1-16-24 0,2 17 25 0,2-7-27 16,1 0 23-16,2 0-11 0,0 2 19 16,2-1-20-16,3-3 24 0,-1 2-44 0,3-3-28 15,-1-2-118-15,2-1-48 0,-2 0-117 0,0-3-115 16,2-2-166-16,1-3-522 0,-2 0-753 0</inkml:trace>
  <inkml:trace contextRef="#ctx0" brushRef="#br0" timeOffset="77096.78">23367 5154 402 0,'0'0'455'0,"0"0"-19"0,0 0-43 0,0 0-4 16,0 0-58-16,0 0-43 0,16 0-38 0,-6 5-24 15,4-1-18-15,3 5-16 0,-1-1-27 0,5 4-45 16,-3 1 45-16,2 2-79 0,-1 3 40 0,-3 3-71 16,0-1 45-16,-7 1-66 0,-2 1 44 0,-3 1-43 15,-3 0 47-15,-4 1-70 0,-2 0-5 0,-4 2-51 16,-5-1-63-16,1-1-62 0,-5-2-55 0,2-1-91 16,-3-4-61-16,3-1-103 0,0-4-438 15,0 0-486-15</inkml:trace>
  <inkml:trace contextRef="#ctx0" brushRef="#br0" timeOffset="79564.24">19082 5085 292 0,'0'0'549'0,"-12"-1"-69"15,12 1-19-15,0 0-23 0,-13-3-27 0,13 3-43 16,0 0-60-16,-12-3-28 0,12 3-42 0,0 0-36 16,0 0-30-16,-3-11-23 0,3 11-29 0,0 0-20 15,8-7-21-15,-8 7-23 0,11-6-6 16,-11 6-8-16,13-3-11 0,-13 3-4 0,16-3-6 16,-16 3-8-16,19-1-1 0,-19 1-2 15,25 0 2-15,-13 1-7 0,2-1 2 0,2 1 0 16,-2-1 0-16,1 2-5 0,-1-1 3 0,1 0-3 15,0-1 1-15,-4 1-6 0,3-1-45 0,-2 1-22 16,-12-1-13-16,20 1-28 0,-20-1-13 0,15 0-44 16,-15 0-30-16,14 3-46 0,-14-3-27 0,0 0-82 15,13 0-12-15,-13 0-34 0,0 0-61 0,0 0-191 16,0 0-159-16</inkml:trace>
  <inkml:trace contextRef="#ctx0" brushRef="#br0" timeOffset="79782.52">19036 5259 440 0,'-9'8'447'0,"9"-8"-44"16,0 0-37-16,0 0-12 0,-2 11-33 0,2-11-52 16,0 0-39-16,13 0-27 0,-13 0-23 15,19-2-14-15,-6-1-12 0,2 2-16 16,2-4-24-16,0 2-19 0,0 0-24 0,1 1-12 0,0-3-9 15,-2 2-7-15,2 0-19 0,-1 0-81 0,-1-1-98 16,0 2-95-16,0-1-139 0,0 1-127 0,0 0-353 16,-1-2-421-16</inkml:trace>
  <inkml:trace contextRef="#ctx0" brushRef="#br0" timeOffset="80496.16">20077 4698 275 0,'0'0'363'0,"1"-12"-30"0,-1 12-64 16,0-13-29-16,0 13-55 0,0-14 15 0,0 14-29 15,0-16 18-15,0 16-38 0,0-14 0 0,0 14-37 16,-1-14-7-16,1 14-27 0,-6-14 4 0,6 14-27 15,-8-15 5-15,8 15-8 0,-11-14 15 16,5 8-21-16,-2 0 21 0,8 6-9 0,-15-10-1 16,15 10-22-16,-14-8 8 0,14 8-19 0,-14-6 3 15,14 6-4-15,-12-1 21 0,12 1-3 0,-10 3 8 16,10-3-18-16,-10 9 7 0,10-9 7 0,-8 16 7 16,6-3-9-16,-2 1 42 0,2 3-15 0,0 2-32 15,1 2 43-15,-1 2-31 16,4 4 25-16,-2 2-13 0,0 4 28 0,1 0-44 15,1 1 27-15,2 1 23 0,0 1-12 0,0 1-10 0,3 2-9 16,0-6-11-16,1 6 22 0,-2-6-33 0,3 3 42 16,0-3-35-16,-1-2 19 0,-2 0-15 15,1-1 9-15,-1-2-30 0,0-3 12 0,-2 0-25 0,0 0 11 16,-1-2-21-16,-2-3 9 0,0-1-11 16,0 0 12-16,-2 0-16 0,1-1 14 0,-1-1-19 15,0-2 18-15,-1-1-20 0,1 0 18 0,-2 0-26 16,1-3 25-16,-1 0-20 0,-2 0 16 0,3 0-23 15,-2-3 20-15,-1 1-21 0,0 1 14 0,-1-2-14 16,-1 0 18-16,-1 0-21 0,0-1 22 0,-1 0-20 16,-1-1 20-16,1 1-19 0,0-2 20 0,-3 1-17 15,0-1 11-15,1-1-12 0,-3-2 29 0,1-1-25 16,-2 1 16-16,0-4-14 0,0 1 14 0,0-3-12 16,-2 1 18-16,3-3-16 0,-1 0 14 15,1-1-32-15,0-3-31 0,2 2-84 0,1-2-29 16,-1 0-174-16,3 2-69 0,3 0-146 0,-1 2-736 15,7 6-892-15</inkml:trace>
  <inkml:trace contextRef="#ctx0" brushRef="#br0" timeOffset="81296.22">20042 6013 490 0,'0'0'478'0,"0"0"-44"0,-9-9-52 0,9 9-41 16,-6-7-52-16,6 7-49 0,-9-7-31 0,9 7-30 16,-12-6-26-16,12 6-19 0,-12-8-19 0,12 8-19 15,-13-8-19-15,13 8-13 0,-15-5-15 0,15 5-9 16,-13-4-11-16,13 4-6 0,-14 0-5 0,14 0-5 16,-14 1 0-16,14-1-1 0,-17 7-7 0,9-2 0 15,8-5-53-15,-11 12 69 0,6-5-65 0,-2 0 65 16,7-7-52-16,-5 16 55 0,5-16-51 0,-1 17 58 15,1-17-58-15,3 16 59 0,-3-16-55 0,5 12 75 16,-5-12-48-16,8 10 67 0,-8-10-52 16,12 6 52-16,-12-6-63 0,15 3 52 0,-15-3-48 15,16-5 54-15,-9-1-46 0,-7 6 72 0,16-11-50 16,-11 3 69-16,0 2-16 0,0-2 29 0,1 0-46 16,-6 8 41-16,7-13-40 0,-7 13 6 0,4-10-39 15,-4 10 12-15,2-11-48 0,-2 11 24 16,0 0-41-16,0 0 30 0,5-7-35 0,-5 7 32 15,0 0-30-15,6 7 31 0,-6-7-32 0,10 12 4 16,-10-12 4-16,11 13 1 0,-3-7 3 0,1 0-3 0,-2 1-76 16,2-4-110-16,-9-3-101 0,21 3-246 15,-10-4-762-15,1-4-899 0</inkml:trace>
  <inkml:trace contextRef="#ctx0" brushRef="#br0" timeOffset="82145.84">20274 4434 198 0,'0'0'488'16,"0"0"-67"-16,0 0-74 0,-9-4 6 0,9 4-32 15,0 0-10-15,0 0-65 0,0 0-18 16,-2 13-49-16,2-13-21 0,3 11-33 0,-3-11 8 16,2 14-30-16,1-4-21 0,-2 1-10 0,2 0-10 15,-2 0-9-15,0 3-8 0,1-1-10 16,1 2-2-16,-1-2-6 0,-1 3-4 0,0 0 3 16,0 1-10-16,1 0 1 0,-1-1-4 0,0-4 4 15,1 3-9-15,-2-4 5 0,1 3-6 0,0-3 4 16,-1-11-6-16,1 23 2 0,-1-23 0 0,0 17 2 15,0-17 0-15,2 14 4 0,-2-14-5 0,0 13 7 16,0-13-1-16,0 0 13 0,0 0 2 0,0 13 17 16,0-13-4-16,0 0-6 0,0 0 3 0,0 0 5 15,0 0-7-15,0 0-7 0,0 0-21 16,0 0 16-16,9-7-11 0,-9 7-6 0,0 0-2 0,16-2 1 16,-16 2-10-16,13 0-2 0,-13 0 5 0,17 2-5 15,-17-2 1-15,18 5 0 0,-18-5-2 16,17 8-2-16,-17-8 4 0,17 6-2 0,-17-6-5 15,13 8 4-15,-13-8 10 0,10 9 1 0,-10-9 2 16,5 8 0-16,-5-8 2 0,0 0-3 0,4 13 10 16,-4-13-9-16,0 0-9 0,-5 9 4 0,5-9 3 15,0 0-6-15,-9 7-9 0,9-7-3 0,0 0-1 16,-12 4 1-16,12-4 2 0,-12 0-3 0,12 0 0 16,-13 0 9-16,13 0 1 0,-15-4 3 15,15 4 3-15,-16-3-5 0,7-1-1 0,9 4 7 16,-16-8-1-16,8 4 3 0,8 4-2 0,-13-7-30 15,13 7-80-15,-11-9-85 0,11 9-63 0,-8-9-153 16,8 9-121-16,-8-9-414 0,8 9-526 16</inkml:trace>
  <inkml:trace contextRef="#ctx0" brushRef="#br0" timeOffset="83046.69">20730 5048 526 0,'0'0'450'0,"0"0"-11"16,0 0-54-16,0-12-1 0,0 12-56 0,0 0-37 0,0 0-44 15,0 0-30-15,-2-13-35 0,2 13-28 16,0 0-24-16,-3-9-25 0,3 9-32 16,-6-7-2-16,6 7-14 0,-11-5 1 0,11 5-12 15,-12-7-6-15,12 7-3 0,-17-6-2 0,17 6-7 16,-16-3-3-16,16 3-5 0,-16 0-2 0,16 0-5 15,-16 2-5-15,16-2-1 0,-17 7 2 0,9 0-10 16,1 0 3-16,1 1 3 0,0 4 8 0,-1 1 43 16,5 4-8-16,-2-2-2 0,3 3 33 0,-1 3-51 15,1 2 55-15,1 2-46 0,0 0 16 0,1 5-28 16,1 2 36-16,-1 2-53 0,-1 0 42 0,1 1-47 16,0-1 22-16,1 0-25 0,-1 1 37 0,-1-7-37 15,1 1 31-15,1 0-34 0,-2-2 32 0,0-2-43 16,1 3 41-16,-2-7-59 0,1-1 23 15,0 0-47-15,-2-3 13 0,2-2-72 0,-1-2 22 16,1-1-43-16,-1 0-41 0,1-12-60 0,-3 20-65 16,3-20-122-16,-4 10-67 0,4-10-449 0,-6 6-515 15</inkml:trace>
  <inkml:trace contextRef="#ctx0" brushRef="#br0" timeOffset="83228.46">20346 5497 406 0,'0'0'562'0,"11"-13"-40"0,-1 4-49 15,2 0-53-15,4-1-67 0,4 1-102 0,1-2 11 16,4 1-103-16,5 1 20 0,-2 1-88 0,-3 2 30 16,1-2-120-16,-2 4-52 0,-4 1-123 0,0-1-122 15,-1 4-103-15,-2-2-98 0,-1-1-260 0,-2 2-268 16</inkml:trace>
  <inkml:trace contextRef="#ctx0" brushRef="#br0" timeOffset="83544.62">20859 5054 477 0,'0'0'489'0,"-8"-8"-75"0,8 8-73 0,0 0-71 16,-9-10-30-16,9 10-61 0,0 0-4 0,-13-1-30 16,13 1-8-16,-10 4-8 0,10-4-3 0,-10 12-11 15,4-4-7-15,1 1-9 0,1 4-3 0,-1-1-24 16,1 4 5-16,0 1-18 0,2-1-7 0,0 3-8 16,2 1-5-16,0 1-2 0,2 1-7 0,1 1-6 15,1-1-1-15,0 0-1 0,1-2-8 16,0-1 1-16,3-1-3 0,-2-3 0 0,0 0-2 15,1-4-4-15,2 1-36 0,-2-2-48 0,2-1-52 16,0-3-87-16,0 0-49 0,0-2-95 0,-9-4-35 16,19 2-428-16,-19-2-361 0</inkml:trace>
  <inkml:trace contextRef="#ctx0" brushRef="#br0" timeOffset="84044.76">20897 5174 393 0,'0'0'552'0,"3"-10"-48"0,-3 10-64 16,6-8-46-16,-6 8-61 0,12-8-32 0,-12 8-55 15,15-1-37-15,-15 1-27 0,17 0-13 0,-17 0-7 16,19 6-30-16,-12 0-21 0,2-1-21 0,0 4-16 16,-2-1-64-16,-1 3 50 0,-1-1-56 15,-1 3 41-15,0 0-38 0,-2-2 43 0,0 1-62 0,-1 0 61 16,-1 1-59-16,1-3 48 0,-2 2-96 15,1-12 57-15,0 18-77 0,0-18 48 0,-1 13-9 16,1-13-26-16,-2 11-49 0,2-11-30 0,0 0-9 16,0 0-2-16,0 0 6 0,0 0 29 0,0 0 9 15,0 0 19-15,2-17 19 0,-2 17 13 0,0-18 32 0,1 5 23 16,-1 13 62-16,0-22 19 0,0 11 40 16,0 11 10-16,1-23 9 0,0 13 3 0,-1 10 0 15,2-17-17-15,-2 17-15 0,0-16-16 0,0 16-22 16,1-11-17-16,-1 11-11 0,0 0-17 15,1-13-4-15,-1 13-1 0,0 0-10 0,0 0 25 16,0 0 9-16,0 0 2 0,0 0-7 0,0 0-5 16,13 2-8-16,-13-2 4 0,0 0-10 0,8 8 0 15,-8-8-45-15,6 7 44 0,-6-7-46 0,7 11 59 16,-7-11-57-16,7 8 56 0,-7-8-54 0,8 10 55 16,-8-10-56-16,9 11 54 0,-9-11-50 15,9 10 51-15,-9-10-54 0,9 12 54 0,-9-12-47 16,11 11 44-16,-6-3-44 0,3-2 52 15,0-1-53-15,1 2 53 0,1-1-53 0,-1 0 54 0,5-3-56 16,-1 1 32-16,-1-1-146 0,2-1-52 0,2-2-144 16,-1-3-154-16,3 0-128 0,-3-3-318 0,4-3-506 15</inkml:trace>
  <inkml:trace contextRef="#ctx0" brushRef="#br0" timeOffset="84396.48">21303 4923 111 0,'0'0'627'15,"-1"-10"-133"-15,1 10-36 0,0 0-55 0,0 0-34 16,5-8-62-16,-5 8-40 0,0 0-34 0,9 4-28 0,-9-4 16 16,13 9-33-16,-5-1-10 0,-2 2 9 0,2 2-27 15,1 3-25-15,0 3 7 0,-3-1-22 16,2 4-28-16,-3 0-12 0,1 0-43 0,-2 2 25 16,0 0-35-16,-1-1 23 0,-2 3-34 0,0-5 7 15,0 1-39-15,-2-2 37 0,1 1-57 0,-2-3 27 16,-1 1-96-16,0-2-1 0,-1-1-116 15,-1-2-3-15,-1 0-63 0,0-3-63 0,1 0-113 16,-1-3-97-16,6-7-328 0,-12 10-451 0</inkml:trace>
  <inkml:trace contextRef="#ctx0" brushRef="#br0" timeOffset="84979.15">21610 5229 9 0,'0'0'550'0,"0"0"-104"0,0 0-28 15,0 0-51-15,9-5-49 0,-9 5-13 0,0 0-49 16,0 0-18-16,8-6-29 0,-8 6-18 0,0 0-28 16,0 0-41-16,4-9-10 0,-4 9-29 0,0 0-9 15,-5-7-25-15,5 7-4 0,0 0-4 0,-16-3-6 16,16 3-1-16,-19 4-2 0,9-2-8 15,-2 2-5-15,1 1-4 0,-1-1 0 0,-2 2-5 16,4 1-3-16,-1-2-2 0,3 2-6 16,0 1 7-16,2-2-47 0,6-6 59 0,-7 16-56 15,7-16 62-15,-2 13-51 0,2-13 59 0,5 12-59 16,-5-12 59-16,8 9-52 0,-8-9 53 0,10 6-62 16,-10-6 60-16,15 0-87 0,-15 0 13 0,16-8-7 15,-9 1-10-15,2 1-8 0,-1-5 18 16,-2 0-10-16,1-3 23 0,-1-1-5 0,-2 0 19 0,0-1-3 15,0-1 25-15,-2 0 6 0,1 0 18 0,-2 0 30 16,-1 0 36-16,0 1 5 0,0-2 1 0,-1 3 9 16,1 0 19-16,-2 1 20 0,1 2-11 15,0-1-3-15,0 2-5 0,1 11-25 0,-2-20-4 16,2 20-16-16,-1-15-6 0,1 15-26 0,-3-12-13 16,3 12-11-16,0 0-16 0,0-14 4 0,0 14-3 15,0 0 0-15,0 0-2 0,0 0 0 0,0 0 0 16,0 0-1-16,7 9 3 0,-7-9 21 0,2 14 3 15,1-3-10-15,-2-1-8 0,1 3 0 16,0 3-2-16,-1 1 5 0,1 2-22 0,0 0 20 16,-1 0-24-16,-1 1 12 0,2-1-28 0,-1 1 29 15,0 1-33-15,0-2 18 0,2-1-63 0,0-1 19 16,-1 0-75-16,2-4 10 0,-1-1-102 0,1 1-7 16,-1-2-76-16,4-4-99 0,-7-7-82 15,14 7-23-15,-14-7-386 0,15 2-456 0</inkml:trace>
  <inkml:trace contextRef="#ctx0" brushRef="#br0" timeOffset="85396.95">21774 5076 549 0,'0'0'588'16,"2"-12"-89"-16,-2 12-73 0,0 0-49 0,6-9-72 16,-6 9-35-16,0 0-45 0,13-1-15 0,-13 1-40 15,15 7-10-15,-6-1-15 0,2 3 16 16,-1 0-33-16,-1 3-9 0,1 0-72 0,-1 1 40 15,-2 1-29-15,-2 0 41 0,0 0-63 0,-3 2 39 16,0-3-54-16,-4 3 47 0,1-3-60 16,-1 1 40-16,-3-2-64 0,2-1 48 0,-2 0-60 15,1-2 30-15,0 0-56 0,4-9 47 0,-6 14-80 16,6-14 38-16,0 0-45 0,-5 8 48 0,5-8-54 16,0 0 56-16,0 0-42 0,4-10 68 0,-4 10 4 15,7-16 8-15,0 4 19 0,-1-1 25 0,3-1 1 16,-1 0 29-16,-1-1 38 0,1 1-13 15,1 1 9-15,-3 0 6 0,1 1 8 0,-2 3 11 16,0 1-20-16,1-1 10 0,-6 9-35 0,8-13 1 16,-8 13-39-16,5-9 8 0,-5 9-24 0,0 0 12 0,7-7-19 15,-7 7 12-15,0 0-21 0,0 0 15 16,5 8-21-16,-5-8 14 0,2 11-16 0,-2-11 10 16,5 14-10-16,-5-14 13 0,8 19-12 0,-4-9 12 15,1-2-15-15,1 2 11 0,2-3-14 0,-3 1-20 16,3-1-68-16,-2-1-19 0,4-1-114 0,-1-1-19 15,-9-4-91-15,16 5-73 0,-16-5-91 16,16-3-65-16,-16 3-482 0,13-8-659 0</inkml:trace>
  <inkml:trace contextRef="#ctx0" brushRef="#br0" timeOffset="86028.08">21102 5095 209 0,'0'0'418'0,"0"0"-90"0,0 0 9 16,0 0-72-16,4-11 9 0,-4 11-31 0,0 0 1 16,0 0-34-16,3-12 25 0,-3 12-18 0,0 0 0 15,0 0-28-15,0 0-23 0,4-11-34 0,-4 11-26 16,0 0-22-16,0 0-12 0,0 0-20 0,0 0-8 16,0 0-18-16,5-7-5 0,-5 7-7 15,0 0 2-15,0 0-8 0,0 0-1 0,-6 12-4 16,6-12 12-16,-8 16-7 0,3-3 0 0,-1 1 1 15,-1 0 4-15,1 2 3 0,1 1-98 0,-2 4-39 16,4-1-89-16,0-2-131 0,2 1-125 0,2-2-470 16,0-1-513-16</inkml:trace>
  <inkml:trace contextRef="#ctx0" brushRef="#br0" timeOffset="98175.44">25130 5027 106 0,'0'0'153'0,"0"0"-53"0,10-6-7 15,-10 6-31-15,0 0 7 0,0 0-31 0,8-5 6 16,-8 5-30-16,0 0 13 0,0 0-23 0,0 0 20 16,0 0-24-16,0 0 16 0,0 0-18 0,0 0 20 15,0 0-17-15,0 0 12 0,0 0-16 16,0 0 20-16,0 0-13 0,0 0 27 0,0 0-27 16,0 0 20-16,4 10-20 0,-4-10 15 0,0 0-20 15,-8 9 18-15,8-9-22 0,-4 8 17 0,4-8-15 16,-11 11 21-16,4-5-22 0,1 1 17 0,-3 0-7 15,-1 3-2-15,2-3 0 0,-4 5 1 0,0-4-1 16,0 4-1-16,2-1-1 0,0-1 7 16,-2 1-5-16,3 0-8 0,0 0-34 0,0-2-38 15,1 2-44-15,1 1-112 0,2-5 76 0</inkml:trace>
  <inkml:trace contextRef="#ctx0" brushRef="#br0" timeOffset="98692.59">25140 5363 122 0,'0'0'142'16,"0"0"-29"-16,0 0-36 0,0 0-7 0,0 0-15 16,0 0 16-16,0 0-17 0,0 0 1 0,-13 2-3 15,13-2 21-15,0 0-7 0,-11 8-2 16,11-8-14-16,-10 6 15 0,10-6-8 0,-15 10 17 16,15-10-32-16,-14 11 7 0,4-5-5 0,1 2-12 15,-1 1-2-15,1-1-4 0,-2 2-6 0,1-1-3 16,-1 2-5-16,3 0 0 0,-4-1 14 0,3 1-15 15,1 0-6-15,-2 0 0 0,0 0-1 16,-1-1-1-16,4 1-1 0,-1-4-2 0,2 2-12 16,1-2-30-16,-1 1-18 0,6-8-23 0,-10 11-4 15,10-11 1-15,-6 9-14 0,6-9-66 0,0 0-135 16,-6 7 239-16</inkml:trace>
  <inkml:trace contextRef="#ctx0" brushRef="#br0" timeOffset="99042.02">25091 5709 160 0,'0'0'162'16,"0"0"-17"-16,0 0-4 0,-4 8-17 0,4-8-8 15,0 0 2-15,-8 9-9 0,8-9-7 0,-8 9-9 16,8-9-19-16,-9 7-7 0,9-7 5 16,-14 12-22-16,6-6-6 0,3 0-10 0,-2 0-3 15,-2 0-7-15,2 0-5 0,1 0 2 0,-1 1-10 16,-1-1 2-16,8-6-5 0,-12 12 4 0,12-12-2 15,-12 11-30-15,12-11 29 0,-7 8-36 0,7-8 6 16,-6 8-28-16,6-8-29 0,-4 9-38 0,4-9-74 16,0 0-213-16,0 0 139 0</inkml:trace>
  <inkml:trace contextRef="#ctx0" brushRef="#br0" timeOffset="99409.93">25192 5981 6 0,'0'0'323'0,"0"0"-60"0,-6 7-75 0,6-7-13 15,0 0-58-15,-5 9-4 0,5-9-43 0,0 0 3 16,-8 9-26-16,8-9 16 0,-5 7-26 0,5-7 14 16,-5 9-28-16,5-9-1 0,-9 10 1 15,9-10-8-15,-11 12 1 0,4-4 0 0,1-1 1 16,-1 0 0-16,0 0-2 0,-2 0-1 0,2-1 12 16,0 2-21-16,-1 1 26 0,0-2-23 0,0 0 10 15,1 0-19-15,-2 1 24 0,9-8-30 0,-11 13 22 16,11-13-27-16,-11 11 29 0,11-11-28 0,-7 10 5 15,7-10-34-15,-9 7 13 0,9-7-30 0,0 0-9 16,-8 11-35-16,8-11-64 0,0 0-263 16,0 0 103-16</inkml:trace>
  <inkml:trace contextRef="#ctx0" brushRef="#br0" timeOffset="99696.41">25162 6163 359 0,'0'0'373'16,"-13"4"-80"-16,13-4-18 0,-14 8-53 0,6-5-13 0,8-3-21 15,-17 8-35-15,9-2-30 16,8-6-3-16,-15 9-52 0,15-9 8 0,-14 9-35 15,14-9 14-15,-9 7-32 0,9-7 19 0,-11 8-29 16,11-8-3-16,-7 7 22 0,7-7-25 0,-7 8 14 16,7-8-22-16,-6 6 19 0,6-6-23 0,0 0 21 15,-9 7-35-15,9-7-5 0,0 0-79 0,-12 4-20 16,12-4-88-16,0 0-72 0,-11-2-335 0,11 2-131 16</inkml:trace>
  <inkml:trace contextRef="#ctx0" brushRef="#br0" timeOffset="99896.83">25171 6264 244 0,'0'0'362'0,"0"0"-16"0,0 0-53 0,0 0-36 15,0 0-17-15,0 0-2 0,0 0-42 0,0 0-11 16,0 0-53-16,0 0-12 0,0 0-40 0,0 0-4 15,0 0-33-15,0 0-49 0,0 0-129 0,0 0-109 16,0 0-171-16,0 0-218 0,0 0-145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6:19:47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7844 15909 319 0,'0'0'321'0,"0"0"-25"15,0 0-52-15,0 0-24 0,0 0-10 0,0 0-9 16,0 0 1-16,0 0 0 0,4-9-1 16,-4 9-1-16,0 0-10 0,0 0-16 0,0 0-19 0,0 0-23 15,0 0-26-15,0 0-18 0,0 0-19 16,0 0-15-16,0 0-8 0,0 0-10 0,0 0-12 15,0 0-5-15,0 0-4 0,0 0-2 0,0 0-5 16,0 0-1-16,0 0 4 0,2 12 2 0,-2-12 4 16,2 12 6-16,-2-12-3 0,2 16 14 0,-2-16 0 15,1 25 6-15,2-10-15 0,-3 2 10 0,1 1-4 16,1 1-20-16,-2 1 13 0,0-1 1 0,0 4-8 16,0-2 2-16,-2 1-8 0,2 0 1 0,0-2-1 15,0 3 0-15,2-3-4 0,-2 0-5 0,0 0-1 16,1 0 2-16,0-2 2 0,0 0-5 0,1-1 3 15,0 0 6-15,1-3-10 0,-1 2 6 16,-1-1-2-16,2-3-8 0,0 0 10 0,-2 0-2 16,2-1 1-16,-1-2-2 0,-2-9 0 0,4 19 2 15,-4-19-3-15,3 15-4 0,-3-15 5 16,2 12-1-16,-2-12-1 0,3 11-3 0,-3-11 1 16,0 0-2-16,3 13 9 0,-3-13-1 0,0 0 1 15,3 11 1-15,-3-11 0 0,0 0-15 0,0 0 20 16,2 10 31-16,-2-10 7 0,0 0-3 0,0 0 8 15,0 0-5-15,0 0-8 0,0 0-13 0,0 0 3 16,0 0-8-16,0 0-1 0,0-17-5 16,0 17-2-16,2-14-5 0,-2 14-7 0,2-17 2 0,0 6 5 15,-2-2-2-15,1 1-3 0,0-1 0 16,0 0-2-16,-1-1-2 0,0-3 21 0,0-1 19 16,0 4-20-16,0-3 10 0,0 0-21 0,0 1 17 15,-1-1-19-15,1 2 12 0,0-1-10 0,-1 2 9 16,0 1-10-16,1-2 8 0,-3 0-5 0,3 2 11 15,-1-1-10-15,-1 2 23 0,2-2-1 0,-1 1-7 16,1-2-2-16,-1 0-19 0,0-1 16 0,-1 0-9 16,2-1 16-16,-1 0-9 0,-1 1 5 0,0 0-19 15,2 0 6-15,-1-1-9 0,0 0 15 16,1 1-4-16,-1 4 13 0,1-3-17 0,-2 2 5 16,1 1-13-16,1 1 2 0,0 11-3 0,0-21 19 0,0 21-21 15,0-18 15-15,0 18-16 0,1-15 14 16,-1 15-16-16,3-15 10 0,-3 15-17 0,7-15 18 15,-7 15-19-15,11-12 17 0,-4 6-10 0,2 0 9 16,3 2-15-16,1 1 13 0,2 0-13 0,-1 1 15 16,1 1-16-16,2 2 2 0,2 1 0 0,-1 1 18 15,0 1-19-15,3 2 18 0,-1 2-20 0,0-1 16 16,-1 4-12-16,-2-3 13 0,1 5-16 0,-1-2 19 16,-2 1-1-16,-1 1 1 0,-1-3-3 0,-4 2-2 15,0-1 0-15,-2 1 2 0,1 1 0 0,-3-1 0 16,-1-3 0-16,-3 4 1 0,0-3-4 0,-2 1 2 15,-1 0-4-15,-2 0-17 0,-3 1 20 16,-2-2-18-16,0 3 18 0,-2-4-17 0,-3 1 19 16,-2 1-15-16,-1-3 17 0,0 1-28 15,-3 0 29-15,-1-2-17 0,2 2 18 0,-2-2-19 16,1-2 22-16,2 2-18 0,0-4 13 0,4 0-12 16,-1 0 15-16,3 0-13 0,-2-3 13 0,14 0-17 15,-22-2-29-15,22 2-83 0,-19-6-123 0,12 2-144 16,0-3-218-16,7 7-657 0,-7-11-870 0</inkml:trace>
  <inkml:trace contextRef="#ctx0" brushRef="#br0" timeOffset="999.99">8759 15680 142 0,'0'0'570'0,"0"0"-118"15,-3-11-54-15,3 11-57 0,0 0-58 0,-5-11-47 16,5 11-37-16,0 0-24 0,-6-10-29 0,6 10-29 16,0 0-26-16,-12-5-14 0,12 5-15 0,0 0-5 15,-18 2 1-15,18-2 0 0,-16 11 0 0,7-3-6 16,-3 5-7-16,-2 1 6 0,2 3-1 0,-5 5-6 15,2 4-3-15,-3 5 3 0,0 4 8 16,1 2 9-16,2 2-12 0,1 3-2 0,1 2-1 16,2-1-5-16,4 0-1 0,0 0 21 0,4-5-11 15,2-2-6-15,1-2-8 0,4-1-7 0,2-1-5 16,4 0-6-16,2-5 0 0,0-1-5 16,6 0-9-16,0-5-36 0,4-1-37 0,0-3-52 15,2 1-77-15,-1-5-77 0,0-4-106 0,0-3-114 16,1-2-418-16,-3-3-482 0</inkml:trace>
  <inkml:trace contextRef="#ctx0" brushRef="#br0" timeOffset="1498.99">9243 16040 361 0,'0'-13'517'0,"0"13"-86"16,0 0-44-16,-2-12-66 0,2 12-35 0,0 0-59 15,-7-11-11-15,7 11-44 0,0 0-16 0,-11-9-33 16,11 9 0-16,-12-4-28 0,12 4-3 0,-15 1-20 16,15-1 5-16,-23 3-19 0,10 1 13 0,-1 1-1 15,-2 2 8-15,-1 2-14 0,-2 0-3 16,3 2-17-16,-1 1-7 0,2-2-8 15,0 2-7-15,1 1-5 0,3-2 1 0,2-3-3 16,0 4 1-16,3-3-5 0,0 0 2 0,2-1-5 16,4-8 0-16,0 14-1 0,0-14 1 0,7 10-8 15,-7-10 5-15,9 8-19 0,-9-8 15 0,16 3 7 16,-16-3-7-16,23-3 3 0,-12 0-7 0,1-2 5 16,-1 2-3-16,0-3 2 0,-1 1-2 15,1 0-1-15,-1-1 7 0,-3 1 25 0,-7 5 27 0,13-8 14 16,-13 8 17-16,12-7 0 0,-12 7-6 0,9-6-42 15,-9 6 17-15,7-5-9 0,-7 5-11 16,0 0-12-16,0 0-3 0,0 0-7 0,14 4-2 16,-14-4-14-16,4 8 15 0,-4-8-13 0,7 10 5 15,-7-10-7-15,9 14 12 0,-3-6-14 0,1-1 14 16,1 1-13-16,1 1 12 0,3-2-13 0,-2 2-14 16,2-1-27-16,0-1-35 0,0-1-54 0,-2-2-44 15,1 1-65-15,0-1-109 0,-1-3-98 0,-10-1-77 16,18 2-418-16,-18-2-526 0</inkml:trace>
  <inkml:trace contextRef="#ctx0" brushRef="#br0" timeOffset="1949.06">9977 15859 732 0,'6'-7'590'0,"-6"7"-85"15,0 0-71-15,0 0-94 0,-10-4-68 0,10 4-44 16,0 0-40-16,-18 3-28 0,18-3-25 16,-14 3-30-16,14-3-11 0,-15 4-27 0,15-4-4 15,-17 5-21-15,17-5-5 0,-18 8-10 0,9-5 1 16,-1 2-11-16,-1 1 4 0,0 1-10 0,-3-1 1 15,2 1-3-15,-1 0-2 0,-3 2-7 0,4-1 10 16,-6 2-8-16,1 0 5 0,0 2-1 0,0-2 11 16,3 2 1-16,-2-2 4 0,3 1-5 0,3-4-3 15,-1 3-3-15,2-2 4 0,2 0-3 0,2 1 34 16,5-9 24-16,-4 16 2 0,4-16-1 0,5 15-13 16,3-8 7-16,4 1-19 0,2-1 5 0,5 0-20 15,4 2-1-15,2-3-14 0,1 0 14 16,5 1-15-16,1-1 9 0,1 1-12 0,-1 0 1 15,1-1-4-15,-1 2-7 0,-1 0 10 0,-1-1-9 16,-2 3 5-16,-5-2-13 0,-2 0 12 0,-1 1-36 16,-1 0-59-16,-6-1-69 0,1 0-82 0,-3 0-99 15,-4-1-121-15,1 1-131 0,1-3-368 0,-3 0-544 16</inkml:trace>
  <inkml:trace contextRef="#ctx0" brushRef="#br0" timeOffset="2215.17">10528 15804 585 0,'0'0'697'0,"-9"-11"-123"16,9 11-89-16,-7-7-106 0,7 7-76 0,0 0-55 15,-6-6-8-15,6 6-17 0,0 0-19 0,0 0-17 16,9 10-21-16,-2-2-8 0,1 0-9 0,1 5-37 15,5-1 6-15,2 4 0 0,1 2-21 16,3 2-18-16,0 0-12 0,0 0-14 0,2 4-9 16,-1 0-6-16,-3-2-10 0,0 3-56 0,-2-2-21 15,-4 0-29-15,3 1-36 0,-2-1-43 0,-3-3-35 0,0-1-48 16,-2-3-65-16,-3-1-69 0,0 0-74 0,0-5-59 16,0-1-391-16,-5-9-463 0</inkml:trace>
  <inkml:trace contextRef="#ctx0" brushRef="#br0" timeOffset="2469">10911 15748 490 0,'-6'-8'679'0,"-2"3"-101"16,8 5-74-16,-15-5-68 0,15 5-54 0,-16 1-43 15,5 5-54-15,1-2-16 0,-2 4-35 0,-3 3-48 16,1 3-18-16,-3-1-19 0,-1 5-7 0,-2 1-26 15,-1 4-21-15,-3 1-18 0,0 3-7 16,-2 2-13-16,-1-1-12 0,1 2-10 0,-2 0-7 16,-1-1-31-16,4 1-23 0,-2 0-40 0,1-3-21 15,3-2-40-15,3-2-23 0,5-4-19 0,-1-3-25 16,5-1-43-16,2-4-40 0,1-1-37 0,2-4-69 16,6-6-50-16,0 0-477 0,0 0-477 0</inkml:trace>
  <inkml:trace contextRef="#ctx0" brushRef="#br0" timeOffset="3168.85">11581 15855 116 0,'0'0'606'0,"-8"-4"-88"15,8 4-59-15,0 0-29 0,-8-5-53 0,8 5-68 16,0 0-51-16,-11-6-41 0,11 6-32 0,0 0-30 16,-13-6-32-16,13 6-19 0,-12-3-28 0,12 3-9 15,-15 0-19-15,15 0-8 0,-20 3-11 16,7 0 0-16,-2 2-10 0,0 0 5 0,-5 2-7 15,2 0 6-15,-6 2-9 0,-1 1 9 0,-2 2-9 16,0 0 2-16,1-1-4 0,1 1 1 0,-1 1-4 16,4-2 1-16,3 0-6 0,0 1 3 0,3-1-2 15,3-3-2-15,0 3 3 0,4-2 23 16,3 1 28-16,6-10 4 0,-6 14 11 0,6-14-11 16,4 15 2-16,4-8-2 0,1 0-5 0,6 0-10 15,2 1-40-15,3-1 37 0,5 3-30 0,1-2 10 16,2 2-17-16,3-1 17 0,0 0-18 0,-1 0 13 15,0 0-20-15,-1 0 17 0,-2-1-69 0,-5 0-92 16,0 1-104-16,-4-2-124 0,-2-1-148 16,-3 1-139-16,2-1-283 0,-2-1-525 0</inkml:trace>
  <inkml:trace contextRef="#ctx0" brushRef="#br0" timeOffset="3636.5">11997 15896 794 0,'0'0'619'15,"0"0"-108"-15,0 0-93 0,-10-6-64 16,10 6-41-16,0 0-38 0,0 0-15 0,-6 6-30 16,6-6-22-16,0 0-29 0,-4 13-8 15,4-13-36-15,-3 15-21 0,3-15-13 0,-2 22-17 0,0-12-11 16,0 7-20-16,-3 0-10 0,0 2-19 15,0 1 6-15,-1 2-18 0,0-2 13 0,0 3-20 0,0-1-14 16,-1-1-62-16,3 1-45 0,-1-2-32 16,1-3-37-16,2-1-26 0,0-1 1 0,-1-3 35 15,3-12 32-15,3 17 32 0,-3-17 20 0,8 8 22 16,-8-8 12-16,13 2 30 0,-13-2 49 0,19-3 53 16,-6 1 7-16,-1-1 13 0,-1 1-6 0,-1 0-13 15,3 0-1-15,-2 1-14 0,-11 1 5 0,20 1 14 16,-20-1-3-16,16 7-8 0,-16-7-9 0,14 12-4 15,-14-12 0-15,8 15 17 0,-4-5-20 0,-4-10-3 16,4 19-24-16,-4-19 12 0,-2 19-24 0,2-19 16 16,-4 21-15-16,2-12 11 0,-5 1-23 0,1-3 16 15,-4 2-19-15,1 0 14 0,-3-2-10 16,-2-1 3-16,1-2-12 0,-3-1-6 0,0-1-8 16,-1-2-5-16,-1-3-16 0,-1 0-26 0,-2-6-24 15,2 2-28-15,0-5-21 0,1 2-25 0,3-2-30 16,-1 1-44-16,7-1-76 0,0 0-54 0,5 2-76 15,3-1-373-15,2-1-350 0</inkml:trace>
  <inkml:trace contextRef="#ctx0" brushRef="#br0" timeOffset="3879.76">12418 15908 478 0,'0'0'761'0,"0"0"-159"0,0 0-83 0,0 0-110 16,0 0-14-16,0 0-23 0,0 0-36 0,3 10-16 16,4-1-37-16,2 0-22 0,0 4-26 0,0 4-9 15,4 2 1-15,-2 5-27 0,-1 3-39 0,-5 1-29 16,1 4-24-16,-4 2-19 0,-2 2-19 0,-4 2-47 16,-1 4-62-16,-7 0-35 0,-3 0-74 0,-5 2-45 15,-3 3-84-15,-8-1-116 0,1-1-59 0,-1-3-121 16,-2-3-120-16,5-8-356 0,-1-3-666 0</inkml:trace>
  <inkml:trace contextRef="#ctx0" brushRef="#br0" timeOffset="5866.9">14142 15809 94 0,'-7'-9'552'0,"7"9"-103"0,-4-7-57 0,4 7-58 16,0 0-56-16,-5-9-48 0,5 9-38 0,0 0-4 15,0 0-19-15,-11 3-17 0,11-3-15 0,-5 15-16 16,5-15-14-16,0 22-13 0,0-8-13 0,-2 4-23 15,2 2 6-15,2 0-21 0,-2 4 1 0,0 2-17 16,0-1 6-16,0 3-9 0,0-1-1 0,0 1-4 16,0-1-3-16,0 0-6 0,-2 0 0 0,2-2-1 15,-2-5-2-15,2 1-22 0,0-4 24 16,0 0-2-16,0-3-2 0,-1-1-5 0,1-1 4 16,0-12-2-16,-2 17-2 0,2-17-5 0,0 0-4 15,-4 10-2-15,4-10 3 0,0 0 0 0,-6-11 3 16,6 11 1-16,-6-19 5 0,6 3-3 0,-4-4-11 15,4-3 16-15,-2-2 8 0,2-3 16 0,0-6-10 16,2-1 12-16,-2 0 2 0,4 0 4 0,1 0 1 16,0-1-12-16,1 4 5 15,3-6 1-15,3 3 2 0,-1 6-5 0,2 1-1 16,1 1-2-16,1 4-5 0,3 1-4 0,-4 6 2 0,2 3-8 16,-1 1 5-16,-1 4-5 0,2 3 1 15,-3 2-3-15,-2 1 2 0,3 4-9 0,-3 2 3 16,0 0 0-16,-1 5-1 0,0 1 1 0,-5 1 2 15,2 1-6-15,-4 3 5 0,1-1-1 0,-4 1-7 16,-3 1 8-16,1 3-5 0,-3-2 3 0,-1 2-2 16,-1 0 4-16,-1 0-2 0,-2-3 3 0,-1 2-4 15,-3-1 1-15,3-2-4 0,-4-2-11 0,1-1-24 16,1-2-13-16,1-1-47 0,-1-3-32 0,2-3-67 16,-1 0-30-16,12-3-84 0,-18-3-59 0,5 0-101 15,6-5-332-15,1 0-328 0</inkml:trace>
  <inkml:trace contextRef="#ctx0" brushRef="#br0" timeOffset="6463.41">14874 15521 1 0,'0'0'267'16,"0"0"7"-16,0 0-57 0,-9-5 11 0,9 5-41 15,0 0-1-15,-8-8 25 16,8 8-13-16,0 0 1 0,-5-10 1 0,5 10-3 15,0 0-22-15,-5-12 35 0,5 12 7 0,0 0-25 16,-2-10-35-16,2 10-14 0,0 0-31 0,-7-10-3 16,7 10-15-16,0 0-4 0,-6-8-17 0,6 8-7 15,0 0-13-15,-12-6-5 0,12 6-7 0,0 0-2 16,-14 2 1-16,14-2 9 0,-14 8-3 0,6 3-14 16,-1-1 17-16,-2 6 13 0,1 5 16 0,-2 5-17 15,-6 7 14-15,2 4-21 0,-2 3 31 0,1 2-26 16,-2 9 0-16,0 4 16 0,2 1-9 0,1 2-30 15,7-9 10-15,0-1-18 0,0 1-10 16,7-1 8-16,2-1 4 0,2-2-21 0,8-3 11 16,-1-3-9-16,4-1 8 0,3-5-72 0,1-2 3 15,5-2-48-15,-1-4-60 0,1-6-48 0,1-2-92 16,1-2-91-16,-1-6-146 0,-3-1-569 0,5-3-721 16</inkml:trace>
  <inkml:trace contextRef="#ctx0" brushRef="#br0" timeOffset="7047.22">15263 15871 448 0,'-9'-6'485'15,"0"1"-55"-15,-1 0-70 0,-1 2-33 0,0 0-44 16,11 3-56-16,-23-1-9 0,11 0-34 0,12 1-23 15,-23 1-31-15,23-1-23 0,-21 4-20 0,21-4-17 16,-16 3-13-16,16-3-9 0,-14 5-10 0,14-5-7 16,-10 5-6-16,10-5-5 0,-9 5 0 0,9-5-5 15,-8 6 1-15,8-6-5 0,-8 5-3 0,8-5-12 16,-9 9 14-16,9-9-16 0,-10 9 14 16,5-2-13-16,-2-1 13 0,0 2-14 0,1-1 12 0,-1 0-13 15,1 1 14-15,0-1-12 0,6-7 8 0,-4 10-9 16,4-10 14-16,0 0-13 0,0 12 16 0,0-12-14 15,9 4 15-15,-9-4-10 16,20-1 9-16,-9-2-3 0,5-1 8 0,-2-1-9 16,4-1 24-16,-3-1 3 0,3-3 24 0,-3 2 16 15,-2 2 21-15,0-1 43 0,0 0 1 0,-4 1 3 16,-2 1-35-16,2 1-3 0,-9 4-36 0,0 0-3 16,0 0 5-16,0 0-1 0,8 8-5 0,-8-8-8 15,-5 14 6-15,2-3 7 0,1 3-8 0,-2 1-9 16,1 0-9-16,3-1-10 0,0 3-2 0,3-1-9 15,1-2-19-15,1 0-7 0,0-1-90 0,4-4-125 16,2 0-212-16,1-5-220 0,2-1-670 16,0-2-924-16</inkml:trace>
  <inkml:trace contextRef="#ctx0" brushRef="#br0" timeOffset="7431.38">15904 15709 520 0,'0'0'679'0,"11"-1"-124"16,-11 1-98-16,0 0-107 0,0 0-69 15,8-4-53-15,-8 4-37 0,0 0-29 16,0 0-23-16,-14 0-24 0,14 0-24 0,-19 1-18 15,7 2-15-15,-3 1-13 0,0 0-7 0,-2 3-8 16,-3-1-4-16,-1 2-8 0,1 1-1 0,-2 1-3 16,3-2-4-16,-3 2-1 0,2-1-1 0,2 1-2 15,0 1-9-15,3-3 8 0,1 3-9 0,2-3 9 16,2 2-9-16,-2 0 8 0,6-1-6 0,1-1 9 16,5-8-3-16,-8 16 25 0,8-16-1 0,-4 14 6 15,4-14-1-15,7 14 9 0,-1-6 1 0,2-1-2 16,3 0-5-16,3 1-8 0,1-1-2 0,6 0-8 15,2-1-7-15,-1 0 1 0,2 0 0 16,-1 0-4-16,0-1-11 0,-2 0-89 0,-4-2-85 16,0 3-126-16,-3-1-77 0,-4-3-96 0,0 2-494 15,-10-4-561-15</inkml:trace>
  <inkml:trace contextRef="#ctx0" brushRef="#br0" timeOffset="7648.09">15503 16131 35 0,'0'0'847'16,"0"0"-178"-16,0 0-106 0,0 0-85 0,0 0-58 15,0 0-50-15,0 0-30 0,15 3-43 16,-3-2-22-16,3 0-49 0,4 0-10 0,3 0-16 16,5 0-27-16,3 2-29 0,5-1-25 0,-1 1-23 15,1 1-23-15,-1-1-14 0,-7-1-14 0,4 2-45 16,-3-2-66-16,-1 2-74 0,-3-2-119 0,-6 3-141 15,1-4-116-15,-2 2-154 0,-3-1-456 0,-3 0-741 16</inkml:trace>
  <inkml:trace contextRef="#ctx0" brushRef="#br0" timeOffset="8548.61">16308 15693 60 0,'0'0'310'0,"0"0"-5"16,0 0-46-16,0 0 14 0,0 0-9 0,0 0-6 15,0 0-4-15,0 0-15 0,0 0-23 0,0 0-21 16,0 0-10-16,0 0-7 0,0 0-10 0,-4-9-9 16,4 9-16-16,0 0-21 0,0 0-23 0,0 0-17 15,0 0-15-15,0 0-12 0,0 0-12 16,0 0-6-16,0 0-9 0,0 0-4 0,0 0-2 15,0 0 22-15,0 0 16 0,6 12 20 16,-6-12-13-16,7 12 1 0,-3-2 5 0,1 1 3 16,1 0-7-16,2 1 9 0,-1 4-5 0,2-1-2 15,0 2-13-15,3-1-8 0,-1 2-11 0,-2-1-5 16,4 0-30-16,0 2 26 0,0-1-4 0,-2-1-4 16,1 0-6-16,0 0-1 0,-1-2-6 0,0 1-1 15,-2-3-25-15,0 0 26 0,-1 0-1 0,1-2-29 16,-3-2-20-16,-1 1-15 0,2-4-5 0,-7-6-22 15,8 15-15-15,-8-15-21 0,7 10-46 0,-7-10-47 16,0 0-62-16,5 9-53 0,-5-9-94 0,0 0-81 16,0 0-360-16,0 0-410 0</inkml:trace>
  <inkml:trace contextRef="#ctx0" brushRef="#br0" timeOffset="8846.26">16618 15756 348 0,'0'0'648'0,"0"0"-94"16,0 0-64-16,0 0-72 0,0 0-69 0,0 0-51 16,0 0-37-16,0 0-36 0,0 0-23 15,-7-7 2-15,7 7-12 0,-8 7-14 0,8-7-46 16,-14 10-2-16,3-1-32 0,-4 2 6 0,-2 2-15 15,-5 0 2-15,-3 5-16 0,-3 3-14 0,-2-1-11 16,-1 2-14-16,-1 2-2 0,0-2-6 0,1 1-5 16,3-1-5-16,4-2-6 0,1-3 1 0,5 1-9 15,3-5-46-15,5-1-48 0,1-2-102 0,2-1-111 16,7-9-150-16,-3 11-195 0,3-11-493 0,11 4-754 16</inkml:trace>
  <inkml:trace contextRef="#ctx0" brushRef="#br0" timeOffset="9412.32">17298 15843 119 0,'0'0'599'0,"8"-7"-87"16,-8 7-41-16,0 0-10 0,9-7-77 0,-9 7-86 16,0 0-59-16,6-6-39 0,-6 6-14 0,0 0-12 15,0 0-19-15,0 0-20 0,0 0-34 0,0 0-14 16,0 0-23-16,0 0-7 0,0 0-10 0,-10 1-1 15,10-1-14-15,0 0-2 0,-9 7-9 0,9-7 4 16,-11 6 5-16,11-6 19 0,-16 7-13 0,7-2 4 16,-2 0-8-16,-2 1-5 0,-2 2-7 0,-1-3 3 15,-3 3-13-15,0 1 13 0,-1-1 0 0,1 0 1 16,0 1 3-16,0 0-4 0,3-2-6 16,-1 1-5-16,4 0-1 0,-1-1-5 0,3 0 2 0,3-1-2 15,-1 1 34-15,3-1 17 0,6-6 27 16,-7 12 0-16,7-12 15 0,2 12-10 0,-2-12-5 15,6 11-9-15,-6-11-13 0,14 11-6 0,-5-6-8 16,0 1-1-16,5 0-4 0,-1-1 0 0,3 1-19 16,0-2-3-16,2 0-2 0,-2 1-7 0,2 1-4 15,-2-2-3-15,1 2 0 0,-1-2-3 0,-1 2 1 16,-2-1-11-16,1 1-9 0,-5-2-19 0,-1 3 9 16,-1-1-1-16,-7-6-20 0,9 10 14 0,-9-10-27 15,4 13-9-15,-4-13-44 0,1 11-16 0,-1-11-54 16,-1 11-39-16,1-11-28 0,0 0-30 0,-3 13-43 15,3-13-24-15,0 0-52 0,-1 11-66 0,1-11-430 16,0 0-457-16</inkml:trace>
  <inkml:trace contextRef="#ctx0" brushRef="#br0" timeOffset="10346.9">17872 15705 17 0,'0'0'726'0,"-9"-8"-130"15,9 8-88-15,0 0-80 0,-8-10-102 0,8 10-67 16,0 0-58-16,0 0-38 0,0 0-31 0,0 0 1 16,-10 4-16-16,10-4-25 0,0 15-14 0,0-15-23 15,-1 24 2-15,1-11-17 0,0 2 6 16,0 4-16-16,0-2 1 0,0 1-10 0,-1 3 1 16,1 0-2-16,1-1-1 0,-1 2-7 15,4 0 1-15,-2 2-8 0,0-5 8 0,0 0-8 16,1-2-6-16,-1-1-34 0,2 0 4 0,1-2-22 15,0-2-2-15,3-3-1 0,0-3-11 0,1-2 2 16,1-1 8-16,-10-3 6 0,27 0 20 16,-11-4-12-16,1-3 24 0,3 0-9 0,2-1 34 0,-3 0 17 15,0 2 26-15,-2-1-6 0,-4 1 3 16,-2 3-21-16,2 0 3 0,-13 3-13 0,17-3 19 16,-17 3 4-16,10 5 5 0,-10-5-11 0,2 11 1 15,-2-11-11-15,-5 18 3 0,-1-6-5 0,0 0 5 16,-3 1-2-16,0 0-7 0,-1 0 0 0,-1-1-3 15,1-1 0-15,-1 1-5 0,0-1 0 0,1-3-3 16,-1-1-8-16,2-1 10 0,-2-4-2 0,11-2 2 16,-15 2-4-16,15-2 3 0,-13-4-21 0,13 4-11 15,-10-11-44-15,6 1-14 0,2 0-52 0,0-2-27 16,2-2-94-16,3-3-62 0,0-1-85 0,0 1-72 16,5-4-241-16,0 3-222 0</inkml:trace>
  <inkml:trace contextRef="#ctx0" brushRef="#br0" timeOffset="10635.06">18514 15627 815 0,'0'0'695'0,"0"0"-142"0,0 0-80 0,0 0-64 15,7-11-53-15,-7 11-27 0,18 2-37 0,-5 1 7 16,4 3-61-16,2 1 9 0,1 2-31 0,-1 2 22 16,4 4 0-16,-5 3-28 0,0 1-3 0,-5 4-37 15,-4 3-31-15,-4-1-15 0,-5 1-37 16,-3 9 1-16,-7 4-28 0,-3 3 1 0,-4 1-31 16,-9 5-26-16,-3 1-40 0,-5-2-17 0,-1-1-61 15,-4 0-30-15,1-4-58 0,-2-2-33 0,2-3-91 16,5-9-71-16,-2 0-71 0,2-4-127 0,-2-2-105 15,3-4-331-15,3-4-645 0</inkml:trace>
  <inkml:trace contextRef="#ctx0" brushRef="#br0" timeOffset="11667.48">19576 15824 298 0,'0'0'592'0,"0"0"-113"0,0 0-81 0,0 0-49 15,0 0-54-15,0 0-33 0,9 5-43 0,-9-5-22 16,0 13-28-16,0-13-30 0,-3 21-1 0,3-8-34 16,0 1-7-16,0 2-19 0,1 3-5 15,-1 0-20-15,2 2-7 0,-2-2-12 0,1 1 1 0,0 2-13 16,0-2-1-16,-1 0-6 0,2 0-3 0,-2-1 2 15,1-1 0-15,-1-2 0 0,0-1-3 16,0-1-1-16,0-3-5 0,-1 0-13 0,1-11-12 16,-3 15-22-16,3-15-31 0,0 0 0 0,0 0-9 15,0 0 23-15,-11-7 4 0,8-4 15 0,1 0-9 16,-1-6 25-16,1-3-6 0,0-3 22 0,2-6 9 16,-1 1 20-16,2-7 16 0,1-2 7 0,0-4 0 15,4-1 13-15,1 0 7 0,2 3-5 16,1 0-7-16,5 3 6 0,1 1-10 0,4 6 9 15,4 0-1-15,3 5-7 0,3 2-7 0,-4 4-39 16,1 7 34-16,3 2-11 0,-5 2-4 0,2 5-9 16,-4 2 2-16,3 3-4 0,-5 4 0 0,0 3-11 15,-2-1 5-15,-5 5 2 0,-4-1 1 16,-2 2-1-16,-6 1 3 0,-3-2-7 0,-4 2 2 16,-4 2-13-16,-4 0-3 0,-3 1-14 0,-4-1-6 15,-1 0-8-15,-2-1-25 0,-1-2-12 0,-1-1-33 16,1-3-1-16,4-1-28 0,-1-3-26 0,3 0-8 15,2-3-21-15,3-1-40 0,1-2-40 0,12-1-47 16,-15-4-483-16,15 4-329 0</inkml:trace>
  <inkml:trace contextRef="#ctx0" brushRef="#br0" timeOffset="12079">20636 15466 197 0,'7'-11'679'15,"-7"11"-87"-15,4-12-66 0,-4 12-64 0,5-11-90 16,-5 11-47-16,1-11-37 0,-1 11-51 0,-6-11-57 16,6 11-32-16,-14-8-12 0,14 8-5 0,-25 0-8 15,9 6-2-15,-5 1-23 0,-4 7-10 0,-3 6-8 16,-2 5 3-16,1 3-26 0,1 5 5 0,2 1-25 16,2 3 19-16,1 2-24 0,2 2 8 0,6 0-8 15,2 0-6-15,4 2-2 0,5 0-19 0,3-5 16 16,6 4-20-16,3-1 17 0,6-1-21 0,0 0-3 15,7-5-26-15,1 0 1 0,5-2-29 0,0-4 6 16,3 1-34-16,2-5-15 0,1-3-20 0,0-2-37 16,0-2-52-16,-3-5-55 0,-2-2-41 0,2-3-23 15,-5-2-75-15,2-3-40 0,-6 0-390 16,2-4-374-16</inkml:trace>
  <inkml:trace contextRef="#ctx0" brushRef="#br0" timeOffset="12664.96">21033 15702 411 0,'0'0'314'16,"0"0"-1"-16,-4-9-58 0,4 9-33 15,0 0-11-15,-9-6-4 0,9 6-6 0,-12-6-10 16,12 6-8-16,-14-4-12 0,14 4-19 0,-19-4 0 15,7 3-9-15,0 0 2 0,-1 1-24 16,-1 1-15-16,-1 1-4 0,-3 3-9 0,0 2-12 16,-3 1-12-16,2 2-8 0,3 2-15 0,-1 1-6 15,3-1-21-15,-1 3 7 0,3-1-5 0,2 0-8 16,2 1 7-16,3-2-10 0,3-1 5 0,2 1-7 16,1-1 5-16,3 0-12 0,3 0-31 0,1-5-72 15,4 3-37-15,0-2-33 0,1-2-2 0,4-4 11 16,-1 1 13-16,2-1 17 0,-1-4 25 0,1-1 17 15,-2-1 27-15,2-2 20 0,0-3 26 0,-3-1 52 16,1-2 35-16,-3 1 46 0,-3-5 34 0,0 4 15 16,-2-2 21-16,-2 2-5 0,-1-1-12 0,-1 3-2 15,1-1 6-15,-2 1-8 0,-3 10-43 16,5-13-19-16,-5 13-32 0,2-12-2 0,-2 12-11 16,0 0 7-16,0 0-17 0,7 9 27 0,-7-9-7 15,5 16 12-15,0-7-27 0,1 3 6 0,1 1-5 16,-1-1-15-16,2 2-3 0,1 0-8 0,1 2-1 15,-2-3-16-15,2-1-34 0,0-2-78 0,-1 1-111 16,1-3-120-16,3-2-200 0,-4 0-200 0,4-3-336 16,-2 0-685-16</inkml:trace>
  <inkml:trace contextRef="#ctx0" brushRef="#br0" timeOffset="13828.46">21747 15654 335 0,'0'0'606'0,"8"-9"-51"16,-8 9-43-16,0 0-84 0,6-9-88 0,-6 9-62 15,0 0-52-15,0 0-33 0,0-11-35 16,0 11-28-16,0 0-19 0,-14-7-10 0,14 7-10 16,-14 0-15-16,14 0-9 0,-23 2-7 0,9 1-13 15,0 1-9-15,-3-1-20 0,1 0 6 0,-2 1-5 16,-2 4 1-16,1-1 2 0,3-3-6 15,-2 2-2-15,0 0 2 0,3 0-10 0,-2-1 1 16,3 0-7-16,-1 0 7 0,2-1-3 0,1 1 1 16,1-1-4-16,2-1 3 0,0 0-8 0,9-3 10 15,-17 7-10-15,17-7 5 0,-11 5-4 16,11-5 12-16,-10 4 2 0,10-4 18 0,0 0-5 16,-4 11 3-16,4-11-14 0,4 8 3 0,-4-8 4 15,11 13 3-15,-3-7-10 0,2 3 13 0,3-1-10 16,0 0 13-16,4 3-11 0,0-3 6 0,5 2-10 15,-1 1 5-15,0-1-12 0,6 0 8 0,0 1-13 16,-4-3 7-16,1 0-10 0,-2-1 15 0,2 1-6 16,-2-2-52-16,-1-1-48 0,0 1-51 0,-3 0-41 15,-3-3-94-15,0 2-73 0,-2-3-82 0,-1 1-99 16,-12-3-366-16,19 2-462 0</inkml:trace>
  <inkml:trace contextRef="#ctx0" brushRef="#br0" timeOffset="14346.3">22173 15541 762 0,'-6'-7'629'15,"1"0"-64"-15,5 7-48 0,-8-12-75 16,8 12-71-16,-6-10-35 0,6 10-84 0,-5-9-32 16,5 9-46-16,0 0-46 0,0 0-31 0,0 0-14 15,0 0-23-15,0 0 5 0,0 0-27 16,4 20 48-16,0-4-3 0,0 0 0 0,2 4-23 15,0 2 7-15,1 0-28 0,-1 0 11 0,4 5-17 16,-2-1 12-16,1-1-30 0,1 0 10 0,0 0-44 16,1 0 6-16,-2-6-13 0,2 1-20 0,-1-2-35 15,1-1-55-15,-2-4-71 0,-2 0-21 0,1-1-38 16,0-2-68-16,0-1-19 0,-1-2-80 0,-7-7-51 16,12 8-367-16,-12-8-396 0</inkml:trace>
  <inkml:trace contextRef="#ctx0" brushRef="#br0" timeOffset="14629.24">22450 15530 722 0,'1'-12'645'0,"-1"12"-85"16,3-16-98-16,-3 16-89 0,2-11-85 0,-2 11-39 16,3-8-49-16,-3 8-38 0,0 0-36 0,0 0 32 15,3-10 8-15,-3 10 1 0,0 0-8 0,-2 10-35 16,2-10-8-16,-8 15-35 0,-1-4 3 0,-3 3-28 15,-4 0 8-15,-7 6-22 0,-5 2 4 0,-2 0-21 16,-5 2 6-16,-1 0-22 0,-3 0 16 0,-2 0-19 16,2-1 12-16,1 0-19 0,2-1 18 0,3-1-21 15,4-3 15-15,4-1-17 0,8-5 16 16,2 2-15-16,5-3 15 0,5-3 3 0,5-8-5 16,0 14-3-16,0-14-49 0,14 10-48 0,-1-7-58 15,4 0-86-15,1-3-85 0,4-1-127 16,4-1-146-16,6-4-446 0,0 2-656 0</inkml:trace>
  <inkml:trace contextRef="#ctx0" brushRef="#br0" timeOffset="15045.33">23057 15518 377 0,'0'0'640'0,"0"0"-83"16,0 0-64-16,-3-9-70 0,3 9-57 0,0 0-42 15,0 0-43-15,0 0-32 0,0 0-53 0,0 0-31 16,-7-7-40-16,7 7-15 0,0 0-27 0,0 0-12 16,-13 6-18-16,13-6-5 0,-14 7-13 0,5-4-3 15,-1 4-11-15,-4 1 0 0,0-1-6 0,-4 3 1 16,0 1-6-16,-1 0 2 0,1 0-9 15,0-1 8-15,0 2-21 0,3-2 12 0,1 0-11 16,2-1 17-16,2 0-13 0,0 0 15 16,3 0-11-16,3-1 13 0,1 0-9 0,3-8 8 15,0 14-9-15,0-14 11 0,10 14-12 0,0-8 7 16,2 1-5-16,2-1 8 0,3-1-11 16,5 1 8-16,1-1-5 0,2 0 8 0,0-1-14 0,2-1 7 15,-3 3-5-15,0-2 4 0,-4 0-9 0,-1 0 0 16,-2-1-21-16,-4 1-26 0,-1-2-30 0,-3 0-49 15,-9-2-71-15,11 8-85 0,-11-8-67 0,0 0-107 16,0 0-97-16,-4 13-277 0,4-13-374 0</inkml:trace>
  <inkml:trace contextRef="#ctx0" brushRef="#br0" timeOffset="15265.14">22716 15848 646 0,'0'0'583'0,"0"0"-94"0,-14 3-29 16,14-3-74-16,0 0-61 0,0 0-46 0,0 0-33 0,10 8-27 15,-10-8-12-15,19 4-27 0,-5-1-31 0,1 1-15 16,5-1-37-16,-1 1-4 0,4 2-35 0,1-2 1 16,-1 2-29-16,0-1 17 0,1 2-16 15,-2-3 3-15,1 1-18 0,-6-1-86 16,1 0-80-16,-2 1-89 0,-2-1-104 0,-1-1-134 15,-3 0-125-15,3 0-305 0,-3 0-472 0</inkml:trace>
  <inkml:trace contextRef="#ctx0" brushRef="#br0" timeOffset="15748.41">23393 15613 765 0,'0'0'681'0,"-4"-8"-124"0,4 8-92 15,0 0-92-15,5-11-67 0,-5 11-61 0,0 0-20 16,0 0-17-16,0 0-29 0,12 7-8 0,-12-7-9 16,4 11-31-16,-4-11 4 0,4 19-27 0,-4-5-5 15,0-1-34-15,-2 4 2 0,1-1-24 0,-2 2-1 16,1 2-19-16,-1 0 11 0,-2 1-30 0,1 0-8 15,-2 0-9-15,1 0-20 0,1-2-13 0,0-3-13 16,0 1-23-16,0-2-2 0,2 0 4 0,-2-3 10 16,2-2 12-16,2-10 13 15,0 15 11-15,0-15 3 0,7 11 5 0,-7-11 3 16,10 5 1-16,-10-5 3 0,13 3 8 0,-13-3 5 16,19 0 32-16,-19 0 8 0,23 0 0 0,-11 2-7 15,-12-2-6-15,23 0-7 0,-23 0 7 0,20 4-2 16,-11-1-2-16,-1 2 1 0,-8-5 15 0,13 10 5 15,-13-10 10-15,5 13-13 0,-5-13-3 0,0 15-12 16,0-15 5-16,-5 19-13 0,0-12 7 0,1 3-18 16,-3-2 15-16,1 2-16 0,-2-4 17 0,-2 3-14 15,-1-3 11-15,-1 1-24 0,-2-3 21 0,1 2-20 16,-1-4 17-16,1 0-18 0,0-3 12 16,0 0-67-16,-1-1-3 0,1-4-48 0,1-1-61 15,2-2-65-15,2-1-99 0,3-3-77 0,3-1-127 16,0-2-450-16,4-1-587 0</inkml:trace>
  <inkml:trace contextRef="#ctx0" brushRef="#br0" timeOffset="16027.7">23819 15562 619 0,'10'-4'704'16,"-10"4"-114"-16,14-1-93 0,-4 4-83 0,4 1-7 16,0 4-39-16,3 3 18 0,1 2-28 0,0 4-24 15,-2 3-30-15,-2 3-7 0,-6-2-34 0,-2 4-29 16,-6 2-29-16,-5 4-37 0,-5 9 1 16,-4 1-52-16,-10 7-1 0,-2 0-49 0,-3 2 0 0,-4 2-31 15,1-4-33-15,-3-1-25 0,3-2-51 0,0-1-27 16,7-11-66-16,0 2-32 0,5-5-73 0,5-6-111 15,-2-1-109-15,7-5-105 0,-2-3-217 0,3-3-319 16,2-4-746-16</inkml:trace>
  <inkml:trace contextRef="#ctx0" brushRef="#br0" timeOffset="17094.15">20318 16939 26 0,'0'0'665'0,"-16"-8"-96"0,7 6-57 15,9 2-29-15,-14-8-81 0,14 8-80 0,-12-3-64 16,12 3-56-16,-9-5-43 0,9 5-26 0,0 0-14 15,-11 5-19-15,11-5 19 0,-5 13-8 0,5-13-21 16,-3 18-15-16,3-18-17 0,0 25-6 0,0-12-9 16,1 1-6-16,1 2-2 0,-1 1-17 0,0 0-4 15,0 0 6-15,1 1-5 0,-2-3-6 0,1 1 2 16,1-2-1-16,0-1-2 0,-2-1 0 0,0-12-7 16,1 23 4-16,-1-23-1 0,0 16-2 0,0-16-27 15,0 0-17-15,1 13-5 0,-1-13 12 0,0 0-22 16,0 0 28-16,-2-14-13 0,0 4 23 0,-1-4-8 15,1-2 16-15,1-5 0 0,0-6 4 16,0 0 3-16,1-1 6 0,0-5 21 16,2-1 9-16,2 2-4 0,3 1 5 0,1 0 4 15,4 2-12-15,4-3-4 0,2 2-5 0,5 4-1 16,0 1-2-16,0 6-5 0,0 2 0 0,2 3 2 16,-2 0-2-16,-2 7 2 0,-1 3-4 15,-1 2-3-15,0 2-4 0,-3 2-6 0,1 2 2 0,-4 3 1 16,-3 1 5-16,0 1 17 0,-3 3-11 0,-4 0 4 15,-1 0-6-15,-2 2 4 0,-4 0-7 0,-1 0 1 16,-5 2 0-16,-1 0-4 0,0-2-26 0,-4-2-8 16,-1 1-5-16,0-2-16 0,-1-2-13 0,0-2-21 15,3 0-18-15,-2-4-18 0,3 0-44 16,13-3-29-16,-24-2-58 0,15-2-44 0,0-1-53 16,4-2-82-16,5 7-329 0,-3-16-279 0</inkml:trace>
  <inkml:trace contextRef="#ctx0" brushRef="#br0" timeOffset="17477.61">21074 16567 111 0,'-2'-11'660'15,"2"11"-102"-15,0 0-87 0,-1-14-69 0,1 14-76 16,-4-9-60-16,4 9-40 0,-6-6-43 0,6 6-26 16,0 0-25-16,-16-1-3 0,16 1-36 15,-15 8 26-15,6 0 0 0,-2 2-7 0,0 3 3 0,-1 3-11 16,0 7 5-16,-1 0 0 0,-1 6-6 0,1 4 3 15,1 4-4-15,1 4-34 0,2-2-12 16,3 0-11-16,1-3-4 0,3 1-3 0,3-1-12 0,5-3-4 16,3 6-1-16,3-2-5 0,5-1-4 15,1-4-6-15,3-1-3 0,3-3-37 0,0-1-28 16,1-7-66-16,-1-2-40 0,-1-3-94 0,2-4-111 16,-3-1-87-16,0-3-147 0,2-3-355 0,-2-2-547 15</inkml:trace>
  <inkml:trace contextRef="#ctx0" brushRef="#br0" timeOffset="17895.41">21497 16798 185 0,'-4'-8'538'0,"-2"1"-57"15,6 7-83-15,-8-15-57 0,1 8-58 16,1 0-44-16,6 7-32 0,-17-10-20 0,17 10-19 0,-19-3-6 16,19 3-20-16,-25 1-11 0,12 3-18 0,-3 2-21 15,4 0-13-15,-4 3-18 0,5-2-2 0,-2 5-14 16,3 0-6-16,1-1-8 0,2 3-8 0,0-3-1 16,3 2-5-16,3-2 0 0,-1 0-5 15,5 0-1-15,1 0-14 0,2-3-24 0,2-1-49 16,1-1-16-16,1 0-11 0,3-4 13 0,0-1 13 15,2-1 14-15,-1-3 3 0,2-3 14 0,-1-1 8 16,1-4 20-16,-2 0 45 0,-1-2 42 0,-4 1 26 16,0 1 49-16,-3 0 13 0,1 2-4 0,-4 0-9 15,-3 9-16-15,3-12-34 0,-3 12-12 0,0 0-15 16,0 0 6-16,0 0-1 0,0 0 9 0,0 0-27 16,0 0 6-16,-1 12-24 0,1-12 9 0,4 19-22 15,0-7 8-15,2 0-15 0,2 0-2 0,0-1 0 16,3 0-3-16,0-1-33 0,2 0-103 0,1-2-144 15,1-4-145-15,0 0-220 0,0-2-499 16,0-2-749-16</inkml:trace>
  <inkml:trace contextRef="#ctx0" brushRef="#br0" timeOffset="18377.58">22141 16579 250 0,'0'0'650'16,"0"0"-113"-16,2-10-92 0,-2 10-78 0,0 0-75 16,0 0-54-16,-2-11-34 0,2 11-41 0,0 0-29 15,-8-6-28-15,8 6-20 0,0 0-22 0,-14 0-5 16,14 0-13-16,-12 4-8 0,12-4-9 16,-16 7-1-16,7-2-7 0,-3 1-3 0,-2 1-2 15,1 0-3-15,-3 1-5 0,2 0 0 0,-4 0-3 16,1 1-7-16,-1 0 8 0,3 1-3 0,0-2 0 15,2 2 0-15,0 0 3 0,3-1 13 0,1 0 20 16,1-1 0-16,5 2 5 0,-1-2 8 0,4-8 0 16,2 18-3-16,2-10-2 0,5 2-11 0,1-2-2 15,3 3-9-15,6-5-1 0,2 2-5 0,0 1-1 16,2-3-7-16,3 2-1 0,-2-3-3 0,2 0-4 16,-4-1-46-16,-1 3-52 0,-2-3-52 15,-3 0-36-15,-2 0-23 0,-4 2-48 0,-2-1-60 0,-8-5-90 16,6 10-65-16,-6-10-248 0,-1 11-222 0</inkml:trace>
  <inkml:trace contextRef="#ctx0" brushRef="#br0" timeOffset="18577.49">21889 16958 638 0,'-13'1'714'0,"13"-1"-139"16,0 0-62-16,-10 3-76 0,10-3-58 0,0 0-48 15,0 0-47-15,14 5-15 0,-14-5-45 0,28 1-29 16,-8-1-55-16,3 0-9 0,4-1-45 0,3 1-7 16,0 1-34-16,0-1-69 0,2-1-102 15,-2 1-104-15,0 0-112 0,-3 0-159 0,0 0-127 16,-3 0-369-16,-3-2-594 0</inkml:trace>
  <inkml:trace contextRef="#ctx0" brushRef="#br0" timeOffset="18960.63">22620 16456 111 0,'0'0'741'16,"-3"-18"-116"-16,3 18-67 0,-1-14-101 0,1 14-105 16,0 0-73-16,0-15-65 0,0 15-51 0,0 0-5 15,0 0 15-15,10 6 16 0,-3 3-20 0,0 3 6 16,5 6-9-16,-1-1-10 0,2 5-16 0,2 3-1 15,0 1-43-15,2 4-11 0,-1 0-21 16,0 2 6-16,0-1-30 0,-1-4-1 0,-2 0-45 16,1-2 2-16,-1 0-37 0,1-3-20 0,-3-3-25 15,1-2-56-15,0-2-65 0,-3-3-93 0,0-1-86 16,2-3-126-16,-4-2-87 0,-7-6-345 0,14 5-526 16</inkml:trace>
  <inkml:trace contextRef="#ctx0" brushRef="#br0" timeOffset="19197.33">23015 16531 115 0,'-8'-7'724'0,"0"0"-115"0,2 1-73 0,6 6-69 16,-14-10-71-16,14 10-38 0,-13-3-69 0,13 3-4 16,-15 0-26-16,15 0-46 0,-13 4-50 0,7 2 8 15,-3 1-24-15,2 2-13 0,0 0-28 0,-1 4 0 16,-2-1-35-16,-2 4 3 0,1 2-29 0,-6 2 9 15,-1 1-25-15,2 2 14 0,-3-2-41 0,-2 4-34 16,-2 0-44-16,3-3-45 0,0-1-70 0,1-1-43 16,0-2-33-16,4-2-42 0,-2-3-18 0,6 1-65 15,-2-3-25-15,4-3-72 0,3-2-315 0,6-6-332 16</inkml:trace>
  <inkml:trace contextRef="#ctx0" brushRef="#br0" timeOffset="19631.14">23539 16579 58 0,'11'-4'720'0,"-11"4"-110"0,18-6-38 0,-18 6-86 16,15-7-102-16,-15 7-74 0,11-7-20 15,-11 7-32-15,9-7-44 0,-9 7-49 0,0 0-30 16,5-9-23-16,-5 9-14 0,0 0 25 16,-10-3-14-16,10 3 1 0,-13 1-5 0,13-1-16 15,-18 7-16-15,8-2-6 0,-3 1-8 0,1 0 4 16,1 2-27-16,-3-1 8 0,2 2-23 16,1 0 10-16,-2 1-51 0,3-2 48 0,-2 3-19 15,2-4 13-15,1 3-20 0,1-2 11 0,1 0-14 16,0-2 12-16,2 3-15 0,5-9 17 0,-9 13-17 0,3-5 8 15,6-8-20-15,-4 12 32 0,4-12-25 0,0 0 26 16,0 17-18-16,0-17 16 0,8 12-17 16,-2-7 16-16,1 1-18 0,-1 1 15 0,5-2-24 0,1 1 25 15,1 0-20-15,1 0 18 0,0 0-14 16,2 0 17-16,-1-2-23 0,0 2-21 0,-1-3-51 16,-1 2-23-16,-2-3-31 0,0 1-34 0,-11-3-41 15,17 5-64-15,-17-5-55 0,13 4-12 0,-13-4-28 16,0 0-35-16,9 7-77 0,-9-7-315 0,0 0-322 15</inkml:trace>
  <inkml:trace contextRef="#ctx0" brushRef="#br0" timeOffset="19826.3">23121 16929 701 0,'0'0'679'0,"0"0"-101"16,0 0-85-16,11 7-86 0,0-6-59 0,3 1-28 15,2-2-26-15,6 1-39 0,2-1-37 0,3-1-31 16,2 1-52-16,1 0-11 0,-2-2-47 0,0 2 4 16,-6 0-61-16,1 0-71 0,0 0-117 0,-4 0-134 15,3 0-147-15,-3-1-180 0,-1-1-406 0,1-1-647 16</inkml:trace>
  <inkml:trace contextRef="#ctx0" brushRef="#br0" timeOffset="20277">23908 16565 26 0,'0'0'810'16,"-15"-7"-158"-16,15 7-102 0,-12-2-99 0,12 2-18 16,0 0-80-16,0 0-40 0,-5 10-47 0,5-10-41 15,3 10-31-15,-3-10-43 0,7 17-6 16,-3-8-31-16,0 1 2 0,0 1-33 0,0 0 4 0,-3 1-30 15,2 1-13-15,-1-1 3 0,-1 4-1 0,1-3-28 16,-1 0 16-16,-1 0-55 0,0-1 8 16,0-12-41-16,0 23-15 0,0-23-39 0,0 18-8 0,0-18-2 15,0 16 7-15,0-16 24 0,0 11 19 16,0-11 13-16,0 0 9 0,8 6 8 0,-8-6 7 16,0 0 8-16,10-1 18 0,-10 1 34 0,0 0 36 15,14-3-8-15,-14 3 11 0,0 0 9 0,17-2 24 16,-17 2-30-16,11 3 17 0,-11-3-5 0,14 8 19 15,-14-8-27-15,12 9-5 0,-12-9-15 0,11 13 15 16,-11-13-30-16,8 15 9 0,-8-15-23 0,5 16 11 16,-5-16-20-16,2 15 1 0,-2-15-2 0,0 13-1 15,0-13-1-15,-2 12-2 0,2-12-1 0,-8 8-6 16,8-8 3-16,-14 6-39 0,14-6 3 0,-18 3-25 16,18-3 7-16,-24-1-30 0,10-2-5 15,0 0-49-15,0 0-30 0,-2-4-19 0,4 1-30 16,-4 0-51-16,5 0-37 0,-3 0-29 0,2-3-45 15,2 2-19-15,0-2 18 0,3 0-427 0,2-3-323 16</inkml:trace>
  <inkml:trace contextRef="#ctx0" brushRef="#br0" timeOffset="20476.91">24247 16408 17 0,'0'0'881'0,"19"3"-170"15,-19-3-11-15,14 8-70 0,-3 0-39 0,4 5-8 0,0 1-19 16,4 5-49-16,2 3-24 0,1 3-73 16,-1 2-72-16,-4-2-26 0,-5 1-80 0,0 0-24 15,-4 4-81-15,-6-5-37 0,-2 1-70 0,-5 4-64 16,-5 0-82-16,-7 3-130 0,-7 0-111 0,-3-1-120 16,-11 7-192-16,-3-4-222 0,-3-1-592 0,1-4-1109 15</inkml:trace>
  <inkml:trace contextRef="#ctx0" brushRef="#br0" timeOffset="26408.64">20379 16910 124 0,'0'0'169'0,"0"0"-26"16,0 0-12-16,0 0 9 0,-2-11-1 0,2 11-10 15,0 0 21-15,0 0-23 0,0 0 29 16,0 0-20-16,-1-11 19 0,1 11-24 0,0 0 9 16,0 0-21-16,0 0-2 0,0 0-28 15,0 0-3-15,-3-11-20 0,3 11-2 0,0 0-13 16,0 0-8-16,0 0-4 0,-7-7 7 0,7 7-15 15,0 0 7-15,0 0-10 0,0 0 8 0,-9-4-8 16,9 4 3-16,0 0-16 0,0 0 5 0,0 0-11 16,0 0 8-16,-12-3-5 0,12 3 3 0,0 0 1 15,0 0 2-15,0 0 12 0,0 0 0 0,0 0 0 16,0 0 12-16,0 0 8 0,0 0 14 0,0 0 5 16,0 0 2-16,0 0 2 0,0 0-4 0,0 0-9 15,0 0-18-15,0 0-1 0,10-3-13 0,-10 3 1 16,14 0-7-16,-14 0-13 0,19-2-69 15,-19 2-74-15,21 0-82 0,-21 0-88 0,20 2-126 16,-20-2-397-16,22 2-364 0</inkml:trace>
  <inkml:trace contextRef="#ctx0" brushRef="#br0" timeOffset="66332.95">4167 15779 20 0,'0'0'156'0,"0"0"17"16,-5 7-46-16,5-7-20 0,0 0 14 16,-3 11-14-16,3-11-9 0,0 0 25 0,-2 11 13 15,2-11 1-15,0 0-24 0,-1 15 26 0,1-15-10 16,-3 10 13-16,3-10-42 0,-4 15 9 0,4-15-10 16,-9 17-7-16,7-8-24 0,-2 1-1 0,0 1-24 15,1 3 11-15,1 2-5 0,-1-1-3 0,1 3-14 16,-1 1 2-16,2 4-3 0,0 1-5 0,-1 1-3 15,4 3-2-15,-2 0 1 0,0 5 1 0,2 2-6 16,2 1-1-16,0-1-3 0,0 2-4 0,1 5 0 16,1-3 5-16,2 1-1 0,-3-5 11 15,-1 1-4-15,2-3 9 0,-2 1-32 0,1 1 33 16,1 0-10-16,-3-2 2 0,2 1 2 0,-1-1 2 16,-1-2-10-16,1 1 1 0,-2-7-3 0,1 2-1 15,-2-2-2-15,3 0-3 0,-2 1-3 0,-1-3-1 16,1 2 0-16,0 0-3 0,0-2 1 15,0 0-1-15,-1 1 1 0,1 0 2 0,-1-2-3 16,-1-1-1-16,1-1 1 0,1 0 1 0,-2 1 2 0,1 0-3 16,-1-2 4-16,0 2-4 0,0-2 0 0,-1 0 1 15,1-1-2-15,0-1 0 0,-2 1 1 16,1-1 0-16,0-2-1 0,1-1-5 0,-2-1 8 16,1-1 1-16,0-1 0 0,1-11-4 0,-1 21 5 15,1-21-6-15,-3 18 1 0,3-18-7 0,-3 16-3 16,3-16-17-16,-1 13-4 0,1-13-18 0,-1 11-2 15,1-11-19-15,0 0-10 0,-3 14-35 0,3-14-8 16,0 0-37-16,-3 11-1 0,3-11-18 0,0 0 2 16,0 0 2-16,-3 11 11 0,3-11-20 0,0 0 0 15,0 0 3-15,0 0 15 0,0 0 11 0,0 0-77 16,-4 8 75-16</inkml:trace>
  <inkml:trace contextRef="#ctx0" brushRef="#br0" timeOffset="67087.85">3656 17194 95 0,'0'0'305'16,"0"0"-103"-16,-10 4 10 0,10-4-67 0,0 0 33 15,0 0-59-15,0 0 21 0,0 0-40 0,0 0 23 16,0 0-38-16,0 0 27 0,0 0-46 16,0 0 10-16,14 1 4 0,-14-1 7 0,13-1 2 0,-13 1 1 15,19 0-9-15,-19 0 2 0,25 0-15 0,-11 0-9 16,3 0-13-16,0 0-8 0,3 0-7 0,0 0-1 16,1 0-1-16,2 0 18 0,4 0 2 15,-4 0-7-15,4 0-8 0,1 0-6 0,1 1-3 16,-1-2-5-16,3 1-11 0,0 1 4 0,-1-1 0 15,1 2-3-15,1-2-3 0,-1 1-1 0,6 1-12 16,-7-2 14-16,5 0-5 0,0 1 1 0,3-1 2 16,-6 1-23-16,5-1 29 0,1-1 0 0,-1 1-3 15,0-1-2-15,-5 1 3 0,1 0-4 0,-1 0-1 16,0 0 0-16,0 0-2 0,0 0 1 0,0 1-1 16,0-1-5-16,0 1-5 0,0 1 1 0,0-1-1 15,-1 0 1-15,4 1 6 0,-4-2-5 0,2 1 7 16,-2 1 1-16,-2-2-8 0,2 0 0 15,2 0 9-15,-2-2 5 0,1 1-4 0,5 0 7 16,0-1-1-16,38-3 1 0,-37 2-6 0,0 0-3 16,-1 0 0-16,0 1 1 0,-1 0-13 0,2 1 13 15,-2-2-1-15,-1 2 0 0,1 0-3 0,0 0 5 16,1 0-1-16,-5-1 0 0,5 1-1 0,-1 1-1 16,0-1-2-16,-4-1 3 0,1 2 1 0,-1-1-1 15,4 0-4-15,2 1 4 0,-6-1-14 0,5 0 16 16,-1 0-5-16,1-2 1 0,-1 1 4 0,1 0-4 15,-3-1 3-15,1 1-1 0,-2-2-2 0,-2 2 1 16,-2-2-5-16,-1 1-22 0,0 0-11 0,-1 0-15 16,-3-2-17-16,1 0-18 0,-5 4-20 15,-2-3-27-15,0 2-38 0,-4-2-20 0,0 2-32 16,-3-1-35-16,1 0-36 0,-12 3-200 0,17-6 15 16</inkml:trace>
  <inkml:trace contextRef="#ctx0" brushRef="#br0" timeOffset="70432.87">4533 16677 24 0,'0'0'333'16,"-12"4"-71"-16,12-4-48 0,-11 3-32 0,11-3-44 15,0 0 0-15,-12 3-40 0,12-3 9 0,0 0-36 16,-10 3 6-16,10-3-37 0,0 0 14 0,0 0 2 16,-10 6 21-16,10-6-19 0,0 0 13 15,0 0-33-15,-3 10 20 0,3-10-18 0,0 0 14 16,3 10-30-16,-3-10 20 0,0 0-19 0,8 10 28 16,-8-10-17-16,7 7-19 0,-7-7 10 0,10 7 14 15,-10-7-25-15,13 3 9 0,-13-3-12 0,15 4 7 16,-15-4-15-16,18 1 8 0,-18-1-9 0,21-2 6 15,-9-1-11-15,0 1 13 0,3-3-5 0,-1-1 8 16,2 0-17-16,-2-1 12 0,4-2-14 16,-2 0 15-16,3-3-17 0,-2 1 14 0,1-1-13 0,0-1 17 15,0-1-14-15,-2 0 6 0,4-4-4 0,-1 1 5 16,-1 0-7-16,-1-2 7 0,2 1-9 16,-2 1 7-16,1-2 1 0,0 0 11 0,0 1-11 15,0-1 11-15,-3 1-9 0,3-1 19 0,-3 0-10 16,2 0 6-16,-3-2-11 0,3 2 9 0,-5 1-11 15,5-3 5-15,-5 4-12 0,2-4 12 0,0 2-12 16,-1-1 0-16,2-1-2 0,-4 4 5 0,2-2-4 16,-3 1 1-16,2 0 4 0,0 0-8 15,0 1 6-15,0-1-1 0,0 1-1 0,-1 0-2 16,1-1 7-16,0 3-11 0,-1-2 12 0,2 1-15 16,-1-1 5-16,0 0-7 0,0 3 11 0,1-3-11 15,-2 4 10-15,1-1-6 0,-3 0 9 0,2 2-8 16,-3-1 8-16,1 3-11 0,1-2 11 15,-2 2-13-15,-1 1 11 0,1-1-5 0,1 1 8 16,-1 0-8-16,-2 0 9 0,0 1-7 0,3 1 6 16,-2-3-7-16,0 5 5 0,1-1-7 0,1-2 10 15,-1 2-11-15,1-1 9 0,-2 1-9 0,3 0 13 16,-2 0-12-16,0 2 11 0,1-1-10 0,-9 5 9 16,16-9-9-16,-16 9 10 0,16-7-16 0,-16 7 9 15,14-6-4-15,-14 6 13 0,15-3-9 0,-15 3-29 16,14-4 35-16,-14 4 5 0,14-2-14 0,-14 2 13 15,16-1-7-15,-16 1 5 0,14 0-11 0,-14 0 12 16,15 0-10-16,-15 0 10 0,15 1-9 0,-15-1 10 16,17 2-10-16,-17-2 10 0,15 5-9 15,-15-5 11-15,18 4-6 0,-9 0 5 0,1 1-4 16,-2-1 6-16,1 2-6 0,-1-2 3 0,0 2 0 16,0 0 4-16,0 0-8 0,0 2 6 0,-1-3-7 15,0 2 7-15,-1 1-9 0,2 0 13 0,-1-2-6 16,0 2 5-16,-1 1-2 0,-1-1 1 0,2 0-4 15,-1 1-2-15,0 1 1 0,1 1 7 0,-2-3-1 16,1 4 3-16,2-1 1 16,-2 1-1-16,1-1 9 0,-2 0 3 0,1 2-5 0,2-2-3 15,-3 2-2-15,1-1 8 0,0 1 0 16,0-1-6-16,0 2 2 0,1-2-5 0,-1 0 2 16,1 1 5-16,-1 1-3 0,3-1-2 0,-3 1-9 15,2-1 14-15,2 1-1 0,-2 0 0 0,1 2-3 16,0 0 1-16,1 0 11 0,-1 0-1 0,0 1-5 15,2 0-1-15,-2-2-2 0,0 1-3 0,3 0-7 16,-2 0 6-16,0 1 0 0,2-2 4 0,-1 2-4 16,-1-1 6-16,3-1-9 0,-1 1 3 0,0 0-13 15,0-3 7-15,-1 4-12 0,2-3 12 16,-1 0-5-16,-1 1 7 0,1-4-9 0,-2 2 4 0,-1-1-8 16,1-1 7-16,0 0-7 0,-1 1 9 15,3-2-7-15,-2 0 7 0,0 1-10 0,2-2 7 0,-1-1-6 16,2 1 9-16,-2-1-12 0,1-1 5 15,2 0 7-15,-1 0-3 0,2-3-3 0,-2 3-3 16,0-4-41-16,-2 1-29 0,1-2-60 0,0 0-70 16,-1 1-57-16,-11-3-111 0,18 1-114 0,-18-1-314 15,16-4-317-15</inkml:trace>
  <inkml:trace contextRef="#ctx0" brushRef="#br0" timeOffset="76764.39">8599 16954 52 0,'0'0'299'16,"0"0"-65"-16,-1-14-14 0,1 14-32 0,0 0 8 16,-4-10-36-16,4 10 15 0,0 0-26 0,-5-7-6 15,5 7-35-15,0 0 12 0,0 0-15 0,-10-3-5 16,10 3-28-16,0 0 11 0,-10 6-9 0,10-6 2 15,-6 11-10-15,6-11-5 0,-5 19 5 0,3-4-6 16,-1 3-2-16,-1 3-11 0,3 4 11 0,-3 1-7 16,3 8-6-16,1 0 5 0,0 3-7 15,-1 1-4-15,1 0 5 0,0 7 0 0,1 2 6 16,-1-1 11-16,1 1-3 0,2 0-8 0,-2 0 8 16,2-1-20-16,-2-1-2 0,1-1-3 0,0-5 0 15,-1-3 3-15,2 1-12 0,-3-1-2 0,1-3-10 16,-1-3 1-16,0-2 0 0,0 0-2 0,0-2-1 15,0-2-3-15,0-2-2 0,0-3-7 0,1-2 3 16,-1 2 4-16,0-2-1 0,1-4-1 0,-1 0-1 16,2-2-31-16,-2-11-35 0,1 20-9 15,-1-20-5-15,0 18-31 0,0-18 2 0,1 14-18 16,-1-14 8-16,2 11-6 0,-2-11 27 0,0 0-10 16,0 14 5-16,0-14-18 0,0 0 47 15,-4 11-21-15,4-11 41 0,0 0-20 0,0 0 21 16,0 0-104-16,0 0-23 0,0 0-120 0,0 0-219 15,0 0-16-15</inkml:trace>
  <inkml:trace contextRef="#ctx0" brushRef="#br0" timeOffset="77497.21">8052 17958 45 0,'0'0'384'0,"-15"2"-24"0,15-2-80 15,-12 1-1-15,12-1-52 0,0 0-7 0,-14 0-36 16,14 0-12-16,0 0-40 0,0 0-14 0,0 0-30 16,-14 0-8-16,14 0-19 0,0 0 7 15,0 0-22-15,0 0 22 0,0 0-20 0,0 0 16 16,14 4-11-16,-14-4 15 0,17 3-16 0,-6-1 15 16,2-2-26-16,3 0 18 0,4 0-13 0,1-2 18 15,5 1-17-15,5-3-6 0,4 1 4 0,4-1-14 16,6-1-5-16,2-2 4 0,-1 0 1 0,4 0 2 15,0 0-4-15,0 0-3 0,-2 1-4 0,3 0-5 16,-1 1 1-16,-2 0-3 0,0 0-3 0,-8 3-3 16,-1-1 3-16,1 0 0 0,-1 3-1 15,0 0 20-15,0-1-2 0,-2 2-10 0,-3-1-4 16,3 0-5-16,1 0-3 0,-1 0 5 0,3 2-5 16,-2-2 2-16,1 1-4 0,-2-1 0 0,1 2 1 15,0-1-5-15,-2-1 1 0,1 0 1 16,-5 2 0-16,0-2 1 0,0 0-1 0,2 0-3 15,-2 0 5-15,4-2-2 0,-4 2 0 0,-1-1 1 16,1-1-2-16,2-1-5 0,1-1 3 0,-1 0 2 16,0-1 2-16,-1 1 1 0,0-2-2 0,-1 0-1 15,1 2 1-15,-5-1-5 0,0 1 4 0,1-1-2 16,-1 0 3-16,-2 2-1 0,1 0 0 0,0-3-1 16,-1 1 0-16,-2 2 1 0,0-1-4 15,0 1 2-15,-2-1-2 0,-3 1-3 0,3 1 1 0,-2 0-1 16,-1 0 8-16,1 1-2 0,-1-1-2 15,-2 1 3-15,2 0 0 0,-1 1-5 0,2-1 9 16,-1-1-12-16,1 2 7 0,-1-1 2 0,0 0-2 16,1 1 0-16,1-3 0 0,-2 2 2 0,0 0 10 15,0 0-14-15,-1 0 11 0,0-1-12 0,-3 1 8 16,1-2-23-16,-3 3-18 0,-13 0-36 0,23-2-28 16,-23 2-27-16,15-1-18 0,-15 1-37 0,0 0-53 15,15 1-79-15,-15-1-39 0,0 0-441 0,0 0-319 16</inkml:trace>
  <inkml:trace contextRef="#ctx0" brushRef="#br0" timeOffset="78497.78">9043 17906 93 0,'0'0'497'0,"0"0"-125"0,0 0-38 15,0 0-66-15,0 0-16 0,0 0-20 16,1 12-11-16,-1-12-52 0,0 0-18 0,0 0-43 15,0 0 4-15,5-9-20 0,-5 9-16 0,4-12-5 16,-4 12-25-16,6-20-3 0,-3 10-9 0,-1-3-5 16,1-2-7-16,2-1-6 0,-4-1-1 15,2-1-1-15,-2 0-1 0,0-1-1 0,-1-1-2 16,2 1 3-16,-4 0-1 0,2 0 3 0,-1 1 5 16,1 0 21-16,-1 3 7 0,0-2-7 0,-1 3-5 15,0 2-6-15,-1-1-5 0,2 2-6 0,0 0-2 16,-1 0-2-16,2 11-5 0,-2-17-1 0,2 17-2 15,-1-15-2-15,1 15-13 0,-3-13 10 16,3 13-8-16,-3-9 4 0,3 9-1 0,0 0 2 0,-1-11-1 16,1 11 2-16,0 0-1 0,0 0-1 15,0 0 1-15,0 0 0 0,0 0-2 0,0 0 3 0,0 0-8 16,0 0 10-16,0 0-3 0,0 0 3 16,0 0 0-16,0 0 0 0,0 0-8 0,-5 10 10 15,5-10-6-15,0 0-4 0,-4 12-24 0,4-12-6 16,-4 8-3-16,4-8-1 0,-6 11 7 0,6-11 2 15,-5 10 5-15,5-10 2 0,-7 10 3 0,7-10-1 16,-5 9 0-16,5-9 8 0,-4 9 4 0,4-9 1 16,0 0 9-16,-5 8-9 0,5-8 4 0,0 0-2 15,0 0 7-15,0 0-2 0,0 0 1 16,0 0 0-16,0 0 4 0,0 0-5 0,9-8 7 16,-9 8-7-16,5-8 5 0,-5 8-1 15,6-10-5-15,-6 10 5 0,2-9 6 0,-2 9-5 16,4-10 1-16,-4 10-4 0,0 0 3 0,0 0-6 15,0-12 0-15,0 12-1 0,0 0 4 0,0 0 0 16,0 0-2-16,0 0 5 0,-14 2 2 0,14-2-2 16,0 0 1-16,-8 4-1 0,8-4 1 15,0 0 3-15,0 0 11 0,0 0 18 0,-10 4 15 16,10-4 0-16,0 0-13 0,0 0 0 0,9-5-13 0,-9 5-1 16,0 0-47-16,9-10-66 0,-9 10-64 0,5-8-90 15,-5 8-58-15,4-7-73 0,-4 7-383 0,0 0-270 16</inkml:trace>
  <inkml:trace contextRef="#ctx0" brushRef="#br0" timeOffset="79079.75">9540 17008 157 0,'0'0'334'16,"-5"-9"-66"-16,5 9 12 0,-7-10 4 0,7 10-19 15,-5-8-10-15,5 8-2 0,-4-8-24 0,4 8-28 16,0 0-21-16,-5-11-36 0,5 11-36 0,0 0-19 16,0 0-17-16,0 0 14 0,0 0 8 0,0 0-10 15,0 14-8-15,3-3-7 0,1 3 1 16,0 4 3-16,-1 4 9 0,2 2-20 15,0 6 10-15,-1 1-4 0,0 1 12 0,-1 1-32 16,1 2 11-16,-3 1-21 0,0 0 19 0,1 0 3 16,-2 0-11-16,0 0-35 0,0 0 29 0,-2-2-30 15,1 1 26-15,1 0-36 0,-3-2 30 0,3-6-39 16,-1 1 4-16,1-2 4 0,0 0-4 0,0-6 0 16,0 1 3-16,0-1-2 0,1-4 1 0,1 1 0 15,-2-4-1-15,1-1 2 0,-1-12 2 0,1 21-7 16,-1-21 3-16,4 14 5 0,-4-14-1 0,5 9-20 15,-5-9-5-15,5 7-7 0,-5-7 1 0,0 0-16 16,0 0-13-16,0 0 7 0,0 0-4 16,0 0-15-16,0 0 6 0,0 0-34 0,10-2-39 15,-10 2-32-15,0 0-35 0,-1-14-71 0,1 14-60 16,-1-16-50-16,0 5-395 0,-1 0-298 0</inkml:trace>
  <inkml:trace contextRef="#ctx0" brushRef="#br0" timeOffset="79617.24">9533 16949 148 0,'0'0'328'0,"0"0"-43"16,0 0-84-16,-5-9-17 0,5 9-54 0,0 0-11 0,0 0-42 16,-5-11 11-16,5 11-32 0,0 0 13 15,-5-6-33-15,5 6 16 0,0 0-31 0,-6-8 15 0,6 8-21 16,0 0 8-16,0 0-26 0,-8-6 26 15,8 6-28-15,0 0 20 0,0 0-22 0,-13 3 19 16,13-3-20-16,-7 6 21 0,7-6-14 16,-8 9 21-16,8-9-21 0,-8 10 18 15,8-10-20-15,-6 11 21 0,6-11-17 0,-7 10 35 0,7-10-4 16,-5 9 12-16,5-9-4 0,0 0 25 0,-4 10-22 16,4-10 17-16,0 0-8 0,0 0 0 0,0 0-16 15,0 0 13-15,0 0-10 0,12-1 16 0,-12 1 12 16,10-12 26-16,-2 4-6 0,-3 0-6 0,1-3-10 15,0 3-1-15,-3-1 9 0,1-1-14 0,0 1-10 16,-2-1-12-16,-2 10-9 0,2-16-8 0,-2 16-11 16,-5-12-1-16,5 12-4 0,-10-8-4 15,10 8 1-15,-12-1-3 0,12 1-1 0,-15 1-2 16,15-1 1-16,-12 6 0 0,12-6-9 0,-11 9 5 16,11-9-11-16,-9 10-60 0,9-10-42 0,-4 10-60 15,4-10-44-15,0 0-59 0,1 11-118 0,-1-11-274 16,0 0-178-16</inkml:trace>
  <inkml:trace contextRef="#ctx0" brushRef="#br0" timeOffset="80198.8">10178 17377 219 0,'0'0'458'16,"0"0"-105"-16,0 0-49 0,-4-12-17 0,4 12-18 16,0 0-23-16,-4-10-15 0,4 10-36 0,0 0-18 15,0 0-16-15,-3-10-21 0,3 10-24 0,0 0-29 16,0 0-17-16,0 0-19 0,0 0 4 0,0 0 8 15,-10 9 2-15,10-9 5 0,-6 16 0 0,6-16-15 16,-5 20 0-16,2-5-13 0,-1-2 4 0,0 2-3 16,2 1-1-16,-1 0 19 0,1 0-6 15,-1 2-27-15,0 0 10 0,2-1-21 0,-1 1 12 16,2 0-23-16,-3-1 16 0,3 2-20 0,0-1 16 16,3 1-20-16,-3-1 23 0,0 0-26 0,1-1 22 15,0-1-25-15,0 2 4 0,1-1-19 0,-1-3 18 16,0-1 4-16,-1 0 4 0,2-1 0 0,-1 0 0 15,-1-12-2-15,1 20 0 0,-1-20 1 0,3 17-3 16,-3-17-2-16,1 14 5 0,-1-14-3 0,1 11-30 16,-1-11-52-16,0 0-98 0,0 0-62 15,3 8-89-15,-3-8-124 0,0 0-59 0,0 0-248 16,3-13-278-16</inkml:trace>
  <inkml:trace contextRef="#ctx0" brushRef="#br0" timeOffset="80746.6">10114 17284 244 0,'0'0'305'16,"0"0"-58"-16,-8-8-46 0,8 8-39 0,0 0-37 15,-6-8-29-15,6 8-24 0,0 0-14 0,-8-4-12 16,8 4-8-16,0 0-1 0,0 0-2 0,-15 1 9 16,15-1 2-16,-8 6 8 0,8-6 7 0,-8 10-9 15,8-10 5-15,-10 13-19 0,6-5 19 0,4-8-28 16,-6 17 16-16,3-7-22 0,3-10 18 0,-4 16-22 16,4-16 14-16,-1 16-15 0,1-16 20 0,0 13-3 15,0-13 21-15,3 13-6 0,-3-13 13 0,5 9-6 16,-5-9-2-16,8 6-14 0,-8-6-1 0,12 2 4 15,-12-2-16-15,14-3-4 0,-14 3 5 0,18-8-1 16,-9 4 2-16,0-1-11 0,1-2-2 0,-2 1-4 16,-2-3 2-16,1 1-3 0,0-1-1 15,-3 1-4-15,-4 8-3 0,5-17 1 0,-5 17-5 16,2-15 4-16,-2 15-7 0,-3-12 6 0,3 12-6 16,-6-10 7-16,6 10-4 0,-10-4 6 0,10 4-4 15,-12-2 6-15,12 2-8 0,-13 2 6 0,13-2-7 16,-10 4 5-16,10-4-11 0,-8 6 11 0,8-6-4 15,-5 8 8-15,5-8 10 0,0 0 12 0,0 0 9 16,0 11 4-16,0-11-2 0,0 0-12 0,10 3-2 16,-10-3-7-16,12-1-4 0,-12 1-10 0,13-5-42 15,-13 5-39-15,13-7-32 0,-13 7-19 16,11-12-22-16,-11 12-40 0,5-11 22 0,-5 11 11 16,0 0 7-16,-1-14 9 0,1 14 10 0,0 0 2 15,-15-5-26-15,15 5-40 0,-19 8-49 0,9-4-131 16,-2 4 171-16</inkml:trace>
  <inkml:trace contextRef="#ctx0" brushRef="#br0" timeOffset="82644.95">11624 17284 189 0,'0'0'356'0,"0"0"-77"0,0 0-43 0,0 0-26 15,0 0-20-15,0 0-16 0,0 0-33 0,0 0-16 16,0 0 3-16,0 0-1 0,13-1-10 0,-13 1 3 15,17 0-12-15,-5-2-14 0,1 2 12 0,2-1-3 16,2 1-17-16,4-1-9 0,-1 1-18 0,-2-2-7 16,4 4-11-16,-1-2-9 0,1 1-7 15,0 0-6-15,1 1-1 0,-3 1-3 0,2-2-4 16,-1 4-2-16,-2-2-3 0,2 1-1 0,-3-1 1 16,-2 1-3-16,0 0-5 0,-3-2-20 0,1 2-21 15,-3-2-17-15,-1 0-18 0,-10-2-19 0,17 4-21 16,-17-4-20-16,15 5-20 0,-15-5-18 0,12 0-60 15,-12 0-63-15,0 0-276 0,13 0-89 0</inkml:trace>
  <inkml:trace contextRef="#ctx0" brushRef="#br0" timeOffset="83380.2">11677 17302 164 0,'0'0'292'0,"0"0"-12"0,0 0-79 16,-8-5-14-16,8 5-25 0,0 0-29 15,0 0-23-15,0 0-20 0,0 0-19 0,-8-5-10 16,8 5-2-16,0 0 27 0,0 0 16 0,0 0-7 16,0 0 3-16,0 0-9 0,0 0-15 0,-3 9-7 15,3-9 4-15,0 0 2 0,0 0-5 0,2 14-7 16,-2-14 18-16,4 9-19 0,-4-9 8 0,7 10-8 16,-7-10-12-16,10 14 12 0,-4-7-11 0,1 0-6 15,0 4-4-15,-1-3-5 0,3 3 1 16,0 2-4-16,-1-3-5 0,1 2-4 0,2 2-1 15,-1-3-4-15,1 4-5 0,1-1 4 0,-1 0-20 0,2 2 16 16,-1-1 0-16,0 1-4 0,1-2 1 16,-3 3-6-16,1-1-3 0,1 0 2 0,-1-1 1 15,-2 1 1-15,1 0 0 0,0-1 8 0,-4-3-12 16,3 1 0-16,-4 1-1 0,0-3 1 0,-1 1 0 16,0-2 0-16,-1 1-3 0,-1 0 1 0,-2-11-3 15,0 20-5-15,0-20-1 0,-2 18 14 0,2-18-20 16,-5 18 11-16,5-18-23 0,-6 17 9 0,1-9-14 15,-2 2 14-15,0-1-9 0,1-2 22 0,-4 2-19 16,0 0 21-16,1-1-16 0,-2 0 19 16,-1 1-12-16,1-2 18 0,-1 0-18 0,1 1 20 15,-1-2-13-15,3 0 35 0,-3 0-22 0,4-1 46 0,8-5-4 16,-17 9 15-16,17-9-5 0,-10 8 2 16,10-8-4-16,-9 6 5 0,9-6 8 0,0 0 3 15,0 0-4-15,0 0-7 0,6 8 44 0,-6-8-50 16,13 2 3-16,-13-2 2 0,18-2-14 0,-5 2-2 15,2 0 14-15,2-3-9 0,3 2-5 0,5-3-6 16,0 2-8-16,2-2-9 0,-1 1 0 0,1-2-3 16,1 0-4-16,1 1-2 0,-4 2-3 0,0-3-2 15,-1 4-2-15,-6-3-3 0,1 2 1 0,-2 1 0 16,-1-2 1-16,-5 2-3 0,1 0-15 0,-12 1 13 16,20-1 0-16,-20 1-1 0,16-1-37 0,-16 1-51 15,0 0-67-15,14 0-77 0,-14 0-61 0,0 0-103 16,0 0-77-16,0 0-439 0,0 0-483 0</inkml:trace>
  <inkml:trace contextRef="#ctx0" brushRef="#br0" timeOffset="84845.8">12682 17213 264 0,'0'0'222'16,"0"0"6"-16,0 0-77 0,-2-12-18 0,2 12 1 16,0 0-21-16,-4-13-27 0,4 13 6 0,-6-9 8 15,6 9-14-15,-8-10 5 0,8 10 27 0,-7-11-17 16,7 11-5-16,-11-11-20 0,3 5-12 0,8 6 9 15,-13-10-6-15,5 5-10 0,8 5-6 0,-18-8 5 16,18 8-7-16,-19-4-6 0,19 4-5 0,-17-2 5 16,17 2 8-16,-17 5-3 0,11-1 11 0,-3 2 13 15,3 3-3-15,0 2 14 0,2 3 1 16,2 1 12-16,2 3-13 0,2 1-8 0,2 5 4 16,0 1-9-16,4 5-9 0,-3 0 12 0,3 2-5 15,-3 0-2-15,6 6 20 0,-2 0-30 0,0 4 29 16,-1-4-19-16,-2 1-14 0,1-4-10 0,-3 0-4 15,2-2-2-15,-4 0-12 0,1-2-6 0,-2-4 0 16,1-1-3-16,-2-1-2 0,0-2-3 0,0-4-1 16,0 0-2-16,-2-2-28 0,2-3-10 0,-1-1-22 15,1-1-30-15,-2-1-36 0,2-11-27 0,-3 19-71 16,3-19-17-16,-4 14-47 0,4-14-2 0,-7 8-132 16,7-8-365-16,-11 4-300 0</inkml:trace>
  <inkml:trace contextRef="#ctx0" brushRef="#br0" timeOffset="85061.93">12405 17559 123 0,'7'-7'400'15,"-1"0"-69"-15,5-1-21 0,1 0-42 0,2 2-19 16,4-4-22-16,3 2-16 0,2 1-20 0,2 0-38 15,0 0-32-15,0 2-23 0,0-1-19 16,2 1-18-16,-5 2-15 0,1-1-45 0,-3 1-51 16,0 1-50-16,-2 0-60 0,-3-1-47 0,-1 2-63 15,-1 0-26-15,-1-3-261 0,-1 2-71 0</inkml:trace>
  <inkml:trace contextRef="#ctx0" brushRef="#br0" timeOffset="85382.04">12992 17106 138 0,'-18'2'496'0,"18"-2"-91"15,-16 4-53-15,16-4-62 0,-16 6-30 0,16-6-39 16,-13 9-16-16,6-3-34 0,0 2-28 0,2 0-18 15,1 3-4-15,2 1-22 0,0 2-16 0,0 2-6 16,-1 0-11-16,2 3-8 0,1 0-6 0,0 4-9 16,0 0 0-16,1 4-6 0,0-2-9 0,1 0 10 15,0 1-4-15,2-1 2 0,0 0-13 0,1-1-12 16,0-1 5-16,0-1-3 0,1 0-2 0,-2-1-7 16,3-1 6-16,-1-5-35 0,2 1-15 0,1-3-33 15,-3-2-43-15,3-1-59 0,1-4-60 0,-2-2-75 16,-8-4-53-16,19 5-391 0,-19-5-263 15</inkml:trace>
  <inkml:trace contextRef="#ctx0" brushRef="#br0" timeOffset="85927.79">13050 17349 478 0,'0'0'428'0,"9"-7"-55"15,-9 7-58-15,13-5-35 0,-13 5-36 0,16-2-26 16,-16 2-16-16,19 2-37 0,-11 3-20 0,1 1-20 16,0 0-24-16,0 3-5 0,-2 1 2 15,-1 3-18-15,1-1-12 0,0 2-15 0,-4 0-8 16,1 1-8-16,-2-1-5 0,2 1-8 0,-4-1-3 16,0 0-6-16,1-1 0 0,-2-1-6 0,1 1 1 15,0-13-16-15,0 20-17 0,0-20 8 0,0 17 0 16,0-17-11-16,0 11-30 0,0-11-33 0,0 0-28 15,0 0 10-15,0 0 11 0,0 0-20 0,0 0 14 16,-4-9 8-16,4 9 21 0,0-19 13 0,0 19 14 16,-2-22 9-16,2 11 24 0,0-2 45 0,0 13 19 15,0-22 18-15,0 22 8 0,2-20 3 16,-2 20 8-16,4-18-2 0,-4 18 1 0,9-16-5 16,-4 9-8-16,-5 7-5 0,12-12-5 0,-6 6-9 15,3 2-7-15,-9 4-26 0,14-9 17 0,-14 9 1 16,13-9 6-16,-13 9 0 0,14-7 3 0,-14 7-11 15,8-6 0-15,-8 6-6 0,9-4 8 0,-9 4-11 16,0 0 0-16,10-7-12 0,-10 7 7 0,0 0-14 16,0 0 4-16,0 0-13 0,0 0 6 0,0 0-11 15,0 0 7-15,0 0-8 0,0 0 8 0,-14 10 0 16,14-10 21-16,-7 10-11 0,1-3 15 0,3 1-17 16,-2 2 4-16,3-1-2 0,0 1 16 0,0 0-18 15,2 3 11-15,2-2-18 0,-2 1 20 0,4-1-21 16,4 0 22-16,-2 0-34 0,3 0 33 15,0-1-28-15,5 0 29 0,-3-4-23 0,3 0-27 16,1 0-70-16,-1-5-118 0,-3 1-108 0,5-4-146 16,-5 2-535-16,6-7-603 0</inkml:trace>
  <inkml:trace contextRef="#ctx0" brushRef="#br0" timeOffset="86167.69">13409 17144 396 0,'0'0'590'0,"0"0"-57"0,0 0-82 16,0 0-85-16,10 7-57 0,-10-7-39 0,19 9-34 15,-7-2-54-15,1 1 34 0,1 3-58 0,3 1-10 16,0 0-45-16,-2 1 11 0,1 3-31 0,-3 1 11 16,1 1-40-16,-1 1 14 0,-4 1-36 0,-1 1 11 15,-2 0-24-15,-2 3 15 0,-4-4-2 0,0 1-20 16,-4 3-55-16,0-1-18 0,-2-1-53 0,-2-1-46 15,-1-2-35-15,0 0-25 0,0-2-26 0,2-3-48 16,0-4-90-16,-1 0-64 0,2-3-307 0,6-7-267 16</inkml:trace>
  <inkml:trace contextRef="#ctx0" brushRef="#br0" timeOffset="86377.79">13930 17301 93 0,'0'0'634'0,"0"0"-119"0,14 0-61 15,-14 0-53-15,18-2-71 0,-4 0-74 0,1-2-49 0,3 0-40 16,0 1-34-16,2-2-26 0,-1 1-18 0,0 2-21 16,2 0-13-16,-3-1-34 0,1 1-79 15,-4 1-64-15,0 1-50 0,-1 0-67 0,-3 1-56 0,-11-1-51 16,20 3-43-16,-20-3-209 0,11 4-112 15</inkml:trace>
  <inkml:trace contextRef="#ctx0" brushRef="#br0" timeOffset="86594.34">14018 17422 363 0,'0'0'553'0,"-2"12"-55"0,2-12-48 16,0 0-50-16,8 9-75 0,-8-9-34 15,10 5-56-15,-10-5-7 0,16 2-41 0,-16-2-9 0,20 1-53 16,-20-1-3-16,27 0-44 0,-14-1 4 16,3 0-35-16,1-1 1 0,0-1-26 0,0 0 31 15,1-1-38-15,-2-2-62 0,2 2-87 0,-1 0-100 16,-2-2-81-16,1-2-105 0,-1 3-119 0,1-3-285 16,-2 1-362-16</inkml:trace>
  <inkml:trace contextRef="#ctx0" brushRef="#br0" timeOffset="87414.06">14648 17229 600 0,'0'0'615'0,"0"0"-80"0,0 0-87 0,0 0-90 16,6-11-53-16,-6 11-51 0,5-7-49 0,-5 7-40 15,8-10-31-15,-2 3-19 0,0 0-28 0,1-1-10 16,1 1-25-16,1-4 2 0,1-1-23 0,3-1 6 16,1 0-21-16,-2-2 12 0,0 2-22 0,2-2 13 15,-2 2-14-15,0-2 10 0,-3 3-15 0,0-1 14 16,-1 3-13-16,0-1 34 0,-1 4-3 15,-3-1 25-15,3 0-22 0,-7 8 10 0,7-12-11 16,-7 12-12-16,6-9-21 0,-6 9 18 0,0 0-26 16,0 0 22-16,0 0 12 0,0 0 24 0,0 0-27 15,0 0 51-15,0 0 1 0,-2 9 3 0,2-9-44 16,-4 15 64-16,4-15-25 0,-2 16-30 0,0-5 57 16,1 1 3-16,1 0-38 0,-1 3 2 0,-2 0-6 15,2 1-2-15,-1-1-15 0,0 4 2 0,0-3-1 16,-1 2-2-16,-1 1-14 0,0 2-1 15,0-1-10-15,-2 2-2 0,4-4-25 0,-1-2 9 0,-1 3-8 16,2-3 7-16,-2 0-4 0,1 0-9 16,1-2-11-16,-1-2-2 0,-1 1 4 0,2-2 1 15,0 0 1-15,1 0-13 0,1-11-5 0,-4 19-10 16,4-19-5-16,-2 16 7 0,2-16-10 0,-4 14-6 16,4-14-5-16,-1 13 4 0,1-13 2 0,-3 12-3 15,3-12-1-15,-3 11-3 0,3-11-26 0,-4 10 17 16,4-10-10-16,-6 8 24 0,6-8-11 0,0 0 28 15,-6 11-2-15,6-11 24 0,0 0-10 0,-5 9 20 16,5-9-16-16,0 0 27 0,-8 7-16 0,8-7 16 16,0 0-10-16,0 0 18 0,-6 4-16 0,6-4 18 15,0 0-17-15,0 0 20 0,0 0-17 0,-14 0 16 16,14 0-18-16,0 0 19 0,0 0-21 16,-11-3 20-16,11 3-16 0,0 0 18 0,0 0-23 15,-10-3 22-15,10 3-24 0,0 0 30 0,0 0-10 16,0 0 35-16,-9-4-11 0,9 4 9 0,0 0-21 15,0 0 24-15,0 0-30 0,0 0 33 0,0 0-27 16,0 0 27-16,-9-3-4 0,9 3-25 0,0 0 25 16,0 0 26-16,0 0-5 0,0 0-1 0,0 0-8 15,13 0 6-15,-13 0-8 0,14 0-17 0,-14 0 4 16,16-1-6-16,-16 1-5 0,25-2-3 0,-12 1-13 16,-2 1 0-16,2-2 0 0,1 2-3 0,-2-3-2 15,-12 3-1-15,23-1-5 0,-23 1 6 0,16 0-2 16,-16 0-33-16,15-4-35 0,-15 4-48 15,13-1-79-15,-13 1-55 0,0 0-55 0,0 0-80 16,12-3-71-16,-12 3-86 0,0 0-386 0,0 0-496 16</inkml:trace>
  <inkml:trace contextRef="#ctx0" brushRef="#br0" timeOffset="99608.31">5611 17452 200 0,'0'0'495'0,"0"0"-69"16,-6-8-85-16,6 8 3 0,0 0-32 15,0 0-39-15,-5-8-45 0,5 8-27 0,0 0-34 16,0 0-26-16,0 0-27 0,0 0-19 0,-7-7-22 16,7 7-22-16,0 0-11 0,0 0-2 0,0 0 7 15,0 0 6-15,5 7 13 0,-5-7 4 0,11 9-21 16,-5 0 11-16,3-1 2 0,0 2 9 0,1 1-14 15,2-1-8-15,-1 2-26 0,1 3 19 16,2-2-28-16,-1 2 31 0,0-1-30 0,2 0 21 16,-1 1-27-16,-2-1 19 0,1 1-25 0,0-1 23 15,-1 0-26-15,-1-2 21 0,-2 1-24 0,0-3 11 16,-1-1-66-16,-1 0-23 0,-2-2-38 0,2-1-44 16,-7-6-42-16,8 11-73 0,-8-11-116 0,0 0-90 15,10 5-319-15,-10-5-333 0</inkml:trace>
  <inkml:trace contextRef="#ctx0" brushRef="#br0" timeOffset="99862.78">5851 17521 352 0,'0'0'506'0,"0"0"-44"0,-7-4-68 0,7 4-40 15,0 0-43-15,0 0-55 0,-14-4-25 0,14 4-36 16,0 0-17-16,-12-1-34 0,12 1-20 0,0 0-29 15,-11 1-9-15,11-1-26 0,-12 5-3 0,12-5-19 16,-14 9 3-16,5-2-16 0,-1 1 3 0,0 4-15 16,-4-1 6-16,0 4-11 0,-2 2 5 0,0 0-18 15,-2 3 4-15,0 0 7 0,-1-1-3 0,-2 0 3 16,5 1-1-16,0-5-7 0,2 0-4 0,2-2-44 16,1-4-47-16,2 0-81 0,9-9-104 0,-12 6-194 15,12-6-438-15,-8-9-484 0</inkml:trace>
  <inkml:trace contextRef="#ctx0" brushRef="#br0" timeOffset="114771.57">12037 18148 167 0,'0'0'127'0,"0"0"19"15,0 0-71-15,0 0 64 0,6-9-60 16,-6 9 28-16,0 0-49 0,0 0 47 0,0 0-49 0,7-8 52 16,-7 8-32-16,0 0 52 0,0 0-29 15,0 0 40-15,0 0-51 0,0 0 3 0,5-8 10 16,-5 8-4-16,0 0 0 0,0 0-6 0,0 0-16 15,0 0-8-15,0 0-29 0,0 0 2 0,0 0-4 16,-1-11 0-16,1 11 9 0,0 0-1 0,0 0 4 16,0 0-2-16,-3-8-2 0,3 8-6 0,0 0-2 15,0 0-3-15,-1-11 6 0,1 11 2 0,0 0-4 16,0 0-11-16,-4-10 5 0,4 10 9 0,0 0 4 16,0 0-3-16,-5-13-22 0,5 13 16 15,0 0 18-15,-4-9 7 0,4 9 0 0,0 0 9 16,-4-9 8-16,4 9 5 0,0 0-5 0,0 0-9 15,0 0-11-15,-2-9-10 0,2 9-7 0,0 0-17 16,0 0 2-16,0 0-6 0,0 0-10 0,0 0 0 16,0 0 7-16,0 0-2 0,0 0 2 15,0 0-5-15,0 0-2 0,0 0 4 0,0 0-6 16,0 0 3-16,2 12 3 0,-2-12-5 0,0 0 3 16,5 11 0-16,-5-11 8 0,4 10 9 0,-4-10 5 15,6 13-4-15,-6-13-7 0,4 17-4 0,-1-6 15 16,2-2-28-16,-3 1 36 0,2 0-27 0,1 0 25 15,-1 6-33-15,0-5 28 0,3 1-31 0,-2-2 23 16,-2-1-28-16,3 1 24 0,-6-10-30 0,7 15 28 16,-3-6-27-16,-4-9 31 0,9 14-38 0,-9-14 36 15,5 11-47-15,-5-11 46 0,5 10-29 16,-5-10 21-16,4 9-24 0,-4-9 24 0,0 0-12 16,6 7 16-16,-6-7-25 0,0 0 25 0,0 0-26 15,0 0 20-15,7 6-39 0,-7-6-2 0,0 0-54 16,0 0-60-16,0 0-83 0,0 0-73 0,7-9-97 15,-7 9-131-15,0 0-344 0,-2-13-423 0</inkml:trace>
  <inkml:trace contextRef="#ctx0" brushRef="#br0" timeOffset="115206.93">12142 18086 438 0,'0'0'416'16,"0"0"-53"-16,0 0-62 0,-2-11-34 0,2 11-25 15,0 0-31-15,-2-9-38 0,2 9-31 0,0 0-24 16,0 0-23-16,0 0-14 0,0-14 0 0,0 14-7 16,0 0 6-16,0 0 1 0,2-9 1 0,-2 9-7 15,0 0 9-15,0 0 4 0,0 0 10 0,0 0-14 16,0 0-11-16,-2-10-7 0,2 10-9 0,0 0 0 15,0 0 3-15,0 0-5 0,0 0 2 0,-9 4-24 16,9-4 6-16,0 0-6 0,-9 7 4 16,9-7-17-16,-5 7 5 0,5-7 11 15,-8 10 26-15,8-10-40 0,-7 12 24 0,7-12-38 16,-8 14 29-16,5-5-35 0,-4-1 24 0,2-1-26 16,1 3 22-16,-3-1-29 0,1 1 28 0,-3 1-28 15,1 0 29-15,2 0-32 0,-2-1 21 0,2 1-23 16,-2-1 31-16,1 0-33 0,1-1 32 0,1-1-32 15,-1 0 34-15,1 1-42 0,5-9 40 0,-8 12-27 16,8-12 27-16,-5 10-27 0,5-10 26 0,-5 9-27 16,5-9 25-16,-6 8-24 0,6-8 19 0,0 0-77 15,0 0-51-15,0 0-99 0,-8 5-98 0,8-5-84 16,0 0-101-16,0 0-440 0,0 0-516 16</inkml:trace>
  <inkml:trace contextRef="#ctx0" brushRef="#br0" timeOffset="-207311.76">15541 16437 119 0,'0'0'317'0,"0"0"-49"0,0 0-47 16,0 0 16-16,-5-8-28 0,5 8 8 0,0 0-29 15,0 0 6-15,0 0-22 0,0 0 1 0,-4-10-25 16,4 10-4-16,0 0-15 0,0 0-2 0,0 0-7 16,0 0-10-16,0 0-4 0,0 0-12 0,-4-8-10 15,4 8-14-15,0 0-10 0,0 0-13 0,0 0-9 16,0 0-11-16,0 0-5 0,0 0-11 16,0 0 1-16,0 0-3 0,0 0-1 0,0 0-5 0,0 0 5 15,0 0-7-15,0 0 4 0,0 0-3 16,0 0 2-16,0 0-2 0,-1 11 2 0,1-11-8 15,0 0 10-15,3 14-6 0,-3-14 2 0,3 11-1 16,-3-11 2-16,3 12-2 0,-3-12-4 0,6 14 4 16,-2-6 2-16,-4-8-3 0,5 17 3 0,-5-17-3 15,7 19 1-15,-5-9 0 0,2 0 4 0,-1 1-5 16,2-1 5-16,-2 1-4 0,0 0 2 0,2 2 0 16,0-1-1-16,1 1 2 0,0-2-2 0,-1 2 0 15,1-3 0-15,1 0 1 0,-2 2 0 16,0-2-1-16,3 0-4 0,-2 2 5 0,-1-2 2 15,0-1 0-15,2 1-2 0,-1-1 3 0,0 1-2 16,1-2 4-16,1 1-1 0,-2-1 1 16,3 0 4-16,-3 0-7 0,2 1-2 0,1-2 1 15,-3 0-3-15,3 0 1 0,-1 1 1 0,2-1 0 16,-2 1-1-16,1-1-1 0,0 0 4 0,1 1-9 16,-1 1 5-16,-3-2-2 0,7 1 5 0,-5 0-7 15,1 0 6-15,-1 0-5 0,3-2 5 0,-4 1-7 16,1 1 8-16,1-1-6 0,0-1 4 0,0 1-3 15,0-1 4-15,1 3-5 0,-1-3 3 0,1 1-3 16,3 1-12-16,-4-2 15 0,1-1 5 0,-1 2-11 16,0-1 11-16,0 1-11 0,1-2 6 0,2 2-5 15,-3-1 7-15,3 2-5 0,-1-2 9 0,1-1-11 16,-1 3 8-16,0-2-8 0,2 0 11 16,-3-2-10-16,2 2 11 0,-1-1-11 0,2 1 9 15,0-4-10-15,-3 3 10 0,2-2-21 0,0 1 19 16,0-1 3-16,-1 0-3 0,1-1-8 0,-1 1-2 15,-11-3-10-15,23 2-3 0,-23-2-11 0,22 2 2 16,-22-2-7-16,22 1-2 0,-22-1-1 0,19 0 0 16,-19 0 8-16,19-1 3 0,-19 1 6 0,15 0 6 15,-15 0 0-15,16-2 2 0,-16 2 5 16,0 0 1-16,15 0 2 0,-15 0 0 0,0 0 3 0,14 0 1 16,-14 0 6-16,0 0 3 0,0 0-1 0,13-1 2 15,-13 1 1-15,0 0-2 0,0 0-1 16,0 0 1-16,0 0 0 0,11-1 10 0,-11 1 5 15,0 0 0-15,0 0-5 0,0 0-2 0,0 0-5 16,0 0 2-16,0 0-31 0,0 0 31 0,0 0-2 16,0 0 0-16,0 0-3 0,0 0 0 0,0 0-5 15,0 0 3-15,0-12-2 0,0 12 4 0,0 0 9 16,0 0-3-16,0 0-1 0,-7-8 10 0,7 8-13 16,0 0 3-16,0 0-17 0,-8-8 13 0,8 8-1 15,0 0 6-15,-8-8-3 0,8 8 9 0,-7-6-2 16,7 6 3-16,0 0-10 0,-9-7 2 0,9 7-7 15,0 0 3-15,-9-7-7 0,9 7 7 16,0 0-7-16,-9-5 7 0,9 5-10 0,0 0 9 0,-9-6-8 16,9 6 6-16,0 0-3 0,-9-4 20 15,9 4-6-15,0 0 18 0,-9-6-21 0,9 6 17 16,0 0-15-16,-10-4 15 0,10 4-15 0,0 0 23 16,-8-6 5-16,8 6-5 0,0 0-3 0,0 0-7 15,-9-6-2-15,9 6 2 0,0 0 0 0,0 0 1 16,0 0 1-16,-10-5-10 0,10 5-4 0,0 0 7 15,0 0-14-15,0 0-5 0,0 0 1 0,0 0 0 16,-6-6-2-16,6 6-3 0,0 0 1 0,0 0 1 16,0 0-13-16,0 0 10 0,0 0-4 0,0 0-3 15,0 0 5-15,0 0-1 0,0 0 6 16,0 0-9-16,0 0 7 0,0 0 0 0,0 0-3 0,4 10 6 16,-4-10-3-16,0 0-1 0,8 8 4 15,-8-8-3-15,7 6 1 0,-7-6 1 0,9 9-4 16,-9-9 0-16,9 7 3 0,-9-7-2 0,11 8 1 15,-11-8-1-15,13 10-1 0,-5-6 2 0,-8-4-1 16,14 11-26-16,-7-5 30 0,-7-6-19 0,16 8 20 16,-16-8-17-16,14 12 20 0,-14-12-19 0,14 7 22 15,-7-1-25-15,-7-6 4 0,12 10 4 16,-12-10 20-16,13 8-24 0,-13-8 25 0,11 10-24 16,-11-10 15-16,11 7-21 0,-11-7 25 0,10 7-25 0,-10-7 20 15,7 7-19-15,-7-7 23 0,9 6-21 16,-9-6 22-16,7 7-18 0,-7-7 15 0,0 0-19 15,9 9 22-15,-9-9-21 0,0 0 22 0,6 7-21 16,-6-7 22-16,0 0-28 0,0 0 17 0,4 9-4 16,-4-9 25-16,0 0-20 0,-3 10 52 0,3-10 7 15,0 0 10-15,-7 9 3 0,7-9 1 0,-13 11 4 16,5-7-3-16,0 0 1 0,-3 2 4 0,0 1-1 16,-1-1 9-16,-2 2 12 0,0 0-13 0,-1 0 1 15,2-1-3-15,-2 1-1 0,0 1-18 0,0-3-10 16,2 1 5-16,-1 0-29 0,3-1 13 0,0-1-35 15,1 0 25-15,1 0-25 0,9-5 6 0,-14 7-84 16,14-7-57-16,-11 6-57 0,11-6-70 0,0 0-145 16,-9 4-118-16,9-4-214 0,0 0-484 15,0 0-822-15</inkml:trace>
  <inkml:trace contextRef="#ctx0" brushRef="#br0" timeOffset="-205317.05">17098 16942 172 0,'0'0'306'15,"0"0"-24"-15,-4-13-53 0,4 13 16 0,-4-8-53 16,4 8 17-16,-3-10-28 0,3 10 7 0,0 0 1 16,-4-12 7-16,4 12-31 0,0 0-13 0,-3-12-19 15,3 12 3-15,0 0 1 0,-4-12-15 16,4 12-14-16,0 0-19 0,-4-10-23 0,4 10-2 0,0 0-13 16,-5-10-11-16,5 10-10 0,0 0-8 15,-10-6-3-15,10 6-5 0,0 0-2 0,-16-1 4 16,16 1 5-16,-11 2 1 0,11-2-4 0,-13 8 11 15,13-8 18-15,-14 14-6 0,8-3-15 0,-1-1 15 16,0 5-9-16,-1 0 12 0,2 2-15 16,0 4 21-16,1-1-23 0,0 5 16 0,3 0 6 0,-1 2 29 15,2 2-40-15,1 1 25 0,0 2-34 16,1 3 14-16,2-2 32 0,-1 2-14 0,5-1-18 16,-4-2-2-16,3 2 2 0,-1-2-2 0,1-2-5 0,2 0-7 15,-3-1-3-15,-1-4-4 0,1 0-45 16,0-2 41-16,-1 1-27 0,2-1 27 0,-3-2-21 15,0 1 18-15,0-3-27 0,-2-1 5 0,2-1-1 16,-2 1 32-16,-1-1-30 0,1-1 19 0,-2-2-21 16,1-1 13-16,-1 0-10 0,0 0 24 0,-2-1-27 15,2-1 26-15,-2 1-22 0,-1-2 23 0,-2-1-24 16,2 1 42-16,-1-1-31 0,0-1 20 0,0-2-27 16,-2 0 26-16,0 2-30 0,7-8 25 0,-14 9-25 15,5-4 32-15,9-5-44 0,-18 4 40 0,18-4-27 16,-18 1 24-16,18-1-23 0,-18-4 24 0,9 0-28 15,-2-2-17-15,0-1-71 0,0-3-46 0,2 2-84 16,-1-2-60-16,1 1-110 0,-1 1-119 16,3 2-77-16,-1-2-319 0,8 8-475 0</inkml:trace>
  <inkml:trace contextRef="#ctx0" brushRef="#br0" timeOffset="-203500.19">17606 17051 122 0,'-4'-10'403'0,"4"10"-64"0,-6-8-48 0,6 8-37 16,-5-10-38-16,5 10 4 0,-6-8-16 0,6 8-4 16,-8-9-21-16,8 9-17 0,-10-6-7 0,10 6-13 15,-11-5-12-15,11 5-13 0,-11-3-17 0,11 3-17 16,-13-1-5-16,13 1 9 0,-11 6-8 16,3-2-13-16,0 5 3 0,1 1-10 0,0 4 10 15,-1 3-11-15,-2 2 13 0,4 3-6 0,-2 6 33 16,2 1-39-16,1 1 38 0,-1 2-34 0,0 0 6 15,4 1-34-15,0-3 15 0,1 0-10 0,1-1-3 16,0-1-31-16,1 1 32 0,1-3-34 0,-1-1-19 16,2 0-20-16,-3 0 27 0,1-6-16 0,0 1-19 15,-1-1-30-15,2-2-14 0,-2-3-18 0,0 0 0 16,0-1-21-16,0 0-19 0,-2-2-21 16,2-11-22-16,-2 20-32 0,2-20-41 0,-4 13-21 15,4-13-93-15,-5 9-29 0,5-9-209 0,-9 3-125 16</inkml:trace>
  <inkml:trace contextRef="#ctx0" brushRef="#br0" timeOffset="-203350.84">17284 17472 388 0,'8'-9'442'0,"3"2"-46"16,1 0-60-16,4 1-50 0,2-3-35 0,3 2-38 15,0 0-51-15,0-1-35 0,1 2-28 0,-2-1-76 16,-3 3-102-16,1-1-81 0,-4 1-126 0,-2-1-410 15,3 1-205-15</inkml:trace>
  <inkml:trace contextRef="#ctx0" brushRef="#br0" timeOffset="-203099.91">17669 17062 31 0,'0'0'583'0,"0"0"-87"0,-10-3-64 16,10 3-60-16,0 0-38 0,-5 9-58 0,5-9-53 0,-4 11-20 16,4-11-21-16,-4 19-37 0,3-9-19 0,-1 0-26 15,0 3-14-15,0 4-20 0,0-2-4 0,1 3-15 16,-1 0 0-16,1 0-17 0,0 1 3 16,1-3-13-16,0 2 3 0,1-1-35 0,2-2-3 15,-1 1-38-15,1-4-37 0,1 2-40 0,1-2-39 16,0 0-27-16,1-1-66 0,3-1-35 0,-2-3-54 15,0 1-394-15,1-3-251 0</inkml:trace>
  <inkml:trace contextRef="#ctx0" brushRef="#br0" timeOffset="-202699.43">17748 17262 530 0,'0'0'463'15,"3"-14"-56"-15,-3 14-67 0,7-11-35 0,-7 11-43 16,11-8-47-16,-11 8-32 0,12 0-27 0,-12 0-20 16,16 1-8-16,-9 5-23 0,-7-6-17 0,14 12-20 15,-7-4 9-15,-2 0-16 0,-1 2-9 0,-2 0-9 16,1 3-6-16,-3-13-11 0,1 20-3 0,-1-20-7 16,-1 21-22-16,-2-11-6 0,3-10-18 0,-4 17-15 15,4-17-14-15,-3 12-6 0,3-12-23 0,-6 9-20 16,6-9-11-16,0 0 21 0,0 0 12 0,0 0 9 15,-1-12 15-15,1 12 2 0,3-18 11 0,-1 5 10 16,1-1 34-16,-1 0 21 0,2-2 34 0,-2 0 29 16,0 1 57-16,1 5 21 0,-1 0 8 0,2-1-26 15,-4 11-18-15,4-14-34 0,-4 14-4 16,0 0 15-16,0 0 38 0,0 0-1 0,0 0 17 16,0 0-25-16,6 8 1 0,-6-8-1 0,3 17-20 15,-1-6-11-15,0 0-15 0,2 0-13 0,-2 1-17 16,2 0-7-16,2 0-3 0,-2 0-9 0,3-4-8 15,-1 3-38-15,2-5-27 0,-1 0-50 0,2 1-104 16,-9-7-109-16,17 4-104 0,-17-4-119 0,16-3-605 16,-7 0-748-16</inkml:trace>
  <inkml:trace contextRef="#ctx0" brushRef="#br0" timeOffset="-202495.35">17974 17104 454 0,'0'0'647'0,"0"0"-70"0,0 0-96 16,13 5-82-16,-13-5-65 0,18 8-28 0,-8-4-52 16,1 2-23-16,2 1-58 0,-1 1 19 0,1 0-66 15,-2 2 0-15,0 0-44 0,-1 1 4 16,-3 1-26-16,0 3 12 0,-3 0-52 0,-2-1 24 16,-2 1-54-16,-2 1-9 0,-1 0-58 0,-3 1-34 15,-1 0-64-15,-3 0-63 0,2-3-54 0,-1-1-87 16,2-2-49-16,-2 0-78 0,2-3-264 0,7-8-288 15</inkml:trace>
  <inkml:trace contextRef="#ctx0" brushRef="#br0" timeOffset="-202017.82">18296 17299 264 0,'0'0'545'15,"-9"5"-78"-15,9-5-67 0,0 0-38 0,0 0-47 16,-11 2-59-16,11-2-42 0,0 0-41 16,0 0-35-16,0 0-30 0,0 0-23 0,-14 0-20 15,14 0-13-15,0 0-10 0,-12 6-9 0,12-6-5 16,-12 8-13-16,12-8 3 0,-15 11-3 0,8-5-2 16,1 0-5-16,-1 0-1 0,7-6-7 0,-9 12-14 15,9-12-13-15,-6 12 0 0,6-12-4 0,0 0-13 16,1 11-18-16,-1-11-11 0,0 0-6 0,12 6 0 15,-12-6 8-15,12-3 12 0,-12 3-3 0,19-7 6 16,-7 0 12-16,1 1 5 0,-2-6 14 0,3 0 17 16,-2-2 4-16,-2-2 21 0,1 0 29 0,-3-1 37 15,0-1 5-15,-3 1 10 0,0 1 17 16,-2-2 33-16,-1 2 25 0,-1 4-25 0,-1-2 28 16,-1 1-35-16,-1 1 0 0,-1 1-13 0,-1 1 19 15,4 10-30-15,-3-17-22 0,3 17-20 0,-4-11-11 16,4 11-7-16,0 0-3 0,0 0-9 0,0 0-8 15,0 0-3-15,0 0-2 0,0 0 19 0,2 19-5 16,1-8-20-16,3 1 8 0,-2 1-16 0,0 3 8 16,1-2-17-16,-1 4-15 0,1-4-27 0,-1 3-30 15,2-1-43-15,-1-2-60 0,-2 1-51 16,-1-3-74-16,2 0-73 0,1-4-10 0,-5-8-19 16,7 18 33-16,-7-18-28 0,7 11 31 0,-7-11-330 15,8 5-195-15</inkml:trace>
  <inkml:trace contextRef="#ctx0" brushRef="#br0" timeOffset="-201584.58">18454 17248 65 0,'4'-8'461'0,"-4"8"-49"0,6-16-19 0,-6 16-14 16,7-11-14-16,-7 11-11 0,9-9-55 0,-9 9-29 15,11-9-41-15,-11 9-10 0,15-4-40 0,-15 4 0 16,15-1-53-16,-15 1 21 0,17 1-50 0,-17-1 3 16,19 3-10-16,-10 1 3 0,-9-4-39 0,17 8 10 15,-17-8-42-15,15 9 7 0,-15-9-15 0,10 12 4 16,-10-12-27-16,8 10 18 0,-8-10-48 15,4 11 15-15,-4-11-18 0,0 0 29 0,0 16-23 0,0-16 18 16,-5 10-16-16,5-10 25 0,0 0-16 16,-7 9 25-16,7-9-32 0,0 0 36 0,0 0-19 15,0 0 25-15,0 0-25 0,0 0 24 0,-9-4-24 16,9 4 23-16,0 0-18 0,3-11 20 0,-3 11-15 16,5-6 41-16,-5 6-21 0,6-10 17 0,-6 10-13 15,9-10 25-15,-9 10-27 0,11-12 17 0,-11 12-29 16,12-12 23-16,-4 5-25 0,0 1 23 0,-1 0-26 15,1 0 25-15,0 0 8 0,-1-1 41 0,-7 7 1 16,13-11-9-16,-13 11-3 0,11-8 3 0,-11 8 21 16,10-9 6-16,-10 9-12 0,7-5-10 0,-7 5-12 15,0 0-11-15,9-8-10 0,-9 8 0 16,0 0 17-16,0 0 7 0,0 0-4 0,0 0 10 16,3 11-4-16,-3-11-11 0,-2 12-9 0,2-12-7 15,0 13-10-15,0-13-3 0,3 17-11 0,-3-17-12 16,4 18-47-16,1-10-54 0,-1 1-48 0,2-2-54 15,2-1-113-15,-2 0-119 0,-6-6-119 0,14 8-194 16,-14-8-348-16,17 2-713 0</inkml:trace>
  <inkml:trace contextRef="#ctx0" brushRef="#br0" timeOffset="-200617.72">17211 17942 517 0,'0'0'473'0,"3"-9"-26"0,-3 9-60 16,1-11-43-16,-1 11-49 0,-1-11-48 0,1 11-41 0,-1-13-17 15,1 13-33-15,-3-12-27 0,3 12-10 0,-5-11-19 16,5 11-20-16,-9-11-14 0,9 11-13 0,-10-8-9 15,10 8-9-15,-12-2-5 0,12 2-3 0,-14 2-3 16,14-2-4-16,-14 6-6 0,5-1-8 16,3 2 6-16,-1 0-3 0,1-1-2 0,0 4-3 15,-1-3 1-15,2 1-1 0,1 0 2 0,4-8-2 16,-5 14-3-16,5-14 4 0,-2 14 2 0,2-14-2 16,0 0-1-16,1 13 2 0,-1-13-2 0,0 0-1 15,8 10 4-15,-8-10-3 0,0 0-4 0,14 0 2 16,-14 0 1-16,10-4 0 0,-10 4 0 0,12-8-2 15,-12 8 9-15,12-10 42 0,-12 10 13 0,8-10-9 16,-8 10-1-16,8-10 20 0,-8 10-13 0,6-9 12 16,-6 9 10-16,7-6-46 0,-7 6 16 0,0 0-36 15,0 0-2-15,0 0-7 0,16 3-7 0,-16-3 9 16,11 8 0-16,-11-8-7 0,13 11 8 0,-5-5-3 16,1 0 2-16,0 0-13 0,0 0 19 15,0-1-6-15,2-2-63 0,-11-3-83 0,18 3-130 16,-18-3-145-16,17-1-237 0,-8-4-401 0,-2-2-665 15</inkml:trace>
  <inkml:trace contextRef="#ctx0" brushRef="#br0" timeOffset="-199864.94">17215 16580 157 0,'0'0'504'16,"-1"-11"-50"-16,1 11-50 0,1-11-41 0,-1 11-27 16,1-10-39-16,-1 10-20 0,0 0-33 15,2-15-22-15,-2 15-50 0,0 0-24 0,1-10-44 16,-1 10-14-16,0 0-23 0,0 0-7 16,0 0-23-16,7 7 4 0,-7-7-19 0,3 18-2 15,1-6-10-15,-1 2 10 0,-1 2-2 0,-1 0 0 16,2 2-4-16,0 1 2 0,-1 0-2 0,-1-1-1 15,2 1-3-15,-2-2-4 0,2-2-11 0,-3-2 13 16,2-1-10-16,-2-12 12 0,2 20-18 0,-2-20-35 16,1 11-52-16,-1-11-8 0,0 0 15 0,0 0 5 15,0 0 9-15,10-3 13 0,-10 3 2 0,7-11 9 16,-4 1 10-16,1 1 13 0,0-2-3 16,0 1 5-16,2-1 12 0,-1 1 8 0,2 0 15 15,-1 4 13-15,3-3 14 0,-1 3 15 0,1 2 2 16,1 1 6-16,-10 3 0 0,22 0-7 0,-10 2-9 15,-1 2-10-15,-1 0 18 0,1 4-1 0,0 0-9 16,-2 0-1-16,-2 2-4 0,0-2-9 0,-2 2-3 16,0-2-5-16,-5-8-1 0,5 16-4 0,-5-16 3 15,-4 13-2-15,4-13 0 0,-9 8-5 0,9-8-1 16,-18 6-3-16,18-6-1 0,-23 2-1 0,12-4 2 16,-3 2-10-16,-2-4-40 0,0 1-41 0,0-1-36 15,1-1-59-15,0 1-66 0,2-2-91 0,-1 0-149 16,4 2-373-16,2-1-406 0</inkml:trace>
  <inkml:trace contextRef="#ctx0" brushRef="#br0" timeOffset="-199018.35">19039 17447 578 0,'0'0'551'16,"-13"-4"-66"-16,13 4-47 0,0 0-52 16,0 0-75-16,-13-4-38 0,13 4-60 0,0 0-30 15,0 0-45-15,0 0-11 0,0 0-37 0,9-6 10 16,-9 6-30-16,17-2 40 0,-4 0-36 0,-1 0 27 15,6-1-45-15,0 1 18 0,3-2-39 0,0 3 16 16,-1-4-31-16,0 4 14 0,2-4-28 0,-4 4 25 16,1 0-23-16,-4-2 13 0,0 1-22 0,-3 1 18 15,-12 1-28-15,20-3 17 0,-20 3-62 0,0 0-43 16,13 0-74-16,-13 0-59 0,0 0-65 16,0 0-84-16,0 0-90 0,-15 1-429 0,15-1-465 15</inkml:trace>
  <inkml:trace contextRef="#ctx0" brushRef="#br0" timeOffset="-197666.37">19913 17292 415 0,'-1'-18'391'16,"1"18"-20"-16,0-20-43 0,0 20-39 0,0-21-1 16,-3 11-36-16,3-3-59 0,3 2 8 0,-6-1-27 15,3 12-28-15,-1-21 0 0,1 21-3 0,0-19-32 16,0 19-17-16,-1-17-17 0,1 17-4 0,-2-13-26 15,2 13-12-15,-2-12-7 0,2 12-3 0,-7-9-11 16,7 9 8-16,-10-4-16 0,10 4-3 0,-15 4 2 16,7 1-3-16,0 3-6 0,-2 3 5 15,3 2 3-15,-2 5 17 0,2 1 6 0,0 4 0 16,2 1 9-16,1 1 31 0,2 0-11 0,2 3 30 16,0 1-35-16,3-1 14 0,0 3-33 0,0 1 20 15,0 0-35-15,1 0 22 0,0-3-30 0,-2-3 28 16,1 1-82-16,-2-1 10 0,0-1 1 0,-1-1 8 15,0-4 10-15,-2 1 5 0,0-2-29 0,-1 0 1 16,-1-3-6-16,0 1-26 0,-1-3-22 0,1 0-7 16,1-3-22-16,0 0-2 0,-1-3-45 0,-1 1-3 15,5-9-36-15,-9 11 1 0,9-11-81 16,-9 7-10-16,9-7-123 0,0 0-187 0,-13 1-121 16</inkml:trace>
  <inkml:trace contextRef="#ctx0" brushRef="#br0" timeOffset="-197465.75">19706 17549 503 0,'9'-7'483'0,"0"-1"-46"0,1 3-58 16,0-4-52-16,1 1-62 0,1 1-57 15,0 1-34-15,1-1-41 0,-2 2-23 0,1-1-21 16,0 1-20-16,-1 1-38 0,-1 0-73 0,1 2-63 15,1-2-55-15,-12 4-67 0,20-4-47 0,-9 2-42 16,-11 2-342-16,19-2-167 0</inkml:trace>
  <inkml:trace contextRef="#ctx0" brushRef="#br0" timeOffset="-192570.24">20018 17318 80 0,'0'0'334'15,"0"0"-17"-15,4-12-87 0,-4 12-4 0,0 0-25 16,5-11-18-16,-5 11-20 0,5-8-6 0,-5 8 1 16,6-8 7-16,-6 8 7 0,5-9 3 0,-5 9 0 15,6-8-7-15,-6 8-20 0,5-8-5 0,-5 8-3 16,4-9-15-16,-4 9 1 0,0 0-15 0,3-9-17 15,-3 9 3-15,0 0-34 0,7-9-8 0,-7 9-17 16,0 0 13-16,0 0-28 0,0 0 5 0,3-9-21 16,-3 9-2-16,0 0-2 0,0 0-3 0,-5 12 0 15,0-3 7-15,0 1 8 0,1 5 23 0,-2 1-17 16,0 4 29-16,-2 3-14 0,0-1 19 0,2 6-21 16,-2 0 6-16,2 0 15 0,0-3 12 15,2 0-48-15,1 0 9 0,0-3-15 0,2 1 31 16,1-2-43-16,1-2 41 0,2 0-39 0,1-3 7 15,1-1-44-15,1 0-26 0,1-6-25 0,0 1-84 16,1-3-106-16,2-1-78 0,-1-3-109 0,-9-3-78 16,21 0-329-16,-11-2-422 0</inkml:trace>
  <inkml:trace contextRef="#ctx0" brushRef="#br0" timeOffset="-192103.27">20202 17520 45 0,'0'0'389'0,"4"-9"-91"15,-4 9-20-15,0 0-15 0,5-12-36 0,-5 12 1 16,0 0-16-16,0 0-21 0,4-11-11 0,-4 11-24 16,0 0-21-16,0 0-19 0,0 0-18 0,2-9-12 15,-2 9-13-15,0 0-7 0,0 0 0 0,0 0-11 16,0 0-8-16,-11 0 6 0,11 0 13 0,-9 2-5 15,9-2-17-15,-10 6 2 0,10-6-4 0,-12 11-6 16,12-11-8-16,-13 10-3 0,13-10-5 16,-10 10-3-16,10-10-5 0,-8 12-1 0,8-12-2 15,-6 10-6-15,6-10 4 0,-5 11 2 0,5-11-1 16,0 0 2-16,-1 13-16 0,1-13 18 0,0 0-7 16,7 9 6-16,-7-9-4 0,0 0 3 15,12 4-4-15,-12-4-2 0,0 0 0 0,15-1 1 0,-15 1-7 16,9-4 6-16,-9 4 2 0,8-5 3 15,-8 5-5-15,7-6 18 0,-7 6-14 0,0 0 48 16,7-9 4-16,-7 9 19 0,0 0-25 0,5-7-7 16,-5 7-18-16,0 0 15 0,0 0-22 0,0 0 13 15,6-6-30-15,-6 6 22 0,0 0-20 16,0 0 18-16,0 0-15 0,9 6 30 0,-9-6-5 16,0 0-9-16,12 7-6 0,-12-7-22 0,10 6 29 15,-10-6-14-15,13 6 2 0,-13-6-3 0,14 6-19 16,-14-6 19-16,16 2-92 0,-16-2-136 0,16 0-138 15,-16 0-121-15,16-7-583 0,-8 3-674 0</inkml:trace>
  <inkml:trace contextRef="#ctx0" brushRef="#br0" timeOffset="-191886.91">20395 17223 301 0,'0'0'666'0,"9"-6"-80"0,-9 6-88 0,11 0-79 15,-11 0-53-15,22 3 4 0,-12 1-68 0,4 2 32 16,2 1-78-16,-1 4 8 0,2 0-70 0,-3 3-8 16,0 0 6-16,-4 4-35 0,-1 0-33 0,0 2-2 15,-7 0-34-15,0 1-18 0,-5 1-25 16,-2 2-34-16,-6 2-49 0,-4 2-55 0,-5 0-116 16,-3 2-144-16,-5 1-139 0,1-3-224 0,-1 0-429 15,0-5-759-15</inkml:trace>
  <inkml:trace contextRef="#ctx0" brushRef="#br0" timeOffset="-190136.71">19559 17780 237 0,'0'0'481'0,"-14"-4"-87"0,14 4-56 0,0 0-30 16,-10-8-28-16,10 8-50 0,0 0-32 0,-7-9-23 15,7 9-34-15,0 0-19 0,4-12-9 0,-4 12-11 16,13-10-17-16,-4 7-20 0,5-1 1 0,4-1-8 15,6-3-11-15,8 2-10 0,4-1-6 0,10-2-4 16,5-2-5-16,13-2-3 0,2 1-5 0,5-3-3 16,-1 1-6-16,4 1 7 0,1-3-9 0,0 1 5 15,-1 1-6-15,-1-2 0 0,-4 2-1 0,-2-1-1 16,-13 2-12-16,-3 4-12 0,-5-1-8 0,-4 1 0 16,-10 3-2-16,-7 0-16 0,-2 1 0 15,-4 2 1-15,-4-1 0 0,-1 2-3 16,-4-2 3-16,-10 4-8 0,18-2 1 0,-18 2 5 15,13-2 4-15,-13 2 2 0,13-2-4 0,-13 2-7 16,0 0-3-16,13-2 7 0,-13 2 5 0,0 0 0 16,0 0 9-16,0 0 1 0,0 0 4 0,0 0 6 15,0 0 5-15,0 0 3 0,0 0 3 0,0 0 3 16,0 0-1-16,-13-4 7 0,13 4 2 0,-14 0 1 16,14 0-2-16,-14 0 2 0,14 0-1 0,-18-1 0 15,18 1 1-15,-19-1 6 0,19 1 4 16,-20-1 15-16,20 1 6 0,-21-2 0 0,21 2 6 0,-17 0 2 15,17 0 5-15,-16-2 1 0,16 2 1 0,-15-1 0 16,15 1 0-16,-12-2 8 0,12 2 7 16,0 0 8-16,-14-1 8 0,14 1-2 0,0 0-12 15,0 0-14-15,-11-3-6 0,11 3-5 0,0 0-3 16,0 0-9-16,8-6 7 0,-8 6 2 0,0 0 2 16,12-4 5-16,-12 4-13 0,11 2-5 0,-11-2-2 15,0 0 2-15,18 3 1 0,-18-3-4 0,12 6 0 16,-12-6 7-16,13 8 9 0,-6-2-1 0,-1 0 8 15,-6-6-8-15,12 12 0 0,-12-12-11 0,10 12 0 16,-5-4-8-16,-5-8 5 0,8 11 1 16,-8-11 28-16,4 12-17 0,-4-12 11 0,0 12-16 15,0-12 7-15,-8 12-16 0,8-12 10 16,-12 12-19-16,5-6-69 0,-2 0-60 0,1-2-68 16,-1 0-78-16,9-4-99 0,-14 6-131 0,14-6-308 15,-10 5-338-15</inkml:trace>
  <inkml:trace contextRef="#ctx0" brushRef="#br0" timeOffset="-189804.24">21079 17498 501 0,'0'0'523'15,"-8"7"-59"-15,8-7-52 0,-6 9-32 0,6-9-80 16,-7 12-39-16,7-12-41 0,-4 16-15 0,4-16-42 16,-2 14-13-16,2-14-37 0,4 17-5 0,-1-9-35 15,4-2 29-15,1 2-37 0,2-3 8 16,1-1-35-16,2-2 13 0,1-2-29 0,1 0 16 16,3-1-27-16,-1-3 17 0,1 0-35 0,-2-2 27 15,0-2-27-15,-2 0 27 0,-4-2-31 0,-2 1 29 16,-3-1-27-16,-5 10 22 0,-3-16-4 0,-4 9 26 15,-5 1-21-15,-5 1 14 0,-4 2-26 16,-6 2 21-16,-4 1-33 0,-4 2-12 0,-4 1-65 16,3 1-65-16,0 2-71 0,4 2-99 0,2 1-104 15,0 2-149-15,8-3-256 0,0 1-369 0</inkml:trace>
  <inkml:trace contextRef="#ctx0" brushRef="#br0" timeOffset="-188570.63">16898 18098 41 0,'0'0'307'0,"-18"0"-4"16,18 0-75-16,0 0 25 0,-11-4-64 0,11 4 26 15,0 0-31-15,-10-3-9 0,10 3-27 0,0 0-5 16,0 0-28-16,0 0-6 0,-4-8-13 0,4 8 2 16,0 0-4-16,10-4 6 0,-10 4-20 0,12 0 8 15,-12 0-19-15,19-3 23 0,-5 3-23 16,1 0 2-16,6 0-25 0,2 0 23 15,6 0-22-15,4-1 0 0,7 1-12 0,10-2 7 0,3-1-14 16,5-1 9-16,1-1-10 0,16-1 4 0,2-2-17 16,3-2 13-16,2 2-8 0,1-4 3 0,3 3-9 15,-2-1 7-15,0 1-6 0,-2-1 4 16,-3 1-7-16,-4 1 3 0,-3 0-12 0,-14 3 10 16,-2 0-11-16,-2 0 5 0,-4 2 0 0,-9 0 2 15,-4 1-6-15,-3 0 3 0,-7-1-5 0,-1 2 9 16,-6 0-13-16,-2-1 8 0,-2 2-5 0,-3-2 6 15,0 1-4-15,-13 1-3 0,14-1-50 0,-14 1-37 16,0 0-92-16,0 0-67 0,0 0-150 0,0 0-83 16,0 0-296-16,0 0-298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5:07:53.3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21310 6350 304 0,'-5'-8'315'0,"5"8"-54"0,-4-7-8 15,4 7-36-15,-3-10-21 0,3 10 0 0,0 0-30 16,-1-15 24-16,1 15 14 0,0 0-3 0,0-16-11 16,0 16-9-16,0 0-8 0,0-16 0 0,0 16-31 15,0 0-26-15,-2-14-18 0,2 14-73 16,-4-10 59-16,4 10-63 0,-7-7 58 0,7 7-69 15,-9-6 50-15,9 6-61 0,-14-5 52 0,14 5-57 16,-15-1 52-16,15 1-60 0,-20 1 56 16,8 2-65-16,1-1 58 0,0 2-6 0,1-1-4 15,-1 2-7-15,0 1-1 0,2-1-4 0,2 2-2 16,-2 0 0-16,1 1-4 0,2 0-1 0,2 1-1 16,0 1-4-16,-1-1 1 0,5-9 2 15,-1 20-3-15,1-20 0 0,2 21 1 0,3-11 2 0,-1 1-1 16,1-3 0-16,0 0-1 0,3 2 1 15,2-1-6-15,-1 0-1 0,0-1 5 0,3 0-2 0,-3 1 0 16,0-3 1-16,-2 2-3 0,1-2 3 16,-2 2 3-16,1 0-3 0,-7-8 7 0,6 20-5 15,-6-20-2-15,2 18-22 0,-4-6 29 0,0-1-52 16,-2-1 61-16,0 2-54 0,-1 1 59 0,-2 0-50 16,1 0 55-16,1 1-60 0,0-1 69 15,0-1-69-15,1-1 60 0,1 0-54 0,1-1 55 16,-2 0-56-16,4-10 57 0,-3 18-58 0,3-18 57 15,0 15-34-15,0-15 29 0,3 13-56 0,-3-13 63 16,7 11-61-16,-7-11 57 0,7 10-56 0,-7-10 57 16,8 9-57-16,-8-9 57 0,6 7-55 15,-6-7 56-15,9 9-48 0,-9-9 48 0,6 7-57 16,-6-7 60-16,7 10-61 0,-7-10 57 0,4 10-51 16,-4-10 6-16,0 13 54 0,0-13-57 0,-2 16 60 15,-2-7-61-15,2 1 58 0,-5 0-59 0,2 3 61 16,-2-1-64-16,0 1 60 0,0-1-58 0,0 0 56 15,0 1-59-15,2-1 57 0,1-1-58 0,0 0 56 16,0-1-55-16,1 1 61 0,3-11-61 0,-1 18 62 16,1-18-64-16,1 19 59 0,-1-19-58 15,4 19 59-15,-1-10-60 0,1 2 60 0,-2-1-58 16,2-1 61-16,2 0-45 0,-1-1 53 0,1 3-51 16,0-3 69-16,1 0-64 0,3 1 65 15,-1-2-59-15,0-1 66 0,1 0-47 0,-3 0 49 16,1-1-57-16,-8-5 56 0,13 7-37 0,-13-7 54 15,11 8-54-15,-11-8 39 0,8 5-54 0,-8-5 41 16,0 0-61-16,0 0 28 0,12 2-167 0,-12-2-50 16,0 0-106-16,7-11-142 0,-7 11-111 0,8-8-442 15,-8 8-592-15</inkml:trace>
  <inkml:trace contextRef="#ctx0" brushRef="#br0" timeOffset="2149.21">21799 6559 241 0,'0'-12'282'0,"0"12"-77"16,0 0-18-16,0 0-48 0,-1-11 5 0,1 11-23 0,0 0 30 16,-4-8-30-16,4 8 25 15,0 0-50-15,-4-11 17 0,4 11-39 0,0 0 44 16,-7-10 29-16,7 10-27 0,0 0 4 0,-7-10-39 16,7 10 9-16,-6-8 5 0,6 8 26 0,-6-5-5 15,6 5 11-15,-9-5-38 0,9 5 6 0,-8-6-2 16,8 6-6-16,-8-4-13 0,8 4-19 0,0 0-11 15,-14-3-10-15,14 3-7 0,0 0-4 0,-15 1-2 16,15-1-1-16,-12 6-3 0,4 0 0 0,0 0 1 16,0 3 1-16,-2 2-6 0,1 0 1 0,0 3-5 15,1 2 1-15,-2 2 5 0,2 0 3 0,2 3-60 16,1-1 68-16,1-1-63 0,-1 0 62 0,4 0-51 16,0 0 54-16,1 1-56 0,0-3 56 15,1 0-61-15,0 1 57 0,2-3-55 0,3 0 57 16,-2-3-57-16,2 0 60 0,1-1-60 15,-1-3 59-15,3 0-54 0,0-1 52 0,1-3-56 16,2 0 52-16,-2-2-50 0,1 1 56 0,-11-3-57 16,23 0 58-16,-23 0-52 0,22-4 89 0,-12 2-32 15,-1-4 69-15,1 0-47 0,-2-1 39 16,0-2-36-16,-1 1 73 0,-2-2-13 0,2-3 7 0,-3 3-46 16,-2-2 38-16,1-1-25 0,-2-2 22 0,1 2-37 15,-4 0 12-15,2-1-5 0,-2 0-13 0,-1-1-12 16,-1 2-4-16,0-1-12 0,0 1 17 0,1 3-18 15,-4-2-7-15,2 3-9 0,0-1-6 0,0 0-7 16,0 2-13-16,5 8-30 0,-9-14-38 16,9 14-66-16,-9-11-19 0,9 11-101 0,-8-9-28 15,8 9-97-15,-7-5-68 0,7 5-141 16,0 0-82-16,0 0-318 0,0 0-577 0</inkml:trace>
  <inkml:trace contextRef="#ctx0" brushRef="#br0" timeOffset="2619.48">22122 6782 279 0,'0'0'609'0,"0"0"-143"0,-11-7 3 0,11 7-83 15,0 0 5-15,-9-4-98 0,9 4 21 0,0 0-98 16,-9-7 16-16,9 7-93 0,0 0 21 0,0 0-76 16,0 0 32-16,0 0-66 0,-11 2 39 15,11-2-63-15,-3 9 47 0,3-9-64 0,-6 19 5 16,2-7-2-16,-1 4-2 0,-1-2-4 0,-2 4 32 15,0 1-33-15,-1 0 39 0,0-1-98 0,0 3-14 16,0-2-108-16,-2 0-27 0,2-2-94 16,0 0-105-16,-1-4-100 0,5-1-387 0,0-4-449 15</inkml:trace>
  <inkml:trace contextRef="#ctx0" brushRef="#br0" timeOffset="3250.48">22451 6617 585 0,'0'0'579'0,"0"0"-76"16,0 0-63-16,-8-7-63 0,8 7-54 0,0 0-34 16,-3-7-39-16,3 7-47 0,0 0-38 0,1-14-9 15,-1 14-20-15,4-11-19 0,-4 11-30 0,6-18-14 16,-1 8-9-16,1 0-43 0,0-2 79 0,-1-2-71 16,3 2 43-16,-2-2-60 0,0 1 36 15,3-2-38-15,-4 3 74 0,1 0-23 0,-1 2 47 16,-1-1-53-16,-1 2 53 0,-3 9-16 15,7-17 25-15,-7 17-16 0,5-14 7 0,-5 14-28 16,4-12 6-16,-4 12-28 0,0 0 2 0,2-11-17 16,-2 11 5-16,0 0-11 0,0 0 0 0,0 0-15 15,0 0 6-15,0 0-20 0,0 11 12 0,0-11-12 16,-4 21 4-16,3-12-8 0,-2 4 7 0,1 2-9 16,-1 0 5-16,-2 3-9 0,2 3 4 0,-1 1-19 15,-1-2-7-15,1 2-15 0,0 0 8 16,1 1-11-16,-1-1 13 0,2-3-21 0,-1 0-7 15,2 0-15-15,0-1-11 0,1 0-12 0,-1 0 9 0,-1-1-3 16,2-4-22-16,0-1-15 0,2 1 26 16,-2-1-68-16,-2-2 44 0,2-10-55 0,-1 19 68 15,1-19-44-15,-1 16 78 0,1-16-42 0,-3 13 77 16,3-13-46-16,-4 10 69 0,4-10-41 16,-2 9 62-16,2-9-34 0,0 0 96 0,-3 11-27 15,3-11 87-15,0 0-36 0,0 0 61 0,-2 12-30 16,2-12 14-16,0 0-1 0,0 0 5 0,0 0-13 15,12 2-30-15,-12-2-19 0,16-1-19 0,-16 1-35 16,14-3-52-16,-14 3-99 0,18-4-94 0,-18 4-55 16,16-5-175-16,-16 5-31 0,18-2-12 0,-18 2-466 15,18-4-547-15</inkml:trace>
  <inkml:trace contextRef="#ctx0" brushRef="#br0" timeOffset="3469.35">22850 6878 383 0,'0'0'645'0,"0"0"-165"0,-5 7 1 0,5-7-120 15,0 0-14-15,-5 7-110 0,5-7 27 0,0 0-70 16,-2 15 52-16,2-15-85 0,2 12 27 0,-2-12-80 16,1 15 30-16,-1-15-64 0,-1 18 22 0,1-18-63 15,0 20 46-15,0-20-67 0,0 22 48 16,-3-10-65-16,3-12 21 0,-5 20-144 0,3-11-34 15,-1 1-101-15,3-10-119 0,-6 14-130 0,6-14-473 16,-6 8-580-16</inkml:trace>
  <inkml:trace contextRef="#ctx0" brushRef="#br0" timeOffset="3898.54">23097 6492 330 0,'1'-13'586'0,"-1"1"-25"16,1 1-49-16,0 0-6 0,-1 11-40 0,3-21-56 16,0 11-4-16,-1 0-88 0,-2 10-12 0,8-16-68 15,-3 8-21-15,-5 8-58 0,11-13-16 0,-11 13-49 16,14-4-3-16,-14 4-38 0,13 1 8 0,-13-1-29 15,14 10 10-15,-7-3-26 0,-2 3 11 0,-1 1-24 16,-1 2 15-16,1 1-28 0,-2 2 14 16,-1 0-23-16,0 2 15 0,-2-2-21 0,1 0 21 15,-3 2-32-15,2-1 28 0,-2-2-22 16,1 2 28-16,1-3-24 0,-2 0 21 0,2-3-17 16,1 1 25-16,0 1-20 0,1-2 24 0,3-3-22 15,0 2 29-15,1-2-28 0,4-1 28 0,0-1-27 16,0-1 27-16,3 0-26 0,0-3 24 0,1 1-31 15,2-1 25-15,-1-2-32 0,3-2-10 0,-1-1-93 16,2 1 1-16,0-1-121 0,-3 1 28 0,2-2-40 16,-4 1-38-16,0 1-43 0,-1-1-12 0,-1-1-22 15,0 2-10-15,-11 2-69 0,15-6-217 0,-15 6-181 16</inkml:trace>
  <inkml:trace contextRef="#ctx0" brushRef="#br0" timeOffset="4131.2">23702 6661 397 0,'0'0'714'0,"-10"6"-88"16,10-6-112-16,-8 5-37 0,8-5-113 0,-7 6-8 16,7-6-82-16,-7 8 4 0,7-8-83 0,-6 11-14 15,6-11-39-15,-2 13-24 0,2-13-28 0,-2 18-9 16,1-5-17-16,1-13-11 0,-1 23-8 15,-1-9-11-15,1 1-2 0,-3 2-7 0,0-2-38 16,0 2-83-16,-1-2-26 0,-3 0-125 0,1 1-27 0,-1-1-103 16,1-2-92-16,-2 0-52 0,0-3-402 15,0-1-494-15</inkml:trace>
  <inkml:trace contextRef="#ctx0" brushRef="#br0" timeOffset="4551.83">23859 6435 115 0,'0'0'655'0,"-3"-16"-130"15,3 16-100-15,1-12-52 0,-1 12-18 0,9-16-34 16,-3 9-45-16,6 0-38 0,-2-1-25 0,3 2-17 15,1 0-87-15,-3 2 32 0,0 1-72 0,1 0 25 16,-12 3-14-16,22 0-12 0,-12 3-19 16,-10-3-7-16,16 9-6 0,-9-2-6 0,-3 1-7 15,-1 2 0-15,-2 0 1 0,-1-10-4 0,-1 23-2 16,-1-9 0-16,0 0-1 0,-1 0-56 0,1-1 56 16,2 0-26-16,0-1 27 0,2 2-48 0,3 2 53 15,2-2-52-15,4 0 56 0,5 2-45 16,0-3 45-16,7 1-51 0,-4-1 58 0,-1 0-58 15,3-1 51-15,-2-1-51 0,-5 1 50 0,-1-2-44 16,-4 1 60-16,-3 1-56 0,-3-1 78 0,-5-1-45 16,-1 5 11-16,-4-4 18 0,-4 3-1 0,-3-1-10 15,-3-1-4-15,0 1 1 0,-2-3-6 0,1 0-22 16,0-1 17-16,3-2-19 0,1-2-42 0,4-1-73 16,0 0-56-16,10-4-166 0,0 0-101 15,0 0-119-15,0 0-476 0,0 0-643 0</inkml:trace>
  <inkml:trace contextRef="#ctx0" brushRef="#br0" timeOffset="4814.89">24550 6759 716 0,'0'0'575'0,"7"5"10"15,-7-5-109-15,9 5-40 0,-9-5-98 0,7 7-31 16,-7-7-16-16,5 9-1 0,-5-9-21 0,5 10-44 16,-5-10-35-16,0 0-38 0,0 20-1 0,0-20-28 15,-5 17-20-15,2-5-22 0,-2-2-14 16,0 3-16-16,-3-2-25 0,1 2-43 0,0 0-24 16,0 0-27-16,-4 0-82 0,2-1-42 0,0 0-147 15,-1-2-30-15,4 0-132 0,-2 0-80 16,3-3-417-16,5-7-597 0</inkml:trace>
  <inkml:trace contextRef="#ctx0" brushRef="#br0" timeOffset="5051.32">24891 6803 205 0,'0'0'593'0,"0"0"-66"0,0 0-152 0,0 0-5 15,11 3-125-15,-11-3-11 0,0 0-93 0,0 0 21 16,0 0-81-16,0 0 27 0,0 0-75 16,13 1 32-16,-13-1-165 0,0 0-77 15,0 0-144-15,0 0-483 0,8-4-332 0</inkml:trace>
  <inkml:trace contextRef="#ctx0" brushRef="#br0" timeOffset="5249.49">25394 6739 741 0,'0'0'577'0,"-12"5"-56"0,12-5-141 0,0 0-38 15,0 0-122-15,0 0 4 0,9-5-137 0,-9 5-99 16,16-5-153-16,-4 2-135 0,-1 0-107 16,1-2-293-16,1 2-207 0</inkml:trace>
  <inkml:trace contextRef="#ctx0" brushRef="#br0" timeOffset="5431.79">25870 6700 148 0,'0'0'608'15,"0"0"-81"-15,0 0-85 0,-13 2-67 16,13-2-82-16,0 0-74 0,0 0-74 0,0 0-145 0,0 0-157 16,7-9-147-16,-7 9-426 0,15-7-235 0</inkml:trace>
  <inkml:trace contextRef="#ctx0" brushRef="#br0" timeOffset="5598.91">26320 6657 115 0,'0'0'444'15,"11"-1"-100"-15,-11 1-67 0,13-3-69 0,-13 3-46 16,14-6-34-16,-14 6-37 0,13-8-82 0,-3 4-54 15,-10 4-104-15,15-9-67 0,-7 6-217 16,2-3 99-16</inkml:trace>
  <inkml:trace contextRef="#ctx0" brushRef="#br0" timeOffset="5798.83">26969 6591 767 0,'0'0'651'0,"-10"6"-69"0,10-6-44 15,0 0-109-15,-10 6-22 0,10-6-121 0,0 0-15 16,0 0-97-16,0 0-30 0,0 0-187 16,0 0-80-16,10-6-140 0,0 1-157 0,1 2-134 15,5-2-341-15,-1 0-455 0</inkml:trace>
  <inkml:trace contextRef="#ctx0" brushRef="#br0" timeOffset="5948.37">27301 6553 97 0,'0'0'252'0,"0"0"-232"16,9-10-145-16,-9 10 41 0</inkml:trace>
  <inkml:trace contextRef="#ctx0" brushRef="#br0" timeOffset="7231.19">27283 5991 233 0,'0'0'505'15,"0"0"-82"-15,5-12-5 0,-5 12-87 0,10-9-26 16,-2 4-82-16,-8 5-34 0,19-8-50 0,-7 4 6 16,-3-1-27-16,0 0 7 0,-9 5-36 0,18-4 5 15,-18 4-3-15,13-4 8 16,-13 4-15-16,12-4-7 0,-12 4-25 0,11-3-1 16,-11 3-17-16,0 0 10 0,11 3-15 0,-11-3-2 15,7 10-1-15,-7-10-6 0,4 18 0 0,-4-7-14 16,1 3-39-16,-2 2 63 0,0 3-6 0,-2 4 0 15,-2 2-4-15,1 0-1 0,-3 4-5 0,1 0 0 16,-1-1 0-16,0 0-5 0,0-4-4 0,3 0 2 16,-1-2 0-16,1-1 1 0,0-2-3 0,2-1 0 15,-2-2 3-15,4-2-2 0,0 0 5 0,5-1-3 16,-2 0 0-16,4-1-6 0,1 0 4 0,1-4 0 16,5 1-3-16,-3-1-1 0,5-2 0 15,-3 1 0-15,3-3 1 0,-3 2 0 0,1-3-3 0,-5 3-2 16,2-3 3-16,0 1-5 15,-2-1 5-15,-9-3 0 0,13 5-2 0,-13-5 2 16,8 7 0-16,-8-7-1 0,0 0 0 0,2 10 5 16,-2-10-4-16,-7 11 5 0,7-11-2 0,-11 13 4 15,2-6 1-15,2-1-1 0,-4 4-3 0,2-2-10 16,-2 2 13-16,-1-1-2 0,4 3 7 16,-1-2-58-16,-1 1 60 0,3 0-53 0,-1 0 60 15,1-2-57-15,0 0 59 0,3 2-54 0,-1-4 58 0,1 3-42 16,4-10 38-16,-3 19-54 0,3-19 64 15,-1 17-64-15,1-17 55 0,0 17-48 0,1-6 55 16,-1-11-48-16,3 20 81 0,-3-20-62 0,2 21 53 16,0-9-61-16,0-1 49 0,0 0-56 0,-2-11 60 15,2 23-64-15,-2-10 50 0,1-1-52 16,1 1 59-16,-2 1-32 0,0-1 60 0,2 0-48 16,0 0 59-16,-2 1-59 0,0-4 23 0,3 2-25 15,-1-2 36-15,-2-10-50 0,0 20 46 0,0-20-51 16,1 14 40-16,-1-14-68 0,-1 10-13 0,1-10-141 15,-9 6-19-15,9-6-99 0,0 0-114 0,-16 1-166 16,5-5-406-16,-2 2-583 0</inkml:trace>
  <inkml:trace contextRef="#ctx0" brushRef="#br0" timeOffset="13118.16">21743 6548 301 0,'0'0'313'0,"0"0"-65"16,0 0-1-16,0 0-60 0,0 0-12 0,0 0-36 15,0 0-52-15,0 0-9 0,-5-7 1 16,5 7 1-16,0 0 9 0,0 0 7 0,0 0 6 16,0 0 6-16,0 0-5 0,0 0 14 0,0 0-21 15,-1-13 9-15,1 13-32 0,0 0 0 16,0 0-30-16,0 0 10 0,-7-7-29 0,7 7 12 15,0 0-16-15,0 0 5 0,0 0-21 0,0 0-23 16,-8-7-52-16,8 7-45 0,0 0-111 0,0 0-59 16,-7-5-110-16,7 5-228 0,0 0-137 0</inkml:trace>
  <inkml:trace contextRef="#ctx0" brushRef="#br0" timeOffset="44209.57">17607 3211 290 0,'-13'2'379'16,"13"-2"-94"-16,-22 0-13 0,22 0-40 0,-21 1-24 16,21-1-12-16,-19 2-32 0,19-2-32 15,-15 3-21-15,15-3-16 0,-15 4 3 16,6 0 3-16,1 1-19 0,-1-1-7 0,1 4-12 16,-1 0 11-16,0 2-14 0,-2 1 1 0,1 4 3 15,-2 0-15-15,-1 2-5 0,3 1-22 0,-3-2 12 16,4 1-4-16,-1 0-6 0,0 2-5 0,2-2-4 15,2 1-6-15,1-1 5 0,1-1-7 0,1 0-1 16,2 0-3-16,1-4 3 0,3 4 2 0,-1-5 8 16,6 2-16-16,0-1 19 0,3-1-20 0,3-1 13 15,4 0-15-15,0 0-15 0,2-3-45 16,2 1-14-16,1-1-43 0,3-3 57 0,-1 0-11 16,2-1 37-16,0-2 9 0,1 1 4 0,-1-2 0 15,-2 0 11-15,1-2 3 0,0 0 10 16,-2 0 24-16,0-2 9 0,-6 1 29 0,1-1 10 15,-2-2 16-15,-1 1 22 0,-1-2 10 0,-2 1-4 16,-1-3-15-16,-2 1 12 0,0 0-7 0,-1-3-13 16,0 3-15-16,0-3-13 0,-2 4-12 0,-2-3-5 15,1 1-7-15,-1 0-11 0,2-1-6 0,-2 1-7 16,-1 0-2-16,1 1-5 0,-5 8 2 0,7-14 3 16,-7 14-4-16,7-11 5 0,-7 11-1 0,4-13-5 15,-4 13-2-15,0 0-6 0,-2-11-1 0,2 11-5 16,0 0 4-16,-11-6 3 0,11 6-3 15,0 0-6-15,-18 1 2 0,18-1 3 0,-17 5 0 16,17-5-4-16,-15 7 2 0,15-7-1 0,-14 9-21 16,14-9 29-16,-10 12 1 0,10-12-6 15,-7 13-2-15,7-13 1 0,-1 15 5 0,1-15-2 16,4 13 5-16,1-5-2 0,1-1-14 0,1 0 17 16,4 2 0-16,-1-3 0 0,1 1-5 0,1-1-9 15,0 0 0-15,-2-1-18 0,2-1 16 0,-3 0 0 16,0-1 3-16,-9-3 1 0,16 6 6 0,-16-6-2 15,12 6 5-15,-12-6-2 0,11 4 25 0,-11-4 27 16,0 0 13-16,12 3 7 0,-12-3-13 0,0 0 17 16,0 0-28-16,10-2-1 0,-10 2-14 0,6-6 7 15,-6 6-21-15,5-10 22 0,-5 10-12 16,6-10 4-16,-6 10-18 0,3-12 9 0,-3 12-28 16,3-16 31-16,0 7-15 0,-3 9 6 15,1-17-20-15,-1 17 16 0,0-18-22 0,0 18 23 16,-1-17-15-16,-2 8 10 0,0-1-15 0,-2 2 3 15,-1 0-10-15,-3 2 15 0,0-1-14 0,0 1 10 16,-2 2-12-16,0 0 12 0,0 1-12 0,-2 0-2 16,3 1 1-16,-2 1 15 0,12 1-13 0,-19-2 11 15,19 2-10-15,-15 0 10 0,15 0-12 0,-14 2 11 16,14-2-7-16,-12 3 9 0,12-3-11 0,-9 8 13 16,9-8-10-16,-6 6 6 0,6-6-4 15,-4 13 0-15,4-13-16 0,-2 8 16 0,2-8-31 16,-2 11 5-16,2-11-4 0,-1 13 12 0,1-13 1 15,1 10 13-15,-1-10-10 0,0 0 9 0,4 13 5 16,-4-13-11-16,0 0 7 0,7 12 5 0,-7-12-5 16,10 6 15-16,-10-6-8 0,11 4 7 0,-11-4-10 15,14 2 10-15,-14-2-7 0,19-2 7 0,-7 1-7 16,1-2 4-16,-2 0-18 0,2 0 20 16,0 0-5-16,0-1 7 0,-1 1-4 0,0 0 5 15,1-1-8-15,-3-1 6 0,-1 2-5 0,-9 3 7 16,18-5-18-16,-18 5 15 0,13-4-4 0,-13 4 12 15,12-4-22-15,-12 4 14 0,9-4-6 16,-9 4 7-16,0 0-11 0,11-3 6 0,-11 3-14 16,0 0 0-16,0 0-2 0,12-2 16 0,-12 2-11 15,0 0 5-15,0 0-2 0,0 0 6 0,4 13-9 16,-4-13 9-16,0 0-3 0,1 10 5 0,-1-10-9 16,0 0 17-16,4 15-11 0,-4-15 4 0,3 10-6 15,-3-10 10-15,5 11 3 0,-5-11-5 0,4 11 0 16,-4-11 3-16,7 8-7 0,-7-8 3 0,7 9-1 15,-7-9 7-15,9 5-13 0,-9-5 8 16,0 0-8-16,16 0 6 0,-16 0-4 0,10-4 4 16,-10 4-2-16,11-10 7 0,-11 10 4 15,11-13 9-15,-11 13 29 0,7-10 28 0,-7 10-4 16,6-11 16-16,-6 11-6 0,5-9-28 0,-5 9-23 16,0 0 2-16,8-11-25 0,-8 11 12 0,0 0-22 15,0 0 18-15,11-2-27 0,-11 2 27 0,12 3-15 16,-12-3 14-16,15 7-18 0,-6-2 20 0,1-1-17 15,2 1 11-15,-2-1-17 0,4 2 20 0,-1-2-21 16,0 1 20-16,1 0-20 0,-3-2 19 0,1 0-28 16,-1-1-25-16,1 1-27 0,-12-3-12 0,23-3-29 15,-23 3 3-15,20-5 12 0,-11 1 22 16,0-2 5-16,0 0 21 0,-9 6 20 0,10-13 21 0,-10 13 25 16,5-10 21-16,-5 10-2 0,4-12 9 15,-4 12-2-15,0 0-5 0,2-12-17 0,-2 12-2 16,0 0-18-16,0 0 11 0,6-10-13 0,-6 10 17 15,0 0 17-15,10 3 39 0,-10-3-11 0,17 5 20 16,-5-3-26-16,0 1 2 0,3-2-22 16,2 1 4-16,1 1-22 0,1-3 16 0,1 0-17 15,2 0 9-15,-3-2-35 0,2-1-23 0,2-2-55 16,-3-1-26-16,-1-3-38 0,-1-2-16 0,-2-2 21 16,-2-2 4-16,-3-5 22 0,-3 0 20 0,-4-4 24 15,-2 0 52-15,-2 1 56 0,-2-2 42 0,-2 0 52 16,-1 3 10-16,-2-2 11 0,0 3 9 0,-2 2 11 15,1 1 1-15,3 3-14 0,0 3-35 16,0 2-46-16,0-1-17 0,5 11-13 0,-4-8 19 16,4 8 17-16,0 0-6 0,0 0 13 0,4 16-3 15,1-4-11-15,0 4 3 0,0 5-9 0,1 3-10 16,1 4-15-16,-1 2-34 0,0 1-51 0,0 3-46 16,-4 0-75-16,-1 1-67 0,-1 0-71 0,-2 1-108 15,-1 0-29-15,1-3 13 0,-2-3-35 0,0-4 26 16,-1-3-14-16,0-4 6 0,0-3-40 0,1-3-254 15,-1-4-239-15</inkml:trace>
  <inkml:trace contextRef="#ctx0" brushRef="#br0" timeOffset="44705.63">18680 3342 256 0,'0'0'470'16,"-5"-8"-48"-16,5 8-30 0,0 0-9 0,0 0-5 15,0 0-31-15,11-8-38 0,-11 8-39 0,17-3-34 16,-5 1-28-16,5 0-48 0,2 0-20 0,2-2-31 16,1 0-24-16,1-1-81 0,2 1-57 0,3-2-56 15,3 1-59-15,1 0-23 0,0-2-24 16,0 1 1-16,-4 2 6 0,-3 1 28 0,-1-1 30 16,-4 1 28-16,-1 1 29 0,-4-1 31 0,-1 3 35 15,-14 0 18-15,17 0 28 0,-17 0 35 0,0 0 28 16,5 10 33-16,-5-10 13 0,-11 15 25 0,3-3 12 15,-3 0-2-15,-1 3-12 0,-3 1-9 0,3 0-27 16,-1 3-20-16,1 0-10 0,1-1-11 16,2 2-13-16,-1-1-8 0,5 0-9 0,0-3 0 15,2 0-15-15,2-3 1 0,0-3-5 0,2 2 1 16,3-3-4-16,-4-9-9 0,13 8-8 0,-13-8-24 16,21-1-24-16,-5-3-21 0,-2-2-1 0,4-5 7 15,-2 0-3-15,1-4 14 0,-2-5 8 0,1-2 11 16,-6 3 15-16,-1-2 14 0,0 1 17 15,-5 3 16-15,-1 1-3 0,-1 3 7 0,-2 1-5 16,0 12-5-16,-2-19-4 0,2 19-4 0,-5-15-4 16,5 15 0-16,0 0 11 0,0 0 1 0,0 0 9 15,0 0 18-15,3 13 11 0,2-5-8 0,4 3-5 16,2 1-16-16,2 1 1 0,1 0-7 0,4 1-3 16,-1-3-3-16,1 0-2 0,2-3-41 0,-3-2-88 15,1-2-95-15,1-1-97 0,0-6-118 0,0-1-95 16,2-4-441-16,-2-1-534 0</inkml:trace>
  <inkml:trace contextRef="#ctx0" brushRef="#br0" timeOffset="45622.06">19634 3073 276 0,'0'0'615'16,"0"-21"-81"-16,0 21-49 0,0-13-47 0,0 13-80 16,-3-10-52-16,3 10-28 0,0 0-9 0,0 0-17 15,0 0-22-15,0 0-23 0,-11 3-4 0,11-3-28 16,-6 13-16-16,3-3-24 0,0 1-13 0,0 2-22 15,-2 3 0-15,2 1-22 0,1 0 12 0,-1 2-30 16,1 3-5-16,0 2-10 0,0-1 3 0,1 1-22 16,-1-1-18-16,1 0-36 0,0-3-3 0,1-2-30 15,-2-1 19-15,2-2-29 0,-1-2 4 0,1-1-10 16,0-12 12-16,0 20 7 0,0-20 23 0,0 14-4 16,0-14 8-16,0 0-4 0,3 11 33 15,-3-11-22-15,0 0 47 0,0 0-14 16,6 8 14-16,-6-8-23 0,0 0 6 0,0 0-13 15,8 8 7-15,-8-8-13 0,6 10 15 0,1 0-14 16,0 3 16-16,2 3 8 0,3 2 37 0,-2 2 12 16,3 2-4-16,-2 3-8 0,1-1-3 0,-3-2-26 15,-2-1 18-15,0-1-26 0,-3-2 20 0,-2 1-31 16,-2-4 25-16,-2 0-20 0,-4-3-1 0,0-1-19 16,-5-1-29-16,-1-4 22 0,-3-1-37 0,2-4 38 15,-2-1-39-15,-2-3 41 0,-1-3-46 0,-1-2 35 16,0-3-18-16,-2-6-4 0,3-4-8 15,2-1 4-15,3-5 10 0,3 0-8 0,2-4 21 16,3-1 4-16,5 6 21 0,1-6 18 0,5 1 23 16,4 2 4-16,0-1 7 0,4-2-18 0,4 1 11 15,1-1-22-15,2 0 9 0,0 3-8 0,3 0-2 16,1 4-1-16,-1-2 0 0,0 1-6 0,2 3-4 16,-4 3-11-16,-3 1 13 0,1 1-13 0,-3 4 14 15,-2 0-15-15,-2 1 53 0,-2 3-12 0,0 1 5 16,-4 3-20-16,2-1 8 0,-2 1-23 15,-7 6 11-15,9-5-18 0,-9 5 14 0,0 0 3 16,9 8-3-16,-9-8 1 0,6 19 2 0,-5-6-10 16,2 2 29-16,-2 4-6 0,3 5 6 0,-2-1-17 15,2 4 14-15,-1 4-13 0,1 1 14 16,1 0-23-16,-3 0 20 0,2 1-19 0,0 1 8 16,0-3-24-16,-2-4-8 0,2-2-3 0,1-1-11 15,2-2-3-15,-2-1-5 0,0-5-1 0,0-3 2 16,3 2-9-16,1-4-9 0,0-2-12 0,0-1 13 15,2-3 9-15,-2 0 8 0,1-2 8 0,-10-3 0 16,19 4 27-16,-19-4 18 0,17 2 21 0,-17-2 28 16,17-1 18-16,-17 1 8 0,13-4 4 0,-13 4 8 15,13-6 11-15,-13 6 10 0,13-6 10 16,-13 6-4-16,14-11-2 0,-14 11-6 0,12-10 7 0,-6 4-23 16,-1-2-18-16,3 2-12 0,-3-1-12 15,-5 7 9-15,10-13 2 0,-4 5-10 0,-3 0-11 16,2-1-1-16,-2 0-16 0,-3 9 22 0,1-21-10 15,-2 10-8-15,-2 0-5 0,-2 1-10 0,0-3-11 16,0 0-10-16,-3 2 9 0,1 1-4 16,-1 0 0-16,2 1-5 0,-1 0-4 0,2 2-5 15,5 7-6-15,-10-11-2 0,10 11-3 0,-8-5 4 16,8 5 0-16,0 0 5 0,0 0 1 0,-6 7 3 16,6-7-10-16,1 13 12 0,2-4-4 0,2 3 3 15,1 0 3-15,3 1 26 0,0 3-41 0,1 0 8 16,3-2-77-16,-1 0-25 0,3 1-43 15,0-3-40-15,3 1-40 0,0-3-42 0,3-1-70 16,-1-1-53-16,1-4-82 0,-2 0-45 0,2-4-118 16,-3 0-543-16,3-1-794 0</inkml:trace>
  <inkml:trace contextRef="#ctx0" brushRef="#br0" timeOffset="52953.94">22582 3267 369 0,'5'-7'362'15,"-5"7"-12"-15,0 0-53 0,0 0-20 0,0 0-9 16,5-8-28-16,-5 8-20 0,0 0-24 0,0 0-20 15,0 0-28-15,1-11-23 0,-1 11-14 0,0 0-23 16,0 0-14-16,0 0-14 0,-1-11-14 16,1 11-7-16,0 0-10 0,0 0-7 0,0 0-6 15,-5-11-2-15,5 11-6 0,0 0-2 0,-8-6-4 16,8 6 0-16,0 0-1 0,-15 0-1 0,15 0 0 16,-14 0 4-16,14 0 11 0,-17 6-3 0,17-6 1 15,-18 5-7-15,18-5 1 0,-17 8-2 0,9-2 7 16,-1 0-2-16,1 1 1 0,-2 1 3 0,1 2 3 15,0-1-2-15,1 2-1 0,-2 1 0 16,2 1-1-16,-1 0 0 0,2 1-1 0,-1 2-3 16,2-3-2-16,-1 3 3 0,2-1-1 0,0-1-2 15,2 0 0-15,2-1-6 0,0 1 8 0,2-2-1 16,0-1 0-16,2 1 1 0,2-2-2 16,0 2-2-16,0-4 3 0,0 3-2 0,1-5 0 15,0 2-1-15,1-2-1 0,0 2 1 16,-1-2-1-16,2-1-10 0,1 0 14 0,-1 0-12 0,1-2 9 15,-9-3 0-15,20 5-1 0,-10-3 1 0,-10-2-1 16,21 1-2-16,-21-1 1 0,23 3-1 0,-23-3-2 16,24-2 2-16,-24 2 0 0,26-1 0 0,-12 0 2 15,0-1-5-15,0 0 8 0,-2-1 10 16,4-2 12-16,-2 2 12 0,-3-3 21 0,3 1 8 16,-2-1-9-16,1-1 2 0,-3 0-9 0,-1 0 16 15,-1-1-6-15,2-1-24 0,-4 2 16 0,1 0-9 16,-2-2 2-16,1-1 13 0,-1 1-16 0,-1 1 17 15,0 0-19-15,-4 8 5 0,5-17-31 0,-5 17 19 16,4-15-26-16,-4 15 0 0,2-14 2 16,-2 14 8-16,2-12-13 0,-2 12 7 0,1-10-15 15,-1 10 13-15,0 0-17 0,4-13 11 0,-4 13-15 16,0 0 9-16,0 0-12 0,1-13 6 16,-1 13-16-16,0 0 20 0,0 0-14 0,0 0 16 15,0 0-9-15,0 0 8 0,0 0-10 0,-10 4 11 16,10-4-8-16,0 0 9 0,-7 12-7 0,7-12 8 15,-3 10-21-15,3-10 24 0,-3 10-26 0,3-10 27 16,-3 11-8-16,3-11 7 0,-1 12-12 0,1-12 11 16,0 0-8-16,1 18 11 0,-1-18-11 0,2 13 10 15,-2-13-13-15,5 16 7 0,-5-16 0 0,5 17 8 16,-1-9-15-16,0 1 14 0,1-1-2 0,0 1 1 16,0-1-2-16,-5-8 0 0,10 14 7 0,-5-7-9 15,3 0 0-15,-8-7-2 0,9 9 2 0,-9-9-5 16,9 10 8-16,-9-10-1 0,9 8 1 15,-9-8 1-15,7 6 0 0,-7-6 3 0,0 0 1 16,11 6-3-16,-11-6 1 0,0 0 2 16,0 0 0-16,15 1-4 0,-15-1 3 0,0 0 22 15,9-4 14-15,-9 4-5 0,6-7-19 0,-6 7 13 16,7-7-5-16,-7 7 15 0,5-10-26 0,-5 10 11 16,6-10-23-16,-6 10 17 0,5-12-23 0,-5 12 13 15,4-13-12-15,-4 13 14 0,4-12-17 0,-4 12 14 16,4-10-18-16,-4 10 20 0,4-10-22 15,-4 10 19-15,1-12-19 0,-1 12 14 0,4-11-17 0,-4 11 13 16,1-13-9-16,-1 13 13 0,0 0-19 0,0-15 22 16,0 15-16-16,-1-13 18 0,1 13-19 0,-3-9 17 15,3 9-16-15,0 0 16 0,-2-16-19 16,2 16 15-16,-1-11-10 0,1 11 15 16,0 0-23-16,-3-13 14 0,3 13-23 0,-3-10 34 15,3 10-19-15,-4-11 16 0,4 11-17 0,-2-10 15 16,2 10-19-16,-4-8 20 0,4 8-18 0,0 0 17 15,-4-11-28-15,4 11 29 0,0 0-17 0,-6-12 19 16,6 12-22-16,0 0 17 0,-6-11-14 0,6 11 15 16,0 0-17-16,-8-8 14 0,8 8-17 0,-7-6 15 15,7 6-26-15,0 0 30 0,-10-5-20 0,10 5 21 16,0 0-17-16,-10-4 6 0,10 4-4 0,0 0 14 16,-13-2-21-16,13 2 19 0,0 0-17 15,-12 2 17-15,12-2-18 0,0 0 21 0,-13 5-25 16,13-5 17-16,-8 6-7 0,8-6 16 0,-10 8-17 15,10-8 15-15,-8 8-15 0,8-8 15 0,-8 11-16 16,8-11 14-16,-9 12-19 0,9-12 17 16,-7 15-31-16,7-15 32 0,-4 11-17 0,4-11 13 15,-4 14-16-15,4-14 19 0,-1 11-14 0,1-11 16 16,0 13-14-16,0-13 17 0,1 11-24 0,-1-11 19 16,3 11-16-16,-3-11 25 0,5 8-18 0,-5-8-1 15,10 9 9-15,-10-9 16 0,10 6-18 0,-10-6 20 16,14 5-19-16,-14-5 12 0,17 2-22 15,-17-2 21-15,22 2-11 0,-22-2 5 0,19-2-10 16,-19 2 14-16,20-2-21 0,-9-1 27 0,0 0-17 16,-11 3 9-16,18-6-7 0,-9 1 15 0,-2 0-13 15,-7 5 24-15,16-8 12 0,-7 2 11 0,-9 6-25 16,13-11 30-16,-13 11-19 0,10-11 35 0,-10 11-10 16,10-8 15-16,-10 8-23 0,8-8 6 0,-8 8-26 15,7-8 2-15,-7 8-20 0,0 0 11 16,9-9-20-16,-9 9 5 0,0 0-23 15,0 0 3-15,9-5-16 0,-9 5 21 0,0 0-13 16,0 0 15-16,8 4-12 0,-8-4 10 0,0 0-38 0,5 12 8 16,-5-12-14-16,4 13 1 0,-4-13-12 15,5 15 8-15,-1-5-25 0,-2-1 12 0,2 1-25 16,-1-1 3-16,1 2-30 0,-2-1-10 0,2-2-18 16,0 3-10-16,-4-11 15 0,7 16 8 0,-7-16 36 15,5 12 9-15,-5-12 28 0,3 10 7 0,-3-10 20 16,0 0 4-16,0 0 31 0,0 0 1 0,7-9 29 15,-7 9 11-15,2-15 48 0,1 5-2 0,-2-1 12 16,2-1-23-16,0 0 6 0,1 0 10 0,0 1 2 16,-2-2-36-16,2 4 4 0,0-2-32 0,0 2 5 15,-4 9-25-15,8-15 6 0,-8 15-18 0,12-8 1 16,-12 8-4-16,12-2 16 0,-12 2-17 16,17 4 14-16,-8 1-15 0,0 1 16 15,2 0-19-15,0 2 21 0,1 1-17 0,1 1-19 16,-2 1-42-16,3-2-27 0,-3-1-40 0,-1 1-40 15,1-1 12-15,-2-1 27 0,-1-1 14 0,-8-6 15 16,18 4 20-16,-18-4 14 0,15-1 23 0,-5-4 24 16,-2 0 38-16,1-4 23 0,2-2 23 0,-3-3 4 15,1-3 17-15,0-2 16 0,0 2 8 0,-1-2-7 16,-2 3-12-16,-1 1 26 0,0 3-27 0,2-1-1 16,-4 4-28-16,-3 9-8 0,7-17-32 0,-7 17 7 15,6-13-24-15,-6 13 10 0,0 0-11 0,12-2 12 16,-12 2-12-16,9 7 13 0,-3-1-14 0,-1 2 8 15,2 0-11-15,1 4 18 16,-1 0-17-16,1-1-23 0,-2 1-19 0,3-1-41 16,-3 2-29-16,-1-5-34 0,2 1-10 0,-7-9 9 15,10 16 17-15,-10-16 34 0,8 9 26 0,-8-9 42 16,7 7 31-16,-7-7 19 0,0 0 33 0,9-5 12 16,-9 5 60-16,7-11-1 0,-7 11 4 0,2-12 22 15,-2 12-35-15,1-13 12 0,-1 13-12 0,2-10 12 16,-2 10-35-16,0 0 1 0,1-15-40 15,-1 15-1-15,0 0-23 0,4-8 1 0,-4 8-19 0,0 0 12 16,13 1-16-16,-13-1 10 0,19 5-12 16,-9-1 16-16,4 2-27 0,-1-1 24 0,3 0-20 15,0 0-26-15,-1-1-61 0,2-1-33 0,-2-2-53 16,-1-1-31-16,3-3-37 0,-3-1-23 0,1 0 5 16,-1-5 39-16,-1 0 48 0,-3-5 49 15,-1-3 71-15,-4-2 51 0,-1-3 68 0,0-2 34 16,-5-1 38-16,-2-1 46 0,1-2 14 0,-2 3-4 15,0-2-3-15,-1 4 38 0,0 1-2 0,0 0 7 16,-2 6-16-16,4-2-6 0,0 4-66 0,-1 3-30 16,1 0-46-16,3 11 4 0,-3-13-36 0,3 13 21 15,0 0 22-15,0 0-16 0,0 0-3 0,3 20 16 16,1-4-26-16,-1 3-18 0,0 3-22 0,-2 6-41 16,0-2-73-16,-2 4-78 0,-2 3-45 15,-1 2-104-15,-2 0-106 0,-2 3-72 0,1-7-91 16,-1 0-61-16,2-3-445 0,0-7-722 0</inkml:trace>
  <inkml:trace contextRef="#ctx0" brushRef="#br0" timeOffset="54438.01">23690 3303 249 0,'5'-9'510'0,"2"0"-64"0,1 2-53 0,0 2-45 15,1-1-35-15,2 4-45 0,-1-1-22 0,3-2-37 16,0 3-12-16,5-1 7 0,-2 3-19 15,5-3-26-15,3 0-33 0,1 1-22 0,0-1-13 16,1 0-21-16,-2 0-13 0,-2 0-14 0,2-2-21 16,-5 1-52-16,-2 0-1 0,1-2 3 0,-2 3-2 15,-3-3-12-15,0 0-8 0,-3 2 1 0,-1-2 8 16,-9 6 6-16,10-9 6 0,-10 9-2 16,0 0 9-16,1-10 4 0,-1 10 0 0,0 0 20 15,-12 0 14-15,12 0 14 0,-13 7 13 0,5 2 9 16,0 1 3-16,-1 2 11 0,3 2-3 15,-3 1 35-15,4 1-12 0,0 2-15 0,1-1-25 0,1 0-5 16,2 0 11-16,1 0-16 0,0-3 5 16,1 0-11-16,2-3 3 0,1 0-9 0,4-4 3 15,1-3-62-15,2-1-32 0,2-3-22 0,1 0-10 16,3-3-12-16,2-2 10 0,1-4 3 0,-2-2 23 16,0-2 15-16,-1-2 13 0,-3-2 16 0,-3 2 13 15,-2 1 23-15,-3 1 7 0,-2-1 11 0,-3 4-5 16,-1 10-12-16,-2-18 19 0,2 18 0 15,-9-13 4-15,9 13-2 0,-9-3 6 0,9 3 4 16,0 0-8-16,-10 9 15 0,10-9 35 0,2 17 17 16,2-7-32-16,3 2 0 0,2 0-19 0,2 0 3 15,-1-1-12-15,4 0 3 0,-1-5-6 0,4 1-6 16,-2-4-65-16,0-3-89 0,2-3-67 0,1-2-51 16,-3-6-43-16,4-2-44 0,-3-6 17 15,-1-3 50-15,-3-2 51 0,-1-2 53 0,-3-2 58 16,-1-3 88-16,-3-2 47 0,0 3 58 0,-2 2 55 15,-2 0 62-15,0 2 69 0,-2 1 38 0,2 4 20 16,0 3-14-16,0 2-64 0,0 1-40 0,0 3-65 16,0 12-27-16,0-19-37 0,0 19 86 15,4-9 28-15,-4 9 10 0,0 0-12 0,11 8 5 16,-5 1-21-16,0 1-16 0,0 5 8 0,1 1-47 16,-1 4-1-16,1 3-49 0,-2 1 18 0,1 5-67 15,2 0-52-15,-5 0-34 0,3 2-31 0,-4-3-28 16,1-3-21-16,2 0-3 0,-4-3-18 15,2-1 21-15,-2-3 5 0,2-1 40 0,1-3 4 16,-2-1 31-16,-2 0-3 0,1-3 22 0,-1-10-5 16,1 18 16-16,-1-18-2 0,0 17 23 0,0-17-24 15,-2 16 32-15,2-16-16 0,-9 17 21 0,9-17-21 16,-5 15 17-16,5-15-6 0,-6 15 9 0,2-5-6 16,4-10 10-16,-8 14-13 0,8-14 17 0,-8 12-16 15,8-12 21-15,-6 10 2 0,6-10 0 0,-6 7-3 16,6-7-6-16,0 0 0 0,0 0-37 15,-16-1-43-15,16 1 11 0,-9-9-11 16,9 9-4-16,-9-17-13 0,5 7-8 0,2-4-1 16,-3 0 10-16,0-4 14 0,1 1 20 0,1-3 6 15,2 1 41-15,0 0 8 0,2-2 29 0,3 0 1 16,0-1 6-16,2-1-10 0,2 1-5 0,2-2 5 16,3-2-11-16,1 3-8 0,0-1-6 0,4 0-3 15,1 2 11-15,-4 0-18 0,4 0 15 0,-2 1-14 16,-2 2 11-16,-2 3-9 0,0 1 35 0,-2 2-17 15,-4 3 11-15,3 0-29 0,-4 2 1 0,-6 8-17 16,9-9 21-16,-9 9-16 0,0 0 23 0,0 0 0 16,0 0 19-16,0 15-10 0,0-15 26 0,-5 24-2 15,1-7 3-15,2 2-4 0,-2 5-6 0,0 0-2 16,-1 6-11-16,3-3 13 0,-1-1-24 16,2 1 24-16,-1 1-29 0,4-3-14 15,-2 0-33-15,2 0-4 0,1-4-39 0,1-3-16 16,3 1-38-16,-2-5 10 0,3-1 12 0,1-1-14 15,3-3-1-15,-3-5 9 0,1-2 22 0,-10-2 18 16,21-4 13-16,-12-1 17 0,2-4 28 0,-4-2 35 16,2-1 45-16,-5-2 6 0,0-2 5 0,-3 1 18 15,-1 2 26-15,-1 0 6 0,0 1 11 0,-1 0-26 16,2 12-29-16,0-18-21 0,0 18-14 0,0 0-26 16,0 0 20-16,0 0-21 0,0 0 50 0,9 8 25 15,-4 1 7-15,1 1-18 0,1 3 3 0,1-1-21 16,-1 2-1-16,1-3-27 0,-1 0 13 15,0 0-21-15,0-3 13 0,-1-1-24 16,0 0 2-16,-6-7-61 0,13 6-17 0,-13-6-30 16,16-3 18-16,-16 3-17 0,15-8 23 0,-5-1-3 15,-2 0 31-15,0-3-12 0,0-1 24 0,-3-1-2 16,1 1 31-16,-1 0-11 0,-3 1 33 0,0 2 18 16,0-1 13-16,-2 11-9 0,5-17-7 0,-5 17-19 15,3-10-8-15,-3 10-4 0,0 0-18 0,0 0 27 16,0 0-20-16,0 0 41 0,0 0 10 0,7 6 44 15,-7-6-15-15,4 13 9 0,-4-13-30 0,4 14 9 16,-4-14-22-16,1 21 35 0,2-10-29 16,0 1 8-16,-1-1-24 0,0 3 11 0,1 3-23 0,1-2 7 15,-2 2-21-15,1 1-4 0,-1-1 0 16,0 1-2-16,1 0-27 0,-3 3 26 0,2-2 0 16,-2 1-1-16,-1 0 2 0,1 2-3 15,-1 1-1-15,-2 0 3 0,1 1 3 0,0-2-2 16,-2 0 4-16,-2 0-4 0,2 1 7 0,-2-1-2 15,-1-1 2-15,0-1-3 0,-2-1 4 0,-2-2-15 16,2-1-10-16,-1-4-16 0,0 1 6 0,1-5-9 16,-1 1 16-16,0-5 0 0,1 0 13 0,9-4-18 15,-16 0 11-15,16 0-7 0,-9-12 15 0,8 1-41 16,0-4 9-16,3-5-13 0,4-4-8 0,1-9-28 16,7-3 18-16,3-2-16 0,1 1-21 15,3-2-94-15,-2 4-126 0,0 0-138 0,1 1-227 16,-2 0-445-16,1 2-753 0</inkml:trace>
  <inkml:trace contextRef="#ctx0" brushRef="#br0" timeOffset="54703.12">25513 3171 102 0,'0'0'789'0,"0"0"-139"15,0 0-117-15,-6 7-86 0,6-7-96 0,0 0-62 16,0 0-54-16,-3 10-8 0,3-10-6 0,0 0-15 16,0 16 14-16,0-16-53 0,0 16-20 0,-2-4 3 15,2 0-5-15,0-1-38 0,0 4-12 16,0-1-27-16,0 3 9 0,-2 1-34 0,2-5-24 16,0 0-43-16,-2 2-2 0,2-2-47 0,0-1-38 15,0-12-44-15,0 22-50 0,0-22-19 0,0 16-51 16,0-16-76-16,0 0-88 0,2 11-54 15,-2-11-421-15,0 0-483 0</inkml:trace>
  <inkml:trace contextRef="#ctx0" brushRef="#br0" timeOffset="54839.34">25523 3057 376 0,'0'0'669'15,"-1"-22"-113"-15,1 22-99 0,0-16-99 16,0 16-87-16,0-18-91 0,0 18-116 0,0-16-128 15,0 16-130-15,1-14-176 0,-1 14-362 0,6-8-238 16</inkml:trace>
  <inkml:trace contextRef="#ctx0" brushRef="#br0" timeOffset="55436.81">25695 3194 503 0,'2'10'563'16,"-2"-10"-45"-16,2 16-49 0,-2-16-63 15,3 16-70-15,-3-16-43 0,3 19-38 0,-3-19-40 16,2 21-32-16,2-10-31 0,-4 0-2 0,4 0-29 16,-3 3-16-16,3 1-27 0,0-2-8 0,0 2-22 15,2-2-2-15,-2 0-11 0,0-3-2 0,1 2-24 16,-1-3-1-16,-4-9-28 0,9 15-24 0,-9-15-10 16,10 5-24-16,-10-5 4 0,12-1 11 0,-12 1 2 15,9-13 23-15,-4 2 11 0,-2 0 11 0,1-2 22 16,-1-1 31-16,-2 1 39 0,2 3 14 15,-1-3-7-15,0 3 24 0,-2 10-20 0,4-17-7 16,-4 17-23-16,6-11 5 0,-6 11 11 0,13-8 14 16,-3 6-42-16,4 2 22 0,0-1-15 0,4 2 6 15,0-1-23-15,2-1 14 0,3 0-26 16,-2-1 9-16,4-1-65 0,2-2-51 0,1-3-82 16,-1-2-95-16,0-4-75 0,-3 1-76 0,-2-5-74 15,-3-1 19-15,-4-1 65 0,-1-2 83 0,-5 1 72 16,-3-2 119-16,-4-1 76 0,-2 1 105 15,0-2 61-15,-6 0 49 0,-3-4 27 0,-2 4 31 16,-3-1 21-16,-1 3-6 0,-3 1 35 0,-1 1 0 0,6 5-62 16,0 1 10-16,-1 4-49 0,3 1-34 15,-1 5-4-15,4 2-10 0,8 3 10 0,-13 1 1 16,13-1 0-16,-10 13-25 0,8-2 19 0,2 3-15 16,2 4-10-16,2 6-16 0,4 2-9 0,-1 5-14 15,1 1-13-15,2 5-10 0,-2-5-17 16,-1 1-32-16,-1-1 4 0,-1 2-32 0,0-1 14 15,-1-3-28-15,-1 2 13 0,-1-5-8 0,0 0 25 16,-2-1 0-16,-2-1 4 0,2 1-10 0,-2-2 13 16,0-2 5-16,-1 0 0 0,1-3 4 0,-3-2-1 15,0 0-1-15,1-2-29 0,2-1-10 0,-3-2-5 16,1 1-11-16,4-13-25 0,-4 19-33 0,2-9-33 16,2-10-23-16,-4 11-77 0,4-11-84 0,0 0-180 15,0 0-640-15,0 0-771 0</inkml:trace>
  <inkml:trace contextRef="#ctx0" brushRef="#br0" timeOffset="55736.72">25987 3196 697 0,'0'0'686'0,"15"-8"-87"16,-3 6-63-16,2-2-54 0,6 3-71 0,0-1-24 15,4 1-58-15,2 1-64 0,3 0-55 0,-2 1-47 16,0 1-45-16,-5-2-7 0,0 1-39 0,-1 1 0 15,-4-1-37-15,-1 0-6 0,-3 1-39 16,1-2 15-16,-14 0-16 0,18 6 9 0,-18-6-10 16,14 7 16-16,-14-7-21 0,9 10 21 0,-9-10-14 15,6 10 18-15,-6-10-9 0,8 18 35 0,-6-8-17 16,0 1 26-16,0 0-20 0,2 3 43 0,1 1-4 16,-3-1 3-16,3 1-30 0,-1 0 16 15,1 1-22-15,-3-2 10 0,3 0-6 0,-1 0-8 16,0-2-28-16,-2-2-27 0,1 0-25 15,-3-10-14-15,4 16-29 0,-4-16-63 0,10 9-89 16,-10-9-99-16,0 0-94 0,10-8-156 0,-7-1-538 16,1-4-750-16</inkml:trace>
  <inkml:trace contextRef="#ctx0" brushRef="#br0" timeOffset="56339.66">26571 3074 758 0,'0'14'681'0,"3"-3"-108"0,-3 0-78 15,2 0-58-15,0 1-30 0,-2 0-40 16,2 0-29-16,0 0-37 0,0 1-44 0,1-1-62 16,1 3-19-16,-1-3-51 0,1 3-8 0,1 0-41 15,-1-1 6-15,0 0-29 0,-1 1 4 0,3-2-63 16,-1 0 1-16,-2-2-29 0,-1-1 2 0,2-3-24 16,1 2 0-16,-5-9-44 0,10 9-27 0,-10-9-26 15,14-2-8-15,-5-2 3 0,2-5 11 0,-1-3 14 16,0-4 14-16,-1-1 23 0,-3-1 21 0,0 1 30 15,-1 3 39-15,-1 1 10 0,-2 1 26 0,2 0 14 16,-4 12 6-16,2-18-16 0,-2 18 9 16,3-10 22-16,-3 10 35 0,0 0 34 0,0 0-18 15,9 3 61-15,-9-3-16 0,11 12 15 0,-2-5-34 16,3 2-3-16,-1 0-39 0,0-3-3 16,3 2-32-16,-1-2 7 0,1 1-31 0,-3-2 5 15,3-2-35-15,-4 0-46 0,-10-3-63 0,23 0-26 16,-23 0-18-16,22-5-23 0,-12 0-4 15,-2-1 25-15,-3-2 32 0,1 0 18 0,-6 8 20 16,5-14 22-16,-5 14 46 0,3-13 39 0,-3 13 3 16,0 0 21-16,-6-13-23 0,6 13 32 0,0 0-28 15,0 0 34-15,0 0 8 0,-13 2 19 0,13-2 12 16,-4 13 47-16,4-13-6 0,-2 17-10 0,2-17 10 16,0 22-17-16,2-10-27 0,0 0-17 0,0 0-17 15,1-2-24-15,-1 1-52 0,2-1-71 0,-4-10-64 16,4 17-33-16,-4-17-56 0,3 12-105 0,-3-12-159 15,0 0-226-15,0 0-603 0,0 0-922 16</inkml:trace>
  <inkml:trace contextRef="#ctx0" brushRef="#br0" timeOffset="56470.21">26971 2962 163 0,'0'-13'701'0,"0"13"-141"0,0-19-105 15,0 19-85-15,2-13-79 0,-2 13-60 0,3-10-45 16,-3 10-33-16,0 0-38 0,0 0-103 0,0 0-94 15,8-5-117-15,-8 5-154 0,0 0-469 0,0 0-358 16</inkml:trace>
  <inkml:trace contextRef="#ctx0" brushRef="#br0" timeOffset="56703.73">27218 2834 388 0,'0'0'694'0,"-8"-5"-98"15,8 5-86-15,0 0-112 0,-10-5-85 0,10 5-29 16,0 0-12-16,-5 10-43 0,5-10 7 0,-2 19-14 16,0-5 4-16,4 4-20 0,0 2 0 0,-1 5-24 15,1 2-25-15,0 5-27 0,2 0-36 0,-2 1 0 16,2-1-34-16,0-1 3 0,-4-4-75 16,4-2-13-16,-4 0-56 0,4-6-40 0,-4-2-84 15,1-1-89-15,-1 0-55 0,2-7-131 0,-2-9-227 16,4 16-318-16,-4-16-635 0</inkml:trace>
  <inkml:trace contextRef="#ctx0" brushRef="#br0" timeOffset="56854.37">27090 3163 126 0,'0'0'697'0,"5"10"-100"15,-5-10-95-15,17 9-90 0,-3-7-86 16,-1-2-62-16,8 0-55 0,-1-5-40 0,4 1-99 15,3-2-129-15,0-4-127 0,2-1-130 0,-1 0-66 16,-1-2-388-16,0 1-288 0</inkml:trace>
  <inkml:trace contextRef="#ctx0" brushRef="#br0" timeOffset="57170.11">27535 3179 413 0,'0'0'548'0,"-1"13"-19"0,1-13-54 16,0 0-81-16,5 9-93 0,-5-9-57 0,0 0-52 16,20-3-38-16,-11-1-49 0,3-2-22 0,1-3-28 15,0 1-18-15,-1-1-4 0,1-2-13 0,-1 0 22 16,-3-1-20-16,-3-1 10 0,1 0-19 0,-5 3 11 16,-2 10-4-16,-4-22 4 0,-5 13 11 0,0-1 1 15,-5 4 9-15,1 2 4 0,-5 2 14 16,5 5 31-16,-8 3-3 0,1 3 19 0,2 4 10 15,2 3 18-15,1 5-7 0,6 0 43 0,2 2-17 0,5 1 48 16,3-1-12-16,2 2 15 0,4-2-12 16,6 1 2-16,3-3-35 0,4 0-28 0,3-6-25 15,2-1-25-15,2-4-45 0,-3-4-80 16,2-2-79-16,-5-5-104 0,4-4-78 0,-3-2-104 16,-2-3-39-16,-3-1-62 0,-6-3-129 0,-7 1-583 15,-4-3-826-15</inkml:trace>
  <inkml:trace contextRef="#ctx0" brushRef="#br0" timeOffset="82346.89">7917 9539 329 0,'0'0'392'0,"0"0"-73"0,-4-13-31 16,4 13-45-16,-1-11-7 0,1 11-35 0,0-12-1 15,0 12-58-15,0-12 6 0,0 12-35 0,1-13-3 16,-1 13-24-16,4-13 31 0,-4 13-24 0,6-15 10 16,-6 15 4-16,9-15-4 0,-4 8-14 0,0-1-16 15,0 1-11-15,2 0 20 0,-1 0 8 0,3 1-18 16,0-1-15-16,-1 0-8 0,3-1-6 0,1 2-11 16,-2 1 4-16,1 1-9 0,1-1-1 0,1 3 3 15,-2 0 6-15,3 4-5 0,0 0-1 0,1 1-5 16,1 3-3-16,-2 2-4 0,4 2-3 0,-1 1 0 15,-1 1-4-15,0 2-3 0,0 2 3 0,-3 0-7 16,2 0 0-16,-3 2 7 0,2 0-10 0,-4 0-34 16,-1-1 39-16,1 3-49 0,-2 0 56 15,-4-5-50-15,0 2 56 0,0-1-54 16,-3-3 65-16,0 2-61 0,0-3 52 0,1 1-52 16,-2-1 56-16,0-12-51 0,-2 21 51 0,2-21-57 15,0 17 58-15,0-17-56 0,0 13 59 0,0-13-57 16,-1 12 60-16,1-12-55 0,0 0 54 0,0 12-57 15,0-12 56-15,0 0-57 0,0 0 57 0,0 0-59 16,0 0 57-16,0 0-59 0,0 0 60 0,-9-7-51 16,9 7 52-16,0 0-63 0,-4-12 63 0,4 12-2 15,-2-13 5-15,2 13-47 0,-2-13 67 0,2 13-60 16,-1-16 60-16,1 16-54 0,1-17 54 0,-1 17-49 16,4-19 62-16,-3 8-52 0,-1 11 57 15,6-17-57-15,-2 6 59 0,-2 3-50 0,4-2 49 16,-1 1-49-16,1 0 51 0,-1 0-46 0,0 2 34 15,1-3-44-15,0 3 33 0,1-1-46 0,-1 2 39 16,0-1-43-16,-6 7 35 0,12-11-42 0,-12 11 35 16,9-8-44-16,-9 8 38 0,12-5-39 0,-12 5 10 15,12 0-6-15,-12 0 38 0,13 5-39 0,-5-1 38 16,1 1-42-16,-1 1 40 0,-2 0-39 0,2 2 23 16,0 1-20-16,0 1 32 0,0 0-30 0,0 0 26 15,0 1-32-15,-1-1 35 0,-1 2-38 16,1-1 33-16,-1-2-32 0,-1 2 26 0,-1-3-42 15,0 2 39-15,0-2-48 0,-4-8 52 0,7 13-46 16,-7-13 56-16,7 11-49 0,-7-11 55 0,3 9-45 16,-3-9 52-16,0 0-50 0,0 0 45 0,12 2-46 15,-12-2 47-15,7-9-47 0,-4 1 45 0,2-1-47 16,-1-1 50-16,0-4-51 0,1 1 47 0,-1 0-48 16,0 0 44-16,1-1-42 0,0 4 41 0,-1-1-40 15,0 1 44-15,0 2-47 0,1 0 45 0,-5 8-47 16,9-11 48-16,-9 11-48 0,12-5 45 0,-12 5-43 15,13 1 51-15,-13-1-29 0,18 5 28 0,-10 1-38 16,1 0 38-16,0 0-35 0,0 2 35 0,0 2-44 16,-2 0 45-16,3 0-44 0,-2 2 44 15,0-2-46-15,1 0 44 0,-3 2-40 0,1-3 40 16,-1 1-46-16,-1-3 39 0,1 3-82 0,-1-3 25 16,-5-7-95-16,9 13 21 0,-9-13-60 15,6 9 63-15,-6-9-15 0,5 9-42 0,-5-9-51 16,0 0-48-16,0 0-30 0,0 0-42 0,0 0-7 15,0 0-43-15,-7-6-319 0,7 6-214 0</inkml:trace>
  <inkml:trace contextRef="#ctx0" brushRef="#br0" timeOffset="84547.69">8929 9587 100 0,'-8'6'417'16,"8"-6"-47"-16,-10 4 2 0,10-4-43 0,0 0-37 16,0 0-19-16,0 0-39 0,10 6-31 0,-10-6-30 15,16-3-31-15,-5 2-25 0,1-2-21 0,-1 0-17 16,0-2-16-16,0 2-5 0,-1-2-16 0,0 1-5 16,-1-1 10-16,-1 1 17 0,0-1-2 15,-1-1-13-15,-7 6 12 0,9-13 14 0,-9 13-7 16,4-12-8-16,-4 12 1 0,1-14-4 0,-1 14 0 15,-2-13-6-15,2 13-8 0,-7-11-13 0,7 11 0 16,-12-12 0-16,12 12-4 0,-13-10 3 0,13 10-7 16,-14-6-9-16,14 6 2 0,-13-3-1 0,13 3-4 15,-12 1-1-15,12-1-1 0,-10 5-2 16,10-5 0-16,-7 8 0 0,7-8-1 0,-4 15 1 16,4-15-2-16,-2 19 1 0,2-19 8 0,0 21-7 15,2-10-53-15,-1-2 57 0,2 4-48 0,-3-13 61 16,3 21-57-16,0-12 54 0,1 1-52 0,-2-1 55 15,2 0-53-15,-4-9 55 0,9 15-52 0,-4-9 58 16,-5-6-57-16,14 8 58 0,-5-3-58 0,-9-5 57 16,21 3-54-16,-9-3 59 0,1-2-49 0,3 2 60 15,0-3-50-15,5 0 50 0,2-2-45 16,1 0 46-16,-1-2-57 0,6-2 50 0,1 0-48 16,-2-2 53-16,1-1-60 0,-1 1 51 0,-1-1-57 15,-3 0 55-15,-4 1-52 0,-1 0 54 0,-1-1-55 16,-6 0 56-16,0 1-51 0,-3 0 53 0,-3 0-57 15,-2 3 48-15,-4 8-52 0,0-16 54 0,-4 8-55 16,-2 1 53-16,-2 2-52 0,-1 1 60 0,9 4-54 16,-19-5 58-16,19 5-54 0,-22 3 56 0,11-1-61 15,-1 2 52-15,1 1-51 0,-2 2 51 0,4-1-54 16,-1 3 48-16,0 0-46 0,2 1 49 0,3 0-51 16,0 0 50-16,1 1-54 0,3-1 50 15,-1 0-48-15,2-10 47 0,0 22-41 0,3-12 42 16,-1 0-42-16,2-2 38 0,-4-8-56 0,11 15 42 15,-11-15-66-15,12 8 49 0,-12-8-62 0,13 2 63 16,-13-2-48-16,14-3 58 0,-14 3-47 0,14-11 59 16,-7 3-52-16,-2-1 58 0,-1-2-47 0,1 1 84 15,-3-1-33-15,-1-1 33 0,1 2 4 0,-2 10 33 16,1-19-30-16,-1 19 26 0,0-15-54 16,0 15 26-16,1-10-43 0,-1 10 24 0,0 0-25 15,0 0 48-15,0 0-4 0,16 4 11 0,-7 1-17 16,0 1 10-16,1 2-16 0,4 0 3 0,1 3-15 15,2-2-8-15,1 1-2 0,1 0-1 0,1-3-6 16,1-1-2-16,-1-3-7 0,1 0-8 0,-2-4-30 16,3-2-16-16,1-3-36 0,-2-3 11 0,4-4-35 15,-1-3 46-15,-2-3-16 0,-3-1 34 0,3-7-10 16,-3-2-1-16,-7 3 16 0,1 1 7 0,-1-2 9 16,-3 1 26-16,-3 4 23 0,2 1 24 0,-6 3 18 15,2 1 15-15,-1 2 9 0,-1 4-18 0,1 0-22 16,-1 1-15-16,-2 10-7 0,7-9 5 15,-7 9 2-15,0 0 8 0,15 1-8 16,-15-1-3-16,13 16-2 0,-3-3 20 0,0 2 16 16,1 3 6-16,0 1 10 0,1 5-5 0,-1 1-18 15,2 0-18-15,-3 3-19 0,-2 0-17 0,-1-3-16 16,-2-2-22-16,-2 4-18 0,-2-4-5 0,-1 1-11 16,-4 0-3-16,1-2 5 0,-4-1 5 0,1-2 4 15,-3-1 3-15,0 0 3 0,-2-4 1 0,0 0 5 16,1-3 6-16,-1-1 6 0,-1-2 4 0,1-1 6 15,3-1 3-15,-1-2 1 0,9-4 1 0,-15 2-1 16,15-2-21-16,-12-5-3 0,12 5-24 0,-8-10 4 16,8 10-8-16,-2-18 22 0,2 6-9 0,2 0 25 15,4-3-11-15,0 0 20 0,2-2-10 0,3 1 16 16,-1-2-12-16,3 2 13 0,-1 0-8 0,0-1-1 16,4 2 3-16,-2-1 5 0,2 0 11 15,-3 0-3-15,2 2 14 0,0 2-7 0,0-2 13 16,-4 4-14-16,0 1 12 0,-1-1-3 0,-1 3-4 15,-1 1-4-15,-2 0-6 0,-6 6-1 0,14-7-2 16,-14 7 1-16,10-3 8 0,-10 3-8 0,12 3 5 16,-12-3-7-16,9 7 8 0,-9-7-8 0,11 11 11 15,-6-4-13-15,1 1 14 0,2 3-14 0,-1 0 13 16,-1-1-30-16,2 2-26 0,-2 0-48 0,2 1 16 16,-2-1-54-16,-2 0 42 0,4-2-59 0,-2-1 59 15,-2-2-42-15,1 1 75 0,-5-8-36 16,8 11 68-16,-8-11-38 0,0 0 53 0,11 2-37 15,-11-2 56-15,0 0-26 0,7-11 91 0,-7 11 1 16,2-14 75-16,-2 14-10 0,4-16 26 0,-4 16 1 16,3-19 25-16,-3 19 3 0,2-19 21 0,-2 19-8 15,3-18-28-15,-3 18-28 0,5-13-32 0,-5 13-12 16,3-12-29-16,-3 12-8 0,7-7-26 0,-7 7-3 16,0 0-13-16,15 0-4 0,-15 0-4 0,16 7-6 15,-7-1-8-15,1 1 7 0,0 4-8 0,2-3 4 16,0 3-38-16,-1-1-28 0,1 0-23 0,1 2-1 15,0-5 4-15,1 3 1 0,-1-5-5 0,-2-1-10 16,3-4-14-16,-2 0 0 0,2-4-9 0,-1-3 13 16,-1-2-6-16,0-6 40 0,-1-2-6 15,0-3 14-15,-4-2 12 0,-2 1 12 16,-1-2 8-16,-1 2 17 0,-2 0 10 0,-2 0 8 0,0 2 16 16,-2 1 6-16,-1 1 9 0,0 2 16 0,0 2 16 15,2 1-12-15,-1 1-16 0,3 11-7 0,-2-14 2 16,2 14 23-16,0 0 14 0,0 0-15 0,9-5-1 15,-9 5-11-15,14 6 0 0,0 0-15 0,-1 2-2 16,4 0-10-16,0 3 2 0,2-1-2 0,-1 2-7 16,3 0-2-16,-2-3-3 0,-3 2-15 0,1 1-26 15,-3-2-10-15,-1 0-8 0,-3 1 2 0,-1-2 10 16,-3 1 3-16,-2-3 12 0,-1 5 5 16,-3-12 3-16,0 20 8 0,0-20-5 0,-3 20 3 15,1-9 0-15,0 0 3 0,0 1 1 0,2-3 3 16,0-9 7-16,0 20 6 0,0-20 13 0,5 18 7 15,-5-18 1-15,10 14-3 0,-2-9-4 0,3 0-3 16,1-3-4-16,1 0-8 0,2-2 3 0,1-3-1 16,2-1-5-16,3-3-27 0,-1-2-1 15,1-1-26-15,-2-2 7 0,2-2-3 0,-4-1 5 16,-1 1 9-16,-2-1 6 0,-3 1 5 16,-2 1 5-16,0 0 3 0,-5 0 3 0,-1 1 7 0,-3-1-4 15,-2 2 4-15,0 1 13 0,-5-2 3 16,0 1 21-16,-1 1 9 0,0 3 8 0,2-1-14 15,-2 2-3-15,1 0-15 0,7 6 3 0,-13-7-14 16,13 7 5-16,-12-5-10 0,12 5 6 0,0 0-8 16,-14 1 6-16,14-1-7 0,-6 6-1 0,6-6 5 15,-5 12 5-15,5-12-2 0,-4 14-6 0,4-14 5 16,-1 20-2-16,1-20-1 0,0 22 0 0,0-22-2 16,0 24-1-16,-1-13 0 0,1 1-3 0,1-2-1 15,-2 3 0-15,2-2 0 0,-1-11-3 0,1 20 1 16,-1-20-2-16,4 18 0 0,-4-18 1 15,6 16 4-15,-1-8 2 0,3-2-2 0,1-1 3 0,6-2-1 16,2 2 0-16,1-4 1 0,3-1 0 0,4 0 0 16,2-1-2-16,7-4 0 0,2 1-1 15,1-2 0-15,-1 0 0 0,-1-2-1 0,-1 1-3 16,-3 0 1-16,-6 0-4 0,-2 0-3 0,-3 1-11 16,-4 0 10-16,-2 0-1 0,-5 1-2 0,-9 5 2 15,7-10 2-15,-7 10 1 0,0 0 1 0,-2-9 2 16,2 9 1-16,0 0 1 0,-12-6-1 0,12 6-1 15,0 0 1-15,-12-3-2 0,12 3 3 0,0 0 1 16,-9 3 1-16,9-3 0 0,-7 7 2 0,7-7 0 16,-4 8 0-16,4-8 0 0,-7 11 2 0,7-11-1 15,-4 16-1-15,4-16 0 0,-1 13 7 0,1-13-9 16,0 16 2-16,0-16 2 0,6 15-1 0,0-8 3 16,-6-7 3-16,14 10-1 0,-14-10-1 0,18 5 1 15,-18-5 0-15,20-2 0 0,-9-4 0 16,0-1 0-16,0-2-1 0,0-3 7 0,-2-4 9 15,0-2 11-15,-4-3 8 0,-1-2 21 0,-4-2 15 16,-6-4 0-16,-5 0 7 0,-3-3-22 0,-10 0 0 16,-1 4-22-16,-5 1 6 0,-2 4-23 0,-1 3 6 15,-3 3-20-15,2 3 3 0,2 3-48 0,2 3-81 16,-2 2-70-16,5 2-92 0,2 2-72 0,5 1-133 16,0 2-129-16,2 1-179 0,5-1-566 15,1 2-959-15</inkml:trace>
  <inkml:trace contextRef="#ctx0" brushRef="#br0" timeOffset="87947.38">7193 3699 305 0,'0'0'381'0,"0"0"-59"0,-11-4-19 0,11 4-47 16,0 0-30-16,-10-7-16 0,10 7-20 15,-9-3-21-15,9 3-23 0,0 0-10 0,-14-5-12 16,14 5-12-16,0 0-17 0,-13-6-18 0,13 6-15 16,-12-3-12-16,12 3-6 0,-14 0-10 15,14 0-9-15,-19 3-5 0,8 0 1 0,-3 2-5 16,0 1-1-16,-2 2-1 0,0 3-3 15,-2 0-14-15,0 5 18 0,-3 2-20 0,2 1 22 0,3 2-5 16,-2 0-1-16,4 0-1 0,0 0-5 0,3-2 13 16,4 0 11-16,0 1 16 0,3-4 8 0,1 1 9 15,3-2 14-15,3 2 1 0,2-2-6 16,3-1-5-16,3 0-3 0,5 0-31 0,2-1-1 16,2-4 36-16,5 0-14 0,0-2-5 0,2-2-12 15,1-2-6-15,2 0-5 0,-1-2-4 0,2-1-6 16,-3 0-6-16,1-1 2 0,-2-2 1 0,-3 1 0 15,-2 1-1-15,-4-2 2 0,0 1 16 0,-3-1 13 16,-1 0 7-16,-4 0 7 0,1-1-16 0,0 0 12 16,-3-1-11-16,0 0 11 0,0-1 19 0,-8 6 8 15,13-9-10-15,-13 9-15 0,11-10-9 0,-11 10-12 16,8-9-2-16,-8 9-9 0,8-10-4 0,-8 10-5 16,5-7-6-16,-5 7 0 0,0 0-2 0,7-9-11 15,-7 9-4-15,0 0 1 0,0 0-1 16,0 0 0-16,0 0 9 0,0 0-4 0,0 0 2 15,0 0-25-15,0 0 32 0,-9 9-18 0,9-9 17 16,-7 10-17-16,7-10 26 0,-9 12-23 0,9-12 14 16,-6 12-16-16,6-12 4 0,-4 12-16 0,4-12 10 15,-3 13-7-15,3-13 16 0,0 13-8 0,0-13 13 16,4 11-10-16,-4-11 10 0,7 11-9 0,-7-11 12 16,11 9-12-16,-11-9 15 0,10 9-11 0,-10-9 12 15,13 6-12-15,-13-6 13 0,17 3-1 16,-17-3-8-16,18 1 8 0,-18-1-10 0,14 0 10 15,-14 0-13-15,13-3 11 0,-13 3-13 0,14-4 19 16,-14 4-8-16,11-5 9 0,-11 5-11 0,12-4 9 16,-12 4-7-16,9-3 17 0,-9 3-17 15,0 0 21-15,10-7-18 0,-10 7 17 0,0 0-20 16,6-10 14-16,-6 10-16 0,4-10 18 0,-4 10-16 16,0-12 14-16,0 12-5 0,-5-16-3 0,5 16-1 15,-6-17 2-15,0 7-6 0,1-1-5 0,-1 1 0 16,-2-1 4-16,2 0 3 0,-1 1-5 0,0-2 1 15,0 3 4-15,0-1-4 0,0 1-10 0,1 3 10 16,-1-2-2-16,0 2 0 0,7 6-5 0,-10-11-1 16,10 11 0-16,-12-7 0 0,12 7-1 0,-13-1 0 15,13 1 3-15,-12 0 1 0,12 0 0 0,-14 3-11 16,14-3 16-16,-15 8 3 0,15-8-5 16,-14 8 0-16,7-2-1 0,7-6-12 0,-12 10 14 15,12-10-18-15,-9 10-12 0,9-10 7 0,-9 9-17 16,9-9 24-16,-6 8-6 0,6-8 11 0,-3 11-11 15,3-11 14-15,0 0-11 0,-2 10 18 0,2-10-8 16,0 0 11-16,4 10-9 0,-4-10 12 0,6 5-8 16,-6-5 13-16,9 6-11 0,-9-6 11 0,12 0-19 15,-12 0 18-15,14 2 2 0,-14-2-3 0,19-4 0 16,-9 2-3-16,1 0-2 0,2-2 2 0,1-1-1 16,-1-1 5-16,2 2-6 0,-1-2-2 0,1-1 2 15,0 1-21-15,-2 0 25 0,1-1-8 16,-3 1 0-16,1 1 11 0,-3-1 1 0,-9 6 23 15,16-8 12-15,-16 8 5 0,13-8 2 0,-13 8-4 16,10-6-8-16,-10 6-5 0,9-4-10 0,-9 4-8 16,0 0-6-16,13-6-13 0,-13 6-1 0,0 0-1 15,0 0 0-15,12 2-1 0,-12-2 4 16,0 0-2-16,7 9 0 0,-7-9-14 0,8 13 15 16,-8-13 0-16,6 15 5 0,-3-5-1 0,1 0-17 15,0 0 19-15,-1 0-14 0,2 0 1 0,-1 1-34 16,0 0-13-16,1 0-27 0,0 0 1 0,1 0-7 15,-3-2 9-15,5 1 7 0,-3-2 9 0,1-1 15 16,-6-7 14-16,12 9 3 0,-12-9 1 16,17 0 9-16,-8-3 8 0,1-4 6 0,-1-2 14 15,0-2 13-15,0-1 1 0,-2-3 5 0,0-1 22 16,-1 2 15-16,-1 1 13 0,0 1-9 0,-1 0-10 16,0 2-8-16,-4 10-10 0,4-18-11 0,-4 18-28 15,4-13 5-15,-4 13-3 0,0 0-1 0,0 0-4 16,0 0 5-16,0 0-1 0,0 0-1 0,5 13-8 15,-5-13 12-15,5 18-12 0,-1-8 4 0,2 2-30 16,-1 1-32-16,0 1-22 0,2-2-59 0,-1 2-74 16,2-3-46-16,-2 0-28 0,-1-3 35 0,-5-8 39 15,13 11-6-15,-13-11 39 0,15 0 16 0,-15 0 36 16,16-10 44-16,-6 1 71 0,-1-3 59 0,-1-5 38 16,0-2 15-16,0-2 28 0,-3 0 20 15,0-1 56-15,2 3 1 0,-5 2 5 16,3-1-26-16,-2 4-7 0,-1 2-11 0,0 0-35 15,0 1-26-15,-2 11-33 0,3-14-16 0,-3 14-16 16,0 0-3-16,6-9-7 0,-6 9-2 0,8 4-1 16,-8-4 0-16,10 13 4 0,-5-5-12 0,3 2 2 15,-2 2-3-15,4 0 10 0,-2 0-15 0,1 0-45 16,1 0-21-16,-1-1-36 0,0-1-3 0,0 0-12 16,-1-2 22-16,0-4 7 0,1 0 12 15,-9-4 19-15,16 0 28 0,-16 0 7 0,14-7 34 16,-7 1 22-16,-1 0 46 0,-1-4 11 0,-1-1 8 15,0 0 11-15,-2-1 1 0,1 2 16 0,-1-2 20 16,-2 12 2-16,3-21-8 0,-3 21-3 0,4-16-25 16,-4 16-23-16,1-13-26 0,-1 13-18 0,3-10-22 15,-3 10-1-15,0 0-9 0,0 0-5 0,6-6-2 16,-6 6-18-16,8 4 23 0,-8-4-25 0,10 11 23 16,-3-4-19-16,1 0 18 0,3 2-21 0,-1 0-29 15,0 0-21-15,2-1-16 0,0 0-12 0,0-1-10 16,3-3-18-16,-2 1-15 0,0-4-6 0,1-1 4 15,0-3 7-15,0-1 18 0,0-3 15 0,1-5 22 16,-3-4 22-16,-1-2 7 0,2-5-9 0,-3-4 49 16,-1 0 28-16,-3-5 32 0,0 1 6 15,-3-1 61-15,-1-1-32 0,-2 5 36 0,-2-1-16 16,0 3 26-16,-1-2-9 0,-2 3 12 0,0 3-25 16,0 2 19-16,1 4-39 0,0 0-1 15,2 5-47-15,-1 0-2 0,3 11-28 0,-5-8 13 16,5 8-20-16,0 0 15 0,-10 11-11 0,7 4 15 15,0 3-20-15,-1 8 21 0,1 8-2 0,-1 7-7 16,2 7-1-16,-1-1-18 0,1 1-24 0,0-1-20 16,0 0-20-16,-1-2-18 0,2-5-22 0,0-3-33 15,-1-1-21-15,1-7-24 0,1-4-28 0,-1 0-33 16,1-6-14-16,-1 0-25 0,1-5 28 0,1-1-2 16,-1-13 14-16,1 18-23 0,-1-18-77 15,4 10 1-15,-4-10-13 0,0 0-64 0,0 0-222 16,11-8-146-16</inkml:trace>
  <inkml:trace contextRef="#ctx0" brushRef="#br0" timeOffset="88147.33">8382 3775 520 0,'-6'-8'575'0,"6"8"-79"0,0 0-60 0,5-13-32 15,1 7-80-15,7-1-26 0,0 0-41 16,6-1-46-16,1-1-37 0,5 2-36 0,-1-1-27 15,1 2-25-15,1-1-13 0,-3 2-22 16,0-2-36-16,-4 4-85 0,-2-1-103 0,-1 1-63 16,-3 2-38-16,0-1-44 0,-13 2-8 0,19 0 13 15,-19 0-31-15,15 3-2 0,-15-3-206 0,9 9-64 16</inkml:trace>
  <inkml:trace contextRef="#ctx0" brushRef="#br0" timeOffset="88695.72">8725 3776 47 0,'-2'13'194'0,"1"-2"19"0,0 0 6 16,1-11-10-16,0 18 31 0,0-18 3 0,2 17-32 15,-2-17 39-15,7 17-14 0,-1-10-21 0,-6-7-43 16,14 8-35-16,-14-8-40 0,19 1-4 0,-7-2-29 16,-2-3 0-16,3 1-29 0,-2-4 6 15,2-3-19-15,-2 1 14 0,-2-1-9 0,2-2 27 16,-5 0-20-16,-2-1 15 0,-2 3 13 0,-2 10-3 16,-2-21-7-16,-2 11-9 0,-2 1-9 0,-6 1-5 15,1 3 9-15,-1 2 0 0,-2 2-5 0,1 2 9 16,-3 1-10-16,2 4 29 0,-2 2 1 15,0 1 25-15,2 4-23 0,5 1-8 0,-2 0 2 0,4 2 14 16,3 0-16-16,3 0 4 0,1 2 0 16,2-1-4-16,3-2 2 0,4 2 3 0,3-2 7 15,4-1-14-15,6-3 4 0,6-1-17 0,6-6 2 16,4-2-9-16,1-4-8 0,8-4-9 16,5-5-17-16,-1-1-27 0,5-7-25 0,2-2-37 15,-2-6 10-15,-4 2 9 0,-3-4 12 0,-10 6 19 16,-5 0 12-16,-4 2 35 0,-5 3 9 0,-7 0-5 15,-4 3-8-15,-7 2-6 0,-3 3-4 0,-4 10 5 16,0-16-8-16,0 16-28 0,-9-6 43 0,9 6-1 16,-16 1 3-16,3 5 2 0,-1 2 14 0,0 3 11 15,-3 2-9-15,3 4 13 0,-3 2 16 0,6 0 15 16,1 0 7-16,0 2-19 0,3-2-17 0,2-3 1 16,1 1 1-16,1-3-5 0,3-1 3 15,0-13-1-15,3 22-1 0,2-15-4 0,3-2-10 16,-8-5-6-16,22 0-1 0,-8-3-21 0,2-4-8 15,2-5 36-15,4-3-34 0,-2-6 37 0,2-6 10 16,-3-5 10-16,-1-4-4 0,-5-2 1 0,-4-3 27 16,-3-2-20-16,-5-1 5 0,-3-3-21 0,-8 3 14 15,-2-1-20-15,-3 3 15 0,-3 4-26 0,-2 1 9 16,-3 6-10-16,-2 4-6 0,-2 5-2 0,-3 5-10 16,0 4-28-16,-2 7-67 0,2 3-40 0,-1 4-80 15,-5 4-73-15,-5 6-78 0,0 6-81 0,4 2-170 16,3 2-510-16,1 2-743 0</inkml:trace>
  <inkml:trace contextRef="#ctx0" brushRef="#br0" timeOffset="90851.57">4552 7261 30 0,'0'0'234'0,"-17"2"-2"16,17-2-35-16,-15 2-26 0,15-2 1 0,-15 1-9 15,15-1-6-15,-12 1-2 0,12-1-15 0,0 0 2 16,-15 1 5-16,15-1-9 0,0 0-9 0,0 0-21 16,-13 2-21-16,13-2-13 0,0 0-13 15,0 0-13-15,0 0-10 0,-12 2-9 0,12-2-7 16,0 0-6-16,0 0-4 0,0 0 0 0,0 0 11 16,0 0 5-16,0 0-1 0,0 0-1 0,4 9 8 15,-4-9 9-15,12 2 7 0,-2 1 4 0,4-1 5 16,3-2 9-16,4 0 2 0,6 0-13 0,3-2 15 15,4-1-8-15,3 0 1 0,4 1-19 0,5-4 11 16,4 1-19-16,-1-1 5 0,2 1-19 0,0 2 6 16,0-4-16-16,0 2 10 0,0-1-14 15,-4 3 11-15,3-3-9 0,-4 4 23 0,1-3-2 0,0 2 6 16,-7 0-10-16,1-1 7 0,-1 2-3 16,1-1 2-16,-2 1-11 0,2-1-2 0,-1 1 4 15,2 0-9-15,-1-1 2 0,0 2-8 0,0-2 0 16,-2 1-4-16,0 1 8 0,0 0-11 0,-2 1 5 15,0-2-5-15,-3 2 5 0,-2-1-6 0,1 2 9 16,-1-1-8-16,5 2 7 0,0-2-7 0,-6 1 6 16,4 2-2-16,-3-3-2 0,-2 3 2 0,0-2 4 15,2-1 1-15,-1 0 2 0,-2 0 7 16,1 0 2-16,-1 2-5 0,-1-2-1 0,0-2-6 16,-2 2 1-16,2 0-1 0,-1 0-1 0,1-1 0 15,0-2 1-15,2 1-4 0,-1 1 1 16,0 0 4-16,2-1 12 0,1 1 11 0,2-1 7 15,1 0-12-15,1 0-4 0,-2-1-6 0,-3 3-8 16,-2-3-4-16,0 1 3 0,-3 1-5 0,1 0 5 16,-5 1-42-16,0 0 48 0,-2-2-6 0,-1 2 2 15,-3 0-7-15,1 0-6 0,-1 0 6 0,0 0-1 16,0-2 0-16,2 2 8 0,-2-1 1 0,2 0-47 16,1 1 55-16,-3 0-47 0,0 0 53 0,0 0-47 15,0 0 52-15,0 0-53 0,0 0 54 0,-2 0-59 16,1 1 55-16,-15-1-55 0,24 1 52 0,-24-1-6 15,20 2-5-15,-20-2-11 0,17 0 0 0,-17 0 1 16,12 2-8-16,-12-2 15 0,12 1-45 0,-12-1 61 16,0 0-24-16,15 0 49 0,-15 0-40 15,0 0 33-15,0 0-19 0,14 1 38 0,-14-1-14 16,0 0 24-16,0 0-22 0,0 0 14 0,13 2-20 16,-13-2 20-16,0 0-17 0,0 0 8 0,0 0-26 15,0 0 8-15,0 0-22 0,0 0 11 0,0 0-20 16,0 0 9-16,0 0-40 0,0 0-25 0,0 0-88 15,0 0-47-15,0 0-131 0,-3-10-122 16,3 10-134-16,-8-8-721 0,8 8-892 0</inkml:trace>
  <inkml:trace contextRef="#ctx0" brushRef="#br0" timeOffset="92594.07">4524 8397 211 0,'0'0'274'0,"0"0"-64"15,-11 3-2-15,11-3-27 0,0 0 29 0,0 0-36 16,0 0-13-16,-11 1-20 0,11-1-28 0,0 0-9 15,0 0-4-15,0 0-11 0,0 0-10 16,0 0-11-16,0 0 0 0,0 0 2 0,0 0 1 16,13-1 3-16,-13 1-12 0,0 0-8 15,16-1 0-15,-16 1 0 0,17 0 5 0,-17 0-9 16,22 0 6-16,-8-2 19 0,1 2-3 0,4-1 1 16,2-1 12-16,0 1 4 0,6-1 3 0,0 0 6 15,2 0-10-15,2 0-66 0,4-3 49 0,1 3-17 16,2-1-3-16,-1 0-9 0,0 1-11 0,1 0 8 15,1 0-8-15,0-1-4 0,0 2 0 0,-2-2-5 16,1 2-4-16,0 0-6 0,-2 0-2 16,1 0-2-16,-5 1-1 0,4-2-1 0,-3 2-1 15,5-2-1-15,-2 2-51 0,3 0 64 0,-2 0-56 0,1-1 61 16,1 1-56-16,0-3 62 0,1 3-57 0,0-2 59 16,-1 0-3-16,-2 1-4 0,0 0 0 15,-1-2-8-15,-6 3 2 0,2-3-9 0,-2 2 2 16,0-1-1-16,0 1-2 0,-1 0-2 0,-1 0-1 15,-1 0 4-15,0-1-3 0,-3 2 0 0,3 0-40 16,-5 0 35-16,5-1 7 0,-1 1-51 0,1-1 58 16,0-1-50-16,1 2 55 0,-1-2-54 0,1 2 59 15,2-1-56-15,-1 0 57 0,2-1-55 0,-1 1 57 16,7-1-56-16,-1 1 61 0,0-1-6 16,1-1-29-16,-1 2 29 0,1-2-9 0,0 1 1 0,-1-2-10 15,-2 0 3-15,-1 1-1 0,-2 0-1 16,-3 0-2-16,2 1-3 0,-4-2 4 0,1 0-2 15,-2 2-3-15,0-1-2 0,-1 2 1 0,-2-1 4 16,0-1-2-16,1 3 4 0,-1-4-48 0,2 2 63 16,-2 1-57-16,1 0 61 0,0 0-57 0,0 1 60 15,-2-1-58-15,6-1 59 0,-1 1-55 0,2 0 55 16,-1 1-58-16,-1-2 57 0,3 1-2 0,-5-1-11 16,0 2-5-16,-1-1-4 0,0 1 0 0,-1 0-2 15,0 0-2-15,1 0 1 0,-4 1-1 16,3-1 4-16,-1 2-2 0,1-2 0 0,0 0 4 15,1 1-57-15,0-1 59 0,4-1 3 0,-2 1-53 16,3 0 67-16,2-2-32 0,-1 1 65 0,1 0-53 16,0-2 55-16,1 2-64 0,1-2 52 15,-1 2-59-15,-1-1 52 0,1 0-56 0,-2 1 55 16,2-2-58-16,-2 2 53 0,-1 0-57 0,0-1 35 16,2 0-31-16,-2 1 44 0,1 0-48 0,-1 0 55 15,2-3-56-15,-2 4 60 0,0-2-43 0,-1 1 56 16,1-2-43-16,2 2 41 0,-1-2-55 0,2 1 47 15,-1 0-44-15,1 0 33 0,-2 0-32 0,1 0 35 16,-1 0-46-16,-2 1 41 0,-4 1-46 0,-1-1 36 16,-1 1-38-16,0 1 39 0,-2 0-39 0,0 1 41 15,-1-2-42-15,-1 2 39 0,0 0-39 0,-1 0 41 16,2 0-41-16,-2 0 49 0,4 1-18 0,-1-2 35 16,0 2-31-16,1-2 37 0,2-1-22 15,0 2 22-15,3 0-30 0,2-2 20 0,-4 2-26 16,-1-1 21-16,1-1-25 0,-1 0 21 0,-2 0-24 15,1-1 16-15,-2 1-22 0,-1-2 17 0,-1 2-22 16,-2-2 18-16,0 2-23 0,-2 0 22 0,-13 0-23 16,21-2 24-16,-21 2-11 0,18 0 17 0,-18 0-19 15,16-1-5-15,-16 1 4 0,12-2 15 0,-12 2-17 16,0 0 13-16,14 0-12 0,-14 0 14 0,0 0-16 16,0 0 13-16,13-1-14 0,-13 1 16 0,0 0-20 15,0 0 1-15,0 0-48 0,0 0-6 16,0 0-116-16,0 0-57 0,-7-8-149 0,7 8-57 0,-13-8-150 15,3 5-596-15,-1-3-792 0</inkml:trace>
  <inkml:trace contextRef="#ctx0" brushRef="#br0" timeOffset="119821.37">20156 12134 54 0,'0'0'158'0,"0"0"-4"0,0 0-52 15,2-12-8-15,-2 12-5 0,0 0-10 0,0 0-9 16,-2-10-11-16,2 10-13 0,0 0-9 0,0 0-8 15,0 0-12-15,0 0-18 0,2-10-18 0,-2 10-17 16,0 0-18-16,0 0-15 0,0 0-15 0,0 0-10 16,-8-7 8-16,8 7 15 0,0 0 27 0,0 0 38 15,0 0 41-15,0 0 36 0,-12-1 31 16,12 1 22-16,0 0 8 0,0 0 8 0,0 0-3 16,0 0-3-16,0 0-1 0,0 0 6 0,-8-5-3 15,8 5 8-15,0 0 7 0,0 0 7 0,0 0 5 16,0 0-21-16,0 0-18 0,0 0-10 0,0 0-6 15,-1-13 0-15,1 13 5 0,0 0 1 16,0 0 5-16,0 0 1 0,0 0-6 0,-5-8-55 16,5 8 58-16,0 0-62 0,0 0 52 0,0 0-67 15,0 0 50-15,-5-9-62 0,5 9 52 0,0 0-64 16,0 0 54-16,0 0-59 0,0 0 49 0,0 0-55 16,0 0 50-16,-5-7-57 0,5 7 50 15,0 0-61-15,0 0 52 0,0 0-56 0,0 0 42 16,-13 2-40-16,13-2 42 0,-10 6-44 0,3 0 47 0,1 0-57 15,-1 1 53-15,1 3-53 0,-4-1 54 16,4 2-51-16,-3 2 42 0,0-1-40 16,1 1 51-16,0 2-46 0,1-3 43 0,-2 3-50 15,1-2 55-15,2-1-59 0,-1 1 54 0,2-1-52 16,0-1 48-16,0-2-49 0,2 3 53 0,3-12-52 16,0 18 53-16,0-18-41 0,4 16 43 0,1-7-52 15,3-1 56-15,0-1-55 0,2 1 49 0,3 0-51 16,-1-2 48-16,1 1-50 0,3-1 52 0,-4 1-54 15,4 0 54-15,-2 1-54 0,0 0 53 0,-1 1-48 16,-1 0 49-16,-1 1-54 0,-2 1 54 0,1-1-53 16,-1 2 53-16,-3-1-53 0,-1 2 54 0,-1-2-53 15,1 0 57-15,-4-1-57 0,1 2 54 0,-2 1-41 16,0-13 40-16,-3 22-57 0,-1-12 62 16,1 0-55-16,-1 2 51 0,-1-3-53 0,1 0 53 15,-2-1-53-15,-1 2 54 0,2-3-57 0,-2 0 57 16,1-1-54-16,0 0 54 0,-3 1-55 15,9-7 52-15,-14 11-53 0,14-11 60 0,-13 9-57 16,4-4 51-16,9-5-53 0,-12 7 53 0,12-7-53 16,-14 6 52-16,14-6-51 0,-9 6 53 0,9-6-55 15,-7 5 57-15,7-5-51 0,0 0 45 0,-9 4-43 16,9-4 48-16,0 0-58 0,0 0 53 0,0 0-54 16,0 0 54-16,0 0-56 0,0 0 56 0,0 0-54 15,0 0 53-15,4 9-44 0,-4-9 42 16,0 0-48-16,5 10 50 0,-5-10-51 0,4 12 52 15,-4-12-52-15,2 16 54 0,-2-16-54 0,0 18 56 16,0-18-55-16,1 19 54 0,-1-19-54 0,0 16 57 16,0-16-43-16,0 19 54 0,0-19-40 0,2 17-3 15,-2-17-3-15,2 16 3 0,-2-16 0 0,3 14 2 16,-3-14 0-16,2 15 0 0,-2-15 2 16,4 13 0-16,-4-13-3 0,4 13 3 0,-4-13-1 15,5 13 6-15,-5-13-8 0,5 11 5 16,-5-11-1-16,5 13-4 0,-5-13 1 0,7 12 1 15,-7-12 32-15,7 10 5 0,-7-10-3 0,7 11-1 0,-7-11-4 16,7 8-4-16,-7-8-2 0,8 9-4 16,-8-9-3-16,9 8-1 0,-9-8-1 0,10 4-1 15,-10-4-3-15,11 4 3 0,-11-4-30 0,13-1-35 16,-13 1-39-16,13-5-35 0,-13 5-35 0,17-5-42 16,-17 5-36-16,15-8-32 0,-15 8-20 0,14-6-4 15,-14 6-10-15,12-7-30 0,-12 7-74 0,9-7-238 16,-9 7-157-16</inkml:trace>
  <inkml:trace contextRef="#ctx0" brushRef="#br0" timeOffset="124388.13">20534 12339 95 0,'0'0'449'0,"-14"-2"-15"15,14 2-110-15,0 0 17 0,-15-3-96 16,15 3 27-16,-12-2-73 0,12 2 31 0,0 0-67 15,-14-3 62-15,14 3-68 0,0 0 55 0,-13-2-56 16,13 2 39-16,0 0-83 0,-11-3 23 0,11 3-72 16,0 0 37-16,0 0-70 0,-12 4 51 0,12-4-54 15,-7 9 56-15,7-9-57 0,-8 15 45 16,4-5-53-16,0 0 41 0,3 2-60 0,-3 0 55 16,2 3-65-16,0-1 51 0,1 1-55 0,0-2 51 15,0 0-54-15,1 3 15 0,1-1-12 16,0-1 56-16,0 0-58 0,1 0 53 0,0-3-50 0,2 0 50 15,0 0-54-15,1-2 51 0,0 1-54 16,2-2 52-16,-1-1-52 0,0-1 46 0,1 0-44 16,-7-6 54-16,15 8-54 0,-15-8 53 0,14 3-38 15,-14-3 55-15,15 0-46 0,-15 0 55 0,15 0-27 16,-15 0 41-16,14-2-29 0,-14 2 29 0,14-5-14 16,-14 5 36-16,10-7-24 0,-10 7 9 0,13-7-30 15,-8-1 3-15,-5 8-21 0,10-9 11 0,-10 9-7 16,10-10 16-16,-10 10-14 0,9-10-1 0,-9 10-11 15,8-13 23-15,-8 13 4 0,9-15 8 0,-9 15 10 16,5-15-2-16,-5 15-10 0,5-13-6 16,-5 13-5-16,4-13 0 0,-4 13 2 15,2-11-5-15,-2 11-5 0,2-12-8 0,-2 12-7 16,0 0-3-16,-3-15-5 0,3 15 1 0,-4-9-7 16,4 9-3-16,-4-8-2 0,4 8-1 0,0 0-2 15,-7-10-14-15,7 10 8 0,0 0 3 0,-6-7-1 16,6 7 0-16,0 0-1 0,0 0 0 0,-6-8 0 15,6 8-2-15,0 0 1 0,0 0 3 0,0 0 2 16,0 0 1-16,-6-7 0 0,6 7 1 0,0 0 0 16,0 0 2-16,0 0-7 0,0 0 1 0,0 0 0 15,0 0 4-15,0 0 1 0,-5-7-2 0,5 7-1 16,0 0-1-16,0 0-2 0,0 0 0 0,0 0 1 16,0 0 0-16,0 0 0 0,0 0 1 15,0 0-2-15,0 0-1 0,0 0 2 0,0 0-3 16,0 0 0-16,0 0-9 0,0 0 5 0,0 0-2 15,0 0 10-15,0 0-7 0,0 0 2 0,0 0-2 16,0 0-2-16,0 0-2 0,0 0-7 0,0 0-3 16,0 0 4-16,0 0 0 0,0 0 1 0,-12 3 3 15,12-3 1-15,0 0 2 0,0 0-1 16,0 0-1-16,0 0 2 0,-6 5 1 0,6-5 5 16,0 0-1-16,0 0 1 0,0 0-4 0,0 0 2 15,0 0 3-15,0 0 1 0,0 0 1 0,0 0-2 16,0 0 2-16,0 0-1 0,0 0-2 15,0 0-8-15,-8 6-16 0,8-6-5 0,0 0-3 16,0 0-10-16,0 0 2 0,0 0-2 0,0 0 5 16,0 0 6-16,0 0 7 0,0 0 5 0,0 0 3 15,0 0 4-15,0 0 10 0,0 0-6 0,0 0 3 16,0 0 6-16,0 0-5 0,0 0 4 0,0 0-4 16,0 0 3-16,0 0-4 0,0 0 7 0,0 0-12 15,0 0-33-15,0 0 8 0,0 0-29 0,0 0 3 16,0 0-28-16,0 0 20 0,0 0-29 0,0 0 38 15,0 0-37-15,0 0 45 0,0 0-50 0,0 0 54 16,0 0-63-16,0 0 24 0,0 0-102 0,0 0 0 16,0 0-70-16,0 0-74 0,0 0-67 0,0 0-67 15,0 0-482-15,0 0-533 0</inkml:trace>
  <inkml:trace contextRef="#ctx0" brushRef="#br0" timeOffset="126387.04">20567 12386 80 0,'0'0'188'0,"0"0"-19"15,0 0-18-15,0 0-7 0,0 0-6 16,0 0-6-16,0 0-9 0,0 0-22 0,0 0-21 15,0 0-15-15,0 0-12 0,12-2-1 0,-12 2-6 16,0 0-13-16,0 0 0 0,0 0 0 0,6-6 0 16,-6 6-9-16,0 0-2 0,0 0-4 0,0 0 0 15,0 0-7-15,10-5 13 0,-10 5 3 16,0 0 2-16,0 0 7 0,0 0 4 0,0 0 1 16,0 0 9-16,0 0-3 0,0 0-50 0,11-3 49 15,-11 3-54-15,0 0 55 0,0 0-48 0,0 0 42 16,0 0-61-16,15-1 52 0,-15 1-57 15,0 0 58-15,13 1-57 0,-13-1 58 0,0 0-49 16,14 2 82-16,-14-2 11 0,0 0-1 0,14 1 7 16,-14-1 8-16,0 0 8 0,0 0 7 0,12 2 9 15,-12-2-1-15,0 0-5 0,0 0-10 0,0 0-9 16,0 0-11-16,0 0-9 0,10 3-54 0,-10-3 65 16,0 0-60-16,0 0 66 0,0 0-68 0,0 0 56 15,-9-5-68-15,9 5 52 0,-9-3-66 0,9 3 55 16,-14-5-63-16,14 5 55 0,-23-3-58 15,9 0 58-15,0 2-66 0,-4 0 59 0,2 0-60 16,1-1 54-16,0 2-61 0,1-1 12 0,0 1-123 16,2-1-13-16,12 1-138 0,-22-1-49 0,22 1-83 15,-16-3-372-15,16 3-324 0</inkml:trace>
  <inkml:trace contextRef="#ctx0" brushRef="#br0" timeOffset="127543.08">21123 12580 316 0,'0'0'468'0,"0"0"39"16,0 0-51-16,0 0-92 0,0 0 11 0,4-8-109 15,-4 8 29-15,0 0-78 0,0 0 21 0,0 0-84 16,0 0 21-16,0 0-85 0,0 0 34 0,0 0-73 15,0 0 46-15,0 0-63 0,0 0 61 0,0 0-49 16,0 0 58-16,-6 14-60 0,1-4 40 16,-3 2-61-16,0 1 55 0,-2 2-50 0,-3 2-7 15,2 1-3-15,-3 2-3 0,-3 1-2 0,2 0-3 16,-1-5-54-16,4 0-108 0,-2-2-66 0,3-2-212 16,0-2-119-16,2-3-516 0,9-7-682 0</inkml:trace>
  <inkml:trace contextRef="#ctx0" brushRef="#br0" timeOffset="130651.55">21458 12294 90 0,'0'0'267'15,"-4"-8"-62"-15,4 8-16 0,0 0 26 0,0 0-44 16,-1-11 41-16,1 11-51 0,0 0 7 0,0 0 2 15,3-13 13-15,-3 13 0 0,0 0-5 0,0 0 30 16,2-12-65-16,-2 12 41 0,0 0-63 0,4-9 46 16,-4 9-76-16,0 0-6 0,9-8-9 0,-9 8-9 15,11-5-10-15,-11 5-6 0,12-3 1 0,-12 3-11 16,14-4 3-16,-14 4 1 0,15 0-6 16,-15 0-3-16,17 2-3 0,-17-2 48 0,18 4-66 15,-18-4 21-15,20 7-30 0,-11-2 51 0,0-1-65 16,1 1 55-16,-2 0-60 0,-2 1 59 0,1 0-63 15,-7-6 56-15,10 15-58 0,-10-15 54 0,1 16-59 16,-3-7 56-16,-4 2-56 0,-4 2 54 0,0 1-55 16,-6 1 65-16,1-1-66 0,-1 3 67 15,-3-3-65-15,-2 5 67 0,0-2-51 0,1-3 67 16,4 1-50-16,2-2 52 0,1-3-58 0,3 1 48 16,1-2-32-16,1 1 65 0,8-10-34 0,-2 16 50 15,2-16-41-15,7 16 27 0,2-10-41 0,1 0 16 16,3 1-41-16,3-1 28 0,1 0-42 15,0 0 32-15,1-2-40 0,0-1 33 0,1 2-36 16,-1-2 31-16,0 0-34 0,-2 0 25 0,-3-2-28 0,0 2 33 16,0-2-28-16,-3 1 24 0,-10-2-55 15,19 1-21-15,-19-1-159 0,14-1-70 0,-14 1-165 16,12-6-156-16,-12 6-491 0,10-9-715 0</inkml:trace>
  <inkml:trace contextRef="#ctx0" brushRef="#br0" timeOffset="131219.25">21831 12414 442 0,'-1'-11'351'0,"2"-1"26"0,2 2-116 0,3-5-16 15,2-3-33-15,2 1-25 0,0-2-22 0,6-4-5 16,-3-1 34-16,1 2-53 0,0 0 64 0,0-1-45 16,-3 6 49-16,1-2-54 0,-3 1 51 0,1 1-68 15,-2 2 47-15,-3 0-68 16,1 2 43-16,-2 1-52 0,1 2 9 0,-1-1 5 16,-4 11-3-16,5-17-15 0,-5 17-25 0,5-13-17 15,-5 13-15-15,4-9-10 0,-4 9-6 0,0 0-5 16,0 0 9-16,0 0 6 0,-1 10 3 0,1-10 1 15,-3 19-5-15,0-8-18 0,2 2 26 0,-1 3-7 16,-1 0 3-16,-1 2-25 0,2 4 13 0,-2 1-4 16,0 1-6-16,2 0-5 0,-2 0-2 0,1 2-3 15,1-1-8-15,-1 0-14 0,0 0-44 0,2-1-13 16,-1 0-18-16,0-2-17 0,0-3-14 16,-1 0 38-16,3-4-50 0,-1 0 70 0,0-3-36 0,1-12 68 15,-2 17-45-15,2-17 64 0,0 0-47 16,0 0 53-16,0 0-37 0,8-7 53 0,-8 7-23 0,8-14 21 15,-4 4 28-15,2 2 15 0,-1-1 22 16,3-2 12-16,-2 4 6 0,2 0 2 0,-2 1-8 16,3-1-12-16,0 4-6 0,0 0 3 15,-9 3-2-15,22 0-6 0,-11 0-1 0,2 3-5 16,0 1-8-16,2 2-10 0,-1 0-4 0,0 0-9 16,2 1-6-16,-4 0-3 0,4-1-4 15,-3 2-20-15,0-3-69 0,0 1-24 0,-1-1-68 0,-2-1-22 16,0-2-131-16,-10-2-35 0,18 0-76 15,-18 0-72-15,14-6-8 0,-7 0 5 0,-7 6-377 16,6-18-440-16</inkml:trace>
  <inkml:trace contextRef="#ctx0" brushRef="#br0" timeOffset="131803.26">22258 12341 263 0,'0'0'339'0,"-10"-4"-52"0,10 4 76 0,0 0-43 16,0 0 76-16,-12-2-38 0,12 2 52 0,0 0-92 15,0 0 12-15,0 0-79 0,-1 12 46 0,1-12-61 16,9 9-11-16,-1-3-11 0,-1-2-19 15,2 2-34-15,4 1-30 0,0 1-21 0,0-1-11 16,-1-1-29-16,0 2-1 0,-3-2-27 0,2-1 6 16,-3 1-21-16,-1 0 12 0,-1 3-21 0,-1-2 2 15,-5-7-6-15,3 17 12 0,-3-17-19 0,-4 17 14 16,-3-11-9-16,2 3 4 0,-2-2-7 16,-1-1 9-16,-1 0-10 0,1 0 11 0,8-6-6 15,-15 7 5-15,15-7-9 0,-14 1-3 0,14-1 0 16,-8-6-3-16,8 6-2 0,-1-13-4 0,4 3 1 15,0-3 1-15,4 0 0 0,2 0-7 0,1-2-5 16,0 2-10-16,0 1 1 0,1 0 1 0,-1 3 1 16,0-1-3-16,-4 3-6 0,2-1-20 0,-1 2-15 15,-7 6-18-15,11-11-21 0,-11 11-27 0,9-8-32 16,-9 8-33-16,8-9 11 0,-8 9-104 0,6-7-14 16,-6 7-96-16,8-10 53 0,-8 10 8 0,10-10 54 15,-10 10 36-15,14-11 47 16,-5 5 24-16,-1 2 34 0,-1 0 18 0,1-2 19 15,-8 6 25-15,15-8 13 0,-15 8 18 0,11-7 32 16,-11 7 41-16,8-6 73 0,-8 6-6 0,0 0 75 16,0 0 54-16,0 0 75 0,0 0-45 0,-12-3 74 15,12 3-44-15,-13 5-12 0,13-5-4 0,-15 7-1 16,7-3-25-16,8-4-30 0,-10 9-3 0,10-9 25 16,-4 13 0-16,4-13 5 0,2 15 8 0,2-5-16 15,4 0-25-15,1-1-34 0,3 2-32 0,3 1-26 16,0 0-22-16,-1 1-20 0,3-4-12 15,-2 2-19-15,-2 1-12 0,-2-2-12 0,0 0-6 16,-1 2-2-16,-3 1-3 0,-2 2 1 0,-1-3-3 16,-4 2 0-16,-1-1-1 0,-4 1 2 0,-2 2-1 15,-3 0-6-15,-2 1-16 0,-4-1-39 0,-2 1-33 16,2-4-31-16,-1-1-52 0,1 0-74 16,3-4-99-16,-1-3-64 0,3-2-194 0,11-3-83 15,-12-4-582-15,12 4-879 0</inkml:trace>
  <inkml:trace contextRef="#ctx0" brushRef="#br0" timeOffset="132802.04">22691 11908 316 0,'0'0'600'16,"-6"-12"-33"-16,6 12-33 0,-8-11-94 0,8 11-7 16,-6-13-104-16,6 13 12 0,-5-10-72 0,5 10 12 15,-3-13-84-15,3 13-12 0,2-13-68 0,-2 13 2 16,6-15-48-16,-1 6 22 0,3 2-38 0,-1-1 10 15,1 1-42-15,2 0 1 0,3 0 0 16,-1 1-1-16,2-2-2 0,-2 4 10 0,4-1 14 16,-2 0-3-16,2 0 4 0,0 2-9 15,0 0 1-15,-2 1-1 0,-1 1-2 0,0 0-16 16,-1 0 11-16,-12 1-12 0,21 0 29 0,-21 0 19 16,16 3 8-16,-16-3 14 0,11 6 5 0,-11-6-6 15,6 9-4-15,-6-9-4 0,6 12-7 0,-6-12-8 16,2 14-9-16,-2-14-9 0,2 16 3 0,-2-16 0 15,1 19 8-15,0-8-2 0,-1 0-11 0,0 3-7 16,-1-1-8-16,0 2-11 0,-1 1 4 0,-2 2-7 16,0 1 6-16,-1 1-8 0,-2 1-4 0,-2 1-1 15,0-1 0-15,-1 2 1 0,-1-2-8 0,1-1 7 16,2-1-9-16,-2 0 6 0,4-2-3 16,-1-2 1-16,4 1-5 0,-1-4 8 0,1 1-5 15,1-3 1-15,2-10-3 0,-2 19 4 0,2-19-5 16,2 15 3-16,-2-15 0 0,6 9 2 0,-6-9-3 15,10 7-4-15,-10-7-9 0,14 6-1 16,-14-6-5-16,16 2 0 0,-16-2 1 16,16 3 9-16,-16-3 2 0,17 1 2 0,-17-1-5 0,16 3 4 15,-16-3-5-15,13 2 6 0,-13-2-3 0,0 0 2 16,17 2-2-16,-17-2 7 0,0 0-4 0,8 9 7 16,-8-9-6-16,0 0 11 0,-3 15-11 0,3-15 8 15,-5 13-8-15,1-2 3 0,-2-3-4 0,2 3 10 16,-3-1-7-16,2 3 5 0,0-1-4 0,-2-1 3 15,2 3-9-15,-1-2 4 0,4-1 10 16,-2 1-8-16,1 0-2 0,2 0 3 0,1 0 6 16,0-1-7-16,1 1 3 0,-1 1-3 0,3-1 2 15,-2-1 2-15,3 3-5 0,0-1 6 0,0 1-6 16,0-3 7-16,2 3-8 0,-1-1 6 0,-1 0-1 16,1 0-6-16,0 0 8 0,0 0 0 0,2 2-3 15,-4-1 1-15,1-1-3 0,0 0 9 0,-3 0-7 16,-1 1 2-16,-1 0-3 0,0-2 8 15,-2 2-1-15,-1-1 2 0,1 0-1 16,-5 0-3-16,0 0 3 0,1-1-2 0,0 0 3 0,-4-2-4 16,2 0-5-16,0-1-13 0,-1 0-2 15,1-3-18-15,1 0-34 0,-1-2-49 0,9-4-36 16,-17 5-69-16,17-5-10 0,-12 1-99 0,12-1-67 16,-16-2-69-16,16 2-150 0,-14-8-683 0,5 2-903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6:30:35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9949 13881 490 0,'0'0'534'16,"0"0"-83"-16,0 0-33 0,-2-12-58 0,2 12-46 0,0 0-49 15,0 0-25-15,0 0-38 0,-1-11-21 0,1 11-36 16,0 0-20-16,0 0-29 0,0 0-16 16,0 0-26-16,0 0-4 0,0 0-12 15,0 0 7-15,0 0 3 0,0 0-37 0,-2 14 38 16,2-14 7-16,-2 24 5 0,2-6-15 0,-1 1-2 16,0 6-8-16,-1 1 7 0,1 4 18 0,0 3 1 15,0 3-8-15,-3 1 17 0,3 0-11 0,-2 8-54 16,-1 0 45-16,2-1-23 0,-2 1 31 0,-1-1-11 15,1-2-10-15,-1 1-6 0,-2-1-16 16,2-8 7-16,0 1-2 0,0-3-3 0,1-1-3 16,-1-2-5-16,0-4-1 0,1 0-2 0,0-3-2 0,0 0-2 15,1-4 2-15,0-2-2 0,0-1 1 16,2-4-11-16,0 2-10 0,0-2-2 0,-3-2-5 16,4-9-16-16,-1 13-41 0,1-13-55 0,0 0-63 15,0 0-81-15,0 0-95 0,0 0-113 0,0 0-114 16,7-7-316-16,-4-4-486 0</inkml:trace>
  <inkml:trace contextRef="#ctx0" brushRef="#br0" timeOffset="336.97">9876 13911 400 0,'-4'-9'517'0,"4"9"-69"0,-6-12-37 15,6 12-48-15,-1-12-32 0,1 12-65 0,1-12-18 16,-1 12-45-16,9-12-27 0,-9 12-23 0,12-10-25 16,-1 3-14-16,3 2-14 0,0 1-22 0,4-2 6 15,2 3-11-15,3 0-11 0,4 2-9 0,0 0-13 16,1 1-7-16,1 0-6 0,1 0-4 0,-1 2-6 15,2-2-2-15,-2 5-1 0,-1-4-3 0,0 5-1 16,-1-2-3-16,-1 0-1 0,-3 0-4 0,-3 0-4 16,-2-1-27-16,0-1-64 0,-5 1-43 15,-1 0-48-15,-12-3-20 0,19 6-75 0,-19-6-65 16,10 5-97-16,-10-5-411 0,0 0-396 0</inkml:trace>
  <inkml:trace contextRef="#ctx0" brushRef="#br0" timeOffset="584.86">9928 14315 143 0,'-9'6'591'0,"9"-6"-87"15,-7 12-79-15,7-12-29 0,0 0-55 0,4 7-42 16,-4-7-53-16,15 0-27 0,-15 0-45 15,29 0-15-15,-8-3-29 0,6-1-19 0,6-2-16 16,3 1-19-16,7-1-14 0,2-1-4 0,1 0-17 16,0 1-4-16,-3-1-12 0,2 1-2 0,-9 0-16 15,-2 1-57-15,0-1-88 0,-8 2-73 0,0 1-141 16,-2-3-81-16,-3 2-501 0,-4 0-509 0</inkml:trace>
  <inkml:trace contextRef="#ctx0" brushRef="#br0" timeOffset="952.26">10783 13777 334 0,'0'0'560'0,"-5"-11"-80"0,5 11-72 16,-4-8-41-16,4 8-73 0,0 0-56 0,-4-11-43 15,4 11-40-15,0 0 4 0,-7-6-11 0,7 6-19 16,0 0-12-16,-9 6-12 0,9-6-4 16,-12 14 0-16,6-3-12 0,-3 3 6 0,0 2 19 0,-1 4-3 15,-4 5-18-15,2 2-9 0,-4 7 7 16,2-1-10-16,-2 4-9 0,4 0 7 0,-1 2-10 16,0 0-13-16,3 2-10 0,0-2-41 15,2 3 38-15,3-2-40 0,1-5 35 0,3-1-35 16,2 1 38-16,3-3-15 0,0 1 1 0,3-1-3 15,5-2-3-15,-1-2-5 0,5-1-1 16,0-3-9-16,3-2-22 0,1-1-19 0,1-4-37 16,1-3-50-16,0-1-65 0,-3-6-77 0,4 0-110 15,-4-2-97-15,0-4-141 0,0-2-354 0,-1-2-553 16</inkml:trace>
  <inkml:trace contextRef="#ctx0" brushRef="#br0" timeOffset="1532.91">10892 14145 41 0,'-4'-10'712'16,"4"10"-155"-16,0 0-37 0,-2-15-55 0,2 15-70 15,8-15-62-15,-8 15-36 0,9-14-47 0,-2 9-33 16,2-1-42-16,0 2-34 0,1 0-29 15,-10 4-19-15,23 0-9 0,-12 5 9 0,1-1 6 16,-1 4-11-16,0 1-8 0,-1 2-2 0,-1 2-8 16,-3 0-2-16,1 3-11 0,-1 1-4 0,-4-1-12 15,1 2-36-15,-2 2 30 0,1-1-30 0,-4 1 24 16,2-1-35-16,-2 0 11 0,-1 0-30 0,2 0 39 16,-3-1-47-16,2-2 26 0,-1-3-50 0,2-1 41 15,0-1-49-15,-1-2 55 0,2-9-78 0,-1 14 26 16,1-14-58-16,0 0 61 0,0 0-54 15,0 0 66-15,13-3 7 0,-10-6 10 16,3 0 2-16,-1-6 8 0,1-1 12 0,-1 0 10 16,3-3 32-16,-3-1 9 0,-1 2 22 0,-2 2 4 15,1-2-20-15,0 0 27 0,-2 4-3 0,0-2-9 16,0 2 6-16,-1 1-13 0,0 1 13 0,0 12 10 16,2-20 5-16,-2 20-23 0,0-17-7 0,0 17-9 15,0-14-7-15,0 14-6 0,0-12-6 0,0 12 1 16,0 0-9-16,1-14-5 0,-1 14-3 0,0 0-6 15,0 0-8-15,0-16 4 0,0 16-2 0,0 0-12 16,0 0 10-16,0 0 3 0,0 0-3 16,0 0 2-16,0 0 1 0,-9 7 0 0,9-7-1 15,-9 14 0-15,5-4-1 0,0 2 0 0,-1 1 2 16,3 2-3-16,-2 0-22 0,1 1 29 0,2 0-19 16,1 2 25-16,1-1-19 0,2-1 24 0,1 1-22 15,6 2 25-15,-2-3-21 0,3-1 10 0,4-2-11 16,2 0-13-16,1-2-49 0,3-3-12 0,-1-2-98 15,3-1-26-15,-3-4-90 0,1-1-107 0,0-1-116 16,4-5-106-16,-2-2-363 0,-1 0-578 0</inkml:trace>
  <inkml:trace contextRef="#ctx0" brushRef="#br0" timeOffset="1849.51">11390 13786 589 0,'0'0'710'16,"2"-14"-127"-16,-2 14-85 0,3-10-148 16,-3 10 4-16,8-7-55 0,-8 7 43 0,14 0-51 0,-4 3-2 15,6 0-43-15,-2 4 4 0,5 2-29 0,0 3 1 16,4 2-20-16,0 5-17 0,-5 0-20 0,4 9-17 15,-3 1-10-15,-4 3-20 0,-1 2-16 0,-6-3-23 16,-1 2-6-16,-5 1-31 0,-2 2-16 16,-5 5-42-16,-3-1-33 0,-6 2-27 0,-1-3-36 15,-3 0-9-15,0 1-46 0,-4-5 9 0,-1 2-72 16,0-7-1-16,1 2-50 0,-3-1-44 0,-2-5-95 16,0 0-94-16,-3-3-104 0,5-7-383 0,2-1-601 15</inkml:trace>
  <inkml:trace contextRef="#ctx0" brushRef="#br0" timeOffset="4982.49">12257 13971 120 0,'0'0'222'0,"0"0"-27"0,0 0-10 0,0 0-10 0,-9 5-6 15,9-5-3-15,0 0-10 0,0 0 9 0,0 0-30 16,0 0 35-16,0 0-28 0,0 0 26 0,0 0-23 15,0 0 13-15,-9 5-24 0,9-5 11 16,0 0-25-16,0 0 11 0,0 0-22 0,0 0 10 16,0 0-19-16,0 0 4 0,0 0-21 0,0 0 6 15,0 0-17-15,0 0 2 0,0 0-13 0,0 0 7 16,0 0-21-16,0 0 6 0,0 0-13 0,0 0-2 16,0 0-11-16,0 0 1 0,0 0-12 0,18-2 2 15,-18 2-7-15,20 2 9 0,-8 0-16 0,4-2 5 16,1 2-6-16,1-1-2 0,2 2 0 0,3-2 8 15,0 0-4-15,4 4 1 0,0-3-6 0,-1 1 5 16,3-1-8-16,-2 2 6 0,0-2-1 16,0 0-1-16,-2 1-12 0,-2-2-16 0,-4 2-35 15,0-2-20-15,0-1-44 0,-4 1-18 0,-2 0-55 16,0-1-22-16,-13 0-100 0,20 0-53 16,-20 0-52-16,16-1-282 0,-16 1-214 0</inkml:trace>
  <inkml:trace contextRef="#ctx0" brushRef="#br0" timeOffset="5231.39">12326 14272 596 0,'-8'8'519'0,"-1"-2"-69"16,9-6-14-16,-14 5-64 0,14-5-58 0,-9 6-58 15,9-6-28-15,0 0-48 0,0 0-29 0,13 6-31 16,-13-6-18-16,28 0-34 0,-6 0 7 0,3-1-21 16,2-2-2-16,3 2-18 0,1 0 0 0,0 0-14 15,5-1 2-15,-2 2-9 0,-3-3 3 0,0 3-13 16,1 0-31-16,-3 0-81 0,-2 0-62 0,-4 0-98 16,-4 0-61-16,0 0-80 0,-2 0-470 0,-2-1-437 15</inkml:trace>
  <inkml:trace contextRef="#ctx0" brushRef="#br0" timeOffset="7849.9">13701 13614 434 0,'0'0'474'0,"0"0"-89"0,0 0-38 16,0 0-60-16,0 0-26 0,0 0-62 0,0 0-25 16,0 0-15-16,0 0 20 0,-8 8-28 0,8-8-15 15,0 0-12-15,-2 15-21 0,2-15-17 0,-3 21-1 16,2-8-6-16,-1 2-20 0,0 4 5 0,0 3 3 16,0 3-8-16,0 1 6 0,0 6-4 0,-1-1-2 15,-1 5-3-15,2-1 1 0,0 0-8 0,-1 1-10 16,-2-1-7-16,3 0 0 0,0-1-10 0,0 0 0 15,2-5-6-15,-3-2 2 0,3 1-5 0,0-3-6 16,0 0-49-16,0-3 60 0,0-3-54 16,3 1 54-16,-3-3-102 0,0-1 62 0,0-3-6 15,0-1-11-15,4 0 1 0,-4-12-22 0,0 18-12 16,0-18-46-16,0 11-53 0,0-11-50 0,0 0-50 16,0 0-63-16,0 0-48 0,0 0-432 0,0 0-349 15</inkml:trace>
  <inkml:trace contextRef="#ctx0" brushRef="#br0" timeOffset="8364.56">13675 13723 468 0,'2'-15'514'15,"2"2"-56"-15,0-2-36 0,1 1-66 0,-2 0-37 16,1 1-53-16,1-2-23 0,1 2-52 0,1-2-19 15,0 2-40-15,-2 1-18 0,1-1-29 0,1 2-8 16,-1 0-24-16,2 1-14 0,0 0-7 0,-3 3 1 16,3 0-12-16,2-1 2 0,-2 3-14 0,1-1 6 15,0 0-12-15,1 1 8 0,0 2-9 0,3-1 6 16,-13 4 0-16,21-1 12 0,-9-1 4 0,1 2 14 16,0 2 0-16,3-1 10 0,0 3 3 15,0-1-9-15,-3 3-11 0,5 0 7 0,-2 1 16 16,0 4-6-16,2-2-11 0,-3 2-4 0,2 3 31 15,-5 0-54-15,1 0 45 0,1 1-57 0,-2 0 38 16,-1 2-41-16,-2-1 48 0,0 3-53 0,-3-4 48 16,1 2-53-16,-4-1 52 0,-1 1-53 0,-2-2 49 15,2 0-55-15,-4 0 36 0,2 0 12 0,-4-2 2 16,0 2-9-16,-2-3 0 0,1 1-3 0,-3-1-5 16,2-1-1-16,-4 0-6 0,1-1-1 0,0-1 0 15,-5 0-1-15,5-2 0 0,-4 2 4 0,-1-2-2 16,1-1-2-16,-3 1 4 0,3-2-2 0,-5 1-1 15,3 0 1-15,-2-4-1 0,0 4-2 0,-2-2-1 16,-1-2 2-16,3 2 0 0,-4-2 2 16,4 0-5-16,-4 1 5 0,5-2-3 0,1 0 4 15,-1-1-2-15,3 0 5 0,13 0-4 0,-25 0 3 16,14 0-5-16,11 0 0 0,-19-2-16 0,19 2-65 16,-15-4-80-16,15 4-102 0,-12-5-142 15,12 5-119-15,0 0-612 0,-6-9-748 0</inkml:trace>
  <inkml:trace contextRef="#ctx0" brushRef="#br0" timeOffset="8864.39">14544 13344 442 0,'-2'-11'517'0,"2"11"-67"0,0 0-35 15,-3-11-46-15,3 11-37 0,0 0-62 16,-2-14-26-16,2 14-39 0,0 0-31 0,-2-14-38 15,2 14-19-15,-5-8-23 0,5 8 4 0,-6-9-20 16,6 9-4-16,-8-5-17 0,8 5-2 16,-11-3-5-16,11 3 0 0,-16 0-3 0,16 0-6 15,-15 4 11-15,6 1-7 0,-2 3-5 0,-1 0-8 16,2 4 3-16,-4 4 16 0,1 2-2 0,-1 4-4 16,1 3-4-16,-3 8-50 0,0 0 73 0,2 4-33 15,3 2 43-15,-2 3-36 0,1 1 49 16,2 2-47-16,-2 1 23 0,5 1 9 0,0 0-12 15,3 0-34-15,0-2 21 0,4 0 1 0,2 0-3 0,3-2 0 16,-1-3-25-16,6 1 15 0,2-3-25 0,-1-3 19 16,4 1-26-16,2-4 23 0,1-1-30 15,2-4 20-15,1 0-44 0,-1-6 23 0,0-1-39 16,0-1 12-16,3-3-58 0,0-2 15 0,-6-2-92 16,4-4-21-16,-4-2-71 0,-1-1-86 0,1-2-108 15,0-2-78-15,-4-1-514 0,1-1-663 0</inkml:trace>
  <inkml:trace contextRef="#ctx0" brushRef="#br0" timeOffset="9215.27">14698 13593 119 0,'-4'-9'585'0,"4"9"-95"0,-4-12-73 0,4 12-25 15,2-11-57-15,-2 11-40 0,0 0-53 0,9-9-16 16,-9 9-44-16,0 0-19 0,20 1-14 0,-11 3-6 16,2 3 3-16,2 1-19 0,2 4 12 15,0 2-41-15,5 4 56 0,-2 5-74 0,6 0 56 16,-1 5-61-16,0 1 39 0,-1-1-54 0,-1 2 24 15,0 1-20-15,-3 0-8 0,1-1-10 0,-3-1-12 16,1-2-1-16,-4-3-10 0,2 0-5 0,-3-1-19 16,0-3-1-16,-1-2-3 0,-1 0-20 0,1-4-14 15,-3 0-51-15,0-3-4 0,-2 0-27 0,3-3-52 16,-9-8-84-16,12 10-139 0,-12-10-86 0,10 2-137 16,-10-2-298-16,9-3-486 0</inkml:trace>
  <inkml:trace contextRef="#ctx0" brushRef="#br0" timeOffset="9531.26">15200 13602 577 0,'0'0'597'0,"0"0"-115"0,0-13-55 0,0 13-93 15,0 0-52-15,0 0-28 0,0 0-24 0,-5-8-18 16,5 8-22-16,-9 6-19 0,9-6-23 0,-16 10-27 15,5-2-67-15,2 1 37 0,-5 2-63 0,-1 3 50 16,-1-1-62-16,0 4 49 0,-6 3-17 0,5-1-9 16,-4 2-7-16,-2 3-7 15,-2 1-8-15,2 2-1 0,-1-2 0 0,-2 0-4 16,1 3-3-16,1-5 4 0,-1 2-13 0,5-4 8 16,-2-1-4-16,3-1 2 0,0-2-4 0,3-1 2 15,1-3-1-15,5-3-1 0,-2 1-5 0,1-1-21 16,4-1-21-16,1-2 13 0,6-7 1 0,-10 13-23 15,10-13-27-15,-5 8-87 0,5-8-39 0,0 0-114 16,0 0-105-16,0 0-580 0,10-3-608 0</inkml:trace>
  <inkml:trace contextRef="#ctx0" brushRef="#br0" timeOffset="10002.09">15850 13608 183 0,'0'0'622'0,"0"0"-97"16,0 0-39-16,0 0-68 0,9-8-67 16,-9 8-50-16,0 0-42 0,0 0-40 0,0 0-33 0,0 0-30 15,0 0-28-15,8-6-23 0,-8 6-21 0,0 0-17 16,0 0-15-16,0 0-6 0,-17-1-10 0,17 1-11 15,-21 4-7-15,5 1-4 0,0-1-4 16,-6 4 0-16,-1-1-1 0,-3 2-3 16,-2 2-50-16,0 0 61 0,0 3-53 0,-1 0 59 15,-1 4 3-15,3-5 2 0,6 2-8 0,-2-2-6 16,3-2-5-16,3 1 0 0,3-2-1 0,2-1 1 16,1 1-2-16,2-2 9 0,2 0 58 0,2 0 8 15,5-8-46-15,-6 13 54 0,6-13-51 0,2 12 40 16,-2-12-17-16,10 12-10 0,-3-6-8 0,1 0-5 15,2-1-10-15,0 2-7 0,3 0-6 0,1-1-3 16,0-1-2-16,1 3-15 0,-1-2 12 16,1 0-3-16,0 1 0 0,0-1-5 0,-1 1 8 15,0 0-3-15,0-1 1 0,-1 2 0 0,1-2-3 16,-1 2-5-16,-2-1-29 0,1 0-26 0,-2-4-35 16,1 2-22-16,-2 1-25 0,0-1-60 0,0 0-57 15,-9-5-92-15,13 7-39 0,-13-7-77 0,10 7-71 16,-10-7-265-16,10 4-327 0</inkml:trace>
  <inkml:trace contextRef="#ctx0" brushRef="#br0" timeOffset="10281.09">15390 14047 675 0,'0'0'556'0,"-11"3"-64"16,11-3-63-16,0 0-55 0,-13 3-85 0,13-3-31 16,0 0-36-16,0 0-27 0,0 0-22 0,6 9-14 15,-6-9-12-15,14 7-14 0,-5-2-16 0,2-2-15 16,1 3-17-16,1 1-5 0,0-1 5 0,5 0-12 16,-2 0-12-16,1 0-8 0,3 0-7 0,-2 1-12 15,3-2-4-15,-2-1-8 0,-2 1-4 0,2 0-3 16,-3 0-8-16,1-2-72 0,0 0-70 0,-1-1-79 15,-2 1-130-15,0-3-125 0,0-2-140 16,4 1-359-16,-4-3-557 0</inkml:trace>
  <inkml:trace contextRef="#ctx0" brushRef="#br0" timeOffset="10931.16">16073 13639 721 0,'0'0'658'0,"0"0"-95"16,4-9-95-16,-4 9-99 0,0 0-54 0,7-8-63 15,-7 8-50-15,12-3-36 0,-12 3-41 0,14 0-16 16,-14 0-19-16,18 6-68 0,-9 0 49 0,0 0-41 16,1 3 59-16,-1 0-61 0,0 2 72 0,-2 1-64 15,1-1 39-15,-2 3-58 0,-2-1 38 0,0 4-50 16,0-4 47-16,-3 3-15 0,2 0-2 0,-3-1-7 16,0 0-10-16,-1-1-2 0,-2 0-6 0,0 1 8 15,2-1-3-15,-3-3-18 0,2 0 4 16,-1-1-2-16,0 1-2 0,0-4 3 0,3-7 4 15,-5 15 1-15,5-15 3 0,-4 11 1 0,4-11-3 16,0 0-3-16,0 0-2 0,0 0 4 0,0 0-4 16,0 0 3-16,0 0-53 0,6-14 59 0,-6 14-46 15,8-16 52-15,-4 7-48 0,1 0 58 0,1-3-31 16,2 1 52-16,-2-1-47 0,1 0 59 0,-1 2-36 16,2-4 39-16,0 3-39 0,-1-1 47 0,1 2-39 15,-2 1 45-15,2-1-27 0,-3-1 32 0,1 2-25 16,-1 0 36-16,1 2 8 0,0-1 19 0,-6 8 2 15,7-15-11-15,-7 15-11 0,7-10-15 0,-7 10-11 16,5-10-7-16,-5 10-6 0,5-7-15 16,-5 7-13-16,0 0-9 0,5-8-7 0,-5 8-8 15,0 0-1-15,0 0-4 0,0 0 1 0,0 0 0 16,0 0 5-16,-4 10-3 0,4-10-5 0,-2 15 0 16,-1-5-2-16,2 0 0 0,0 2 0 0,-1 1 1 15,2 0-1-15,0 2-1 0,3 1-3 0,0-1 1 16,-1 1-1-16,3-1-4 0,4 0-9 0,-1-1-30 15,2-2-19-15,1 0-49 0,1-3-27 0,2 2-52 16,1-6-79-16,2 2-101 0,-2-6-66 16,4 1-117-16,0-4-32 0,0 1-528 0,1-6-734 0</inkml:trace>
  <inkml:trace contextRef="#ctx0" brushRef="#br0" timeOffset="11248.45">16572 13322 712 0,'8'-10'623'15,"-8"10"-102"-15,17 2-44 0,-4 0-77 0,3 4-43 16,6 5-8-16,2 0-9 0,4 4-58 0,5 4 13 16,-1 1-67-16,0 4 7 0,-2 1-48 15,-2 3 6-15,-3 0-40 0,-3 3 6 0,-5 0-28 16,-2 2-14-16,-7-3-28 0,-2 2-8 0,-5-1-17 15,-2 4-11-15,-4 0-12 0,-4 4-20 0,-6 1 5 16,-2-2-18-16,-2-2-34 0,-2 1-4 0,-2-5-44 16,-1-1-17-16,1-2 5 0,-1-3-28 0,3-4-21 15,2-3-37-15,-1-2-20 0,-1 0-2 0,5-6 9 16,2 2 16-16,1-3 5 0,3 1 19 16,1-4-24-16,0 0 15 0,1-1-11 0,2 1 9 0,-1-1-20 15,7-6 2-15,-9 6-96 0,9-6-40 0,-10 5-47 16,10-5-415-16,0 0-289 0</inkml:trace>
  <inkml:trace contextRef="#ctx0" brushRef="#br0" timeOffset="11996.04">17655 13655 366 0,'-14'4'471'0,"14"-4"-50"16,-9 3-39-16,9-3-23 0,0 0-27 0,0 0-49 16,0 0-23-16,0 0-42 0,16 2-38 0,0-4-30 15,3 0-28-15,8-1-21 0,2-2-19 0,7 2-17 16,1 1-14-16,3-1-9 0,-1 2-22 16,-2-1-102-16,-3 2-87 0,-1 0-127 0,-2 0-85 15,-1 2-68-15,-2-2-351 0,-3 0-327 0</inkml:trace>
  <inkml:trace contextRef="#ctx0" brushRef="#br0" timeOffset="12204.08">17729 13894 547 0,'0'0'617'0,"-11"8"-83"0,11-8-74 15,0 0-69-15,0 0-77 0,0 0-45 0,20 1-24 16,-7-2-37-16,3-1-30 0,3-1-33 0,1 1-27 16,6 0-23-16,1-1-22 0,1 2-44 0,2-1-103 15,0-1-108-15,6 2-165 16,1-3-122-16,-1 2-516 0,4-1-580 0</inkml:trace>
  <inkml:trace contextRef="#ctx0" brushRef="#br0" timeOffset="12780.93">19208 12990 335 0,'-7'-9'496'15,"1"1"-51"-15,1 1-49 0,-3 1-56 16,2 0-26-16,-4 0-70 0,2 1-6 0,-3 1-44 16,1 0-29-16,0 2-16 0,10 2-26 0,-20-4-21 15,20 4-9-15,-18 3-10 0,18-3-5 16,-19 8-3-16,11-1-36 0,0 3 56 0,1 3 0 15,2 0 2-15,-1 4-7 0,4 1 35 0,-1 5-22 16,1 1-19-16,0 2-2 0,2 3 18 0,0 4-11 16,2 4-11-16,-2 1 14 0,1 6-31 0,-1 2 25 15,0 2-28-15,0 0 14 0,0 2-25 0,0 0 16 16,-1 1-26-16,-1 2 13 0,2-2-7 0,0 2-10 16,0-1-4-16,2 0-4 0,0-4-5 0,0 0-10 15,1-2 4-15,-1 0 6 0,2-4-19 16,-1-7 15-16,4 1-22 0,-4-3 20 0,3 0-14 15,-3-2 12-15,1-5-12 0,0 0 10 0,0-3-11 16,0 1 13-16,-3-4-17 0,2-2 16 0,-3-1-17 16,1 1 17-16,-2-2-16 0,-1-2 15 0,0-1-16 15,-3 0 16-15,0 0-15 0,-2-1 16 16,-2-3-19-16,-1 0 19 0,0 0-20 0,-2-2 19 0,0-2-17 16,-1 1 15-16,-1 0-18 0,1-3 10 0,0-1-33 15,-1-2-3-15,1 0-76 0,-1-2 48 16,0 0-84-16,-2-3-17 0,0 0-97 0,1-3 3 15,-3-1-57-15,1-2-87 0,2-2-80 0,-2 1-61 16,3-1-385-16,-1 1-502 0</inkml:trace>
  <inkml:trace contextRef="#ctx0" brushRef="#br0" timeOffset="13113.45">18612 14866 480 0,'0'0'621'0,"-9"6"-74"15,9-6-84-15,0 0-71 0,0 0-77 0,0 0-45 16,0 0-35-16,0 0-14 0,10 7-1 0,-10-7-23 16,25 0-23-16,-10 0-32 0,3-2-30 0,1 1-29 15,3 1-20-15,-3-2-11 0,4 2-3 0,0 0-13 16,-1 0-12-16,6-2-1 0,-5 2-66 0,1 0-51 16,-1 0-70-16,-4 0-59 0,3 0-92 15,0 0-65-15,-4 0-98 0,1 2-469 0,-4-2-527 16</inkml:trace>
  <inkml:trace contextRef="#ctx0" brushRef="#br0" timeOffset="13734.16">19482 14824 163 0,'0'0'635'16,"-8"8"-103"-16,8-8-102 0,-8 5-39 0,8-5-80 16,-8 6-47-16,8-6-48 0,0 0-25 0,-6 6-44 15,6-6-17-15,0 0-35 0,-8 6-6 0,8-6-22 16,0 0 6-16,-6 9-10 0,6-9-3 0,-8 7-18 16,8-7-3-16,-13 8-13 0,4-3 6 0,0-1-15 15,-2 4 4-15,-5-5-9 0,2 4 6 0,-1-2-10 16,-2 0 7-16,-2 0-5 0,1 1 19 0,0 0-9 15,1-3 1-15,0 1 4 0,2-1 20 0,3-1 17 16,12-2-17-16,-20 0-3 0,20 0-10 0,-12-5-8 16,12 5-7-16,-4-9-2 0,4 9-6 0,3-13 2 15,2 3-5-15,-1 0 1 0,4-1-4 16,-1-2 2-16,2 3 0 0,0-2-6 0,0 1 4 16,1 0 0-16,-1 1 7 0,-1 1 10 0,0 0-4 15,0 3-3-15,-1 1-6 0,-1-2-5 0,-6 7-2 16,16-5 0-16,-16 5-1 0,11-2 2 0,-11 2 0 15,12 6 4-15,-12-6-1 0,12 10-3 0,-5-2-2 16,-1-1 5-16,3 3 4 0,-3 1 2 0,3 0-2 16,1-2 4-16,1 3 1 0,-1-4-4 0,2 2-1 15,0-1 2-15,1-1 2 0,1 0-8 0,-1-1 1 16,1-2 1-16,0 0-1 0,0-2-1 0,2 2-2 16,-5-3 1-16,3 1 0 0,-2-2-8 0,-12-1 7 15,24-1-2-15,-13 0 4 16,1-2 1-16,-12 3 1 0,17-7-3 0,-9 2-8 15,-1 0 10-15,-7 5-2 0,8-14 17 0,-8 14 28 16,2-13-1-16,-2 13 0 0,-4-20 13 0,0 11 8 16,-3-2-1-16,-2 0 0 0,-1 0-35 0,-2 1 23 15,-2-2-39-15,1 3 23 0,-2 0-33 0,1 2 24 16,-3-1-35-16,2 3-36 0,-3-5-165 0,3 3-85 16,-3 3-143-16,2 0-235 0,0-3-493 0,-1 2-778 15</inkml:trace>
  <inkml:trace contextRef="#ctx0" brushRef="#br0" timeOffset="14712.95">19319 12587 460 0,'0'0'536'0,"0"0"-105"0,0 0-53 15,0 0-72-15,9-6-43 0,-9 6-60 0,0 0-21 16,10-4-45-16,-10 4-12 0,0 0-30 15,14 0-3-15,-14 0-23 0,13 6 2 0,-7 1-19 16,1 2 5-16,-1 2-18 0,2 1 8 0,-2 5-20 16,0 2 12-16,1 0-19 0,-1 2 1 0,2 0 0 15,-2 1-3-15,-1-1 1 0,-1 0 3 16,1 2-57-16,-1-6 62 0,-3 3-57 0,1-2 72 16,-1-1-6-16,-2 1-5 0,-2-3-5 0,-2 0-5 15,1-1-6-15,0-1-5 0,-1-1-3 0,0-2 1 16,0-1-3-16,-1 0 6 0,6-9-6 0,-11 12 0 15,11-12 4-15,-9 6 3 0,9-6 5 0,0 0-3 16,0 0-1-16,-13-6-51 0,13 6 59 0,0-12-55 16,0 12 58-16,3-22-4 0,4 9-5 0,-2-2-3 15,0 1-6-15,1 0 5 0,2-2-2 16,2 0 11-16,-1-1 4 0,0 1-10 0,1 0-1 16,0 2 2-16,1-2-8 0,0 3 10 0,-3 3-1 15,1-3 5-15,0 1-5 0,-2 2 4 0,1-2 0 16,-1 3 23-16,-1 0 3 0,0 1 3 0,-1 0-4 15,1 1 6-15,-6 7 9 0,7-15 0 0,-7 15-9 16,7-10-1-16,-7 10-3 0,7-10-13 0,-7 10 0 16,4-8-4-16,-4 8-9 0,0 0-8 0,6-11-6 15,-6 11-5-15,0 0-8 0,0 0 0 0,0 0 4 16,0 0 3-16,0 0 4 0,0 0-2 16,0 0-6-16,-6 11 2 0,6-11 1 15,-8 15-4-15,2-5 2 0,1 2-19 0,1 3-19 16,-1-2 52-16,2 3-42 0,-1 0 42 0,3 3-7 15,1-1 49-15,3 2-23 0,1 2-5 0,3-1 44 16,6 4-25-16,2 0 16 0,7 0-37 0,0 1 25 16,4-3-38-16,-2-5 20 0,0-2-89 0,3-3-18 15,0-1-71-15,-2-2-78 0,-2-3-74 0,2-1-97 16,-6-1-69-16,-1-3-103 0,-2-2-361 16,-3-1-503-16</inkml:trace>
  <inkml:trace contextRef="#ctx0" brushRef="#br0" timeOffset="15864.62">20195 13308 267 0,'12'-8'459'0,"-3"-1"-42"15,2 1-72-15,0-3-17 0,-2 3-36 0,-1-2-11 16,0 2-55-16,-1-1-8 0,-2 1-39 0,1 0-1 15,-1-1-22-15,0 2-5 0,-5 7-12 0,7-14-18 16,-7 14-18-16,4-13-21 0,-4 13-12 0,2-13-7 16,-2 13-16-16,-1-12-7 0,1 12-9 0,-5-9-9 15,5 9-2-15,-8-5-7 0,8 5-10 0,-9-5 7 16,9 5-2-16,-14 2-3 0,14-2 4 16,-15 7 8-16,6-2 0 0,-1 5 22 15,1 3 14-15,-4 0-8 0,4 6-5 0,-1 0 1 16,-2 7 27-16,2 2-11 0,2 4 20 0,1 0-18 0,-1 6 9 15,2 4-44-15,0 0 45 0,1 4-38 16,3 0 27-16,-1 2-47 0,2 0 33 0,2-1-32 16,-1 0-2-16,3-1 5 0,-1-2-6 0,0-7-20 15,-1 0 0-15,0-4 3 0,-1-5-3 0,-1 0-11 16,0-3 3-16,-2 0-22 0,-2-3-24 0,1-1-36 16,-1-4-46-16,-1-3-36 0,-1 0-74 0,-2-3-52 15,2-2-98-15,-2 0-46 0,1-4-517 0,8-5-561 16</inkml:trace>
  <inkml:trace contextRef="#ctx0" brushRef="#br0" timeOffset="16063.65">19900 13833 376 0,'8'-11'682'15,"2"0"-100"-15,3 0-65 0,6 0-88 0,5-4-72 16,2 3-45-16,7-5-79 0,5 3 23 15,2-2-83-15,0 3 10 0,-1 0-87 0,1 0 28 16,-7 3-32-16,-1 1-18 0,-1-1-74 0,-2 3-60 16,-3 1-83-16,-3 0-90 0,-1 0-112 0,-2-1-70 15,0 0-86-15,0-1-376 0,-3-1-434 0</inkml:trace>
  <inkml:trace contextRef="#ctx0" brushRef="#br0" timeOffset="16364.32">20657 13141 160 0,'-10'-4'501'0,"10"4"-49"16,0 0-73-16,-12 3-31 0,12-3-48 0,-10 8-27 16,5 0-48-16,-1 0-8 0,0 2-43 0,0 2-3 15,2 1-29-15,0 2-17 0,-1 0-26 16,1 2-6-16,3 2-22 0,0-1 0 0,0 2-16 0,1 4 4 15,-2 1-6-15,4 2-3 0,-1 1-5 16,0-1-10-16,2 5 6 0,2 1 17 16,-3-2-67-16,3 0 55 0,0-1-5 0,-1-5-11 15,2 0-4-15,0-1-9 0,1-2-1 0,1 0-23 16,1-3-6-16,1-1-14 0,2-2-11 0,-1-3-37 16,5 1-29-16,-5-6-52 0,4 0-42 0,-2-2-80 15,4-2-39-15,-3-3-90 0,1-2-458 0,2-3-413 16</inkml:trace>
  <inkml:trace contextRef="#ctx0" brushRef="#br0" timeOffset="16884.16">20794 13361 502 0,'0'0'610'0,"7"-9"-62"0,-7 9-67 0,12-8-75 15,-12 8-78-15,14-8-55 0,-14 8-52 0,18-8-46 16,-18 8-32-16,18-1-26 0,-6 2-26 0,-1 2-12 16,0 2-12-16,1 2 13 0,-1 2-10 0,1 3-13 15,-3 0 9-15,0 1-7 0,-3 1-9 16,1 2-6-16,-3-1 2 0,0 3-9 0,-1-1 2 15,-2 0-52-15,-1 0 45 0,0 1-49 0,-2-3 52 16,0 1-76-16,0-2 56 0,-1-2-50 0,0-1 53 16,1 0-55-16,2-11 52 0,-5 14-76 0,5-14 36 15,0 0-14-15,-4 8-23 0,4-8 15 16,0 0 1-16,0 0-3 0,8-13 4 0,-3 4 17 0,0-2-1 16,3-5 16-16,-1-3-1 0,3 0 10 0,-2-1-6 15,1-2 20-15,0 1 10 0,-1 1 14 16,-1-2 16-16,0 6 0 0,-2-1 19 0,1 3 20 15,-1 0-4-15,-2 5-18 0,1-1-13 16,-4 10-16-16,4-14-6 0,-4 14 20 0,0 0-6 16,0 0 8-16,0 0-10 0,0 0-4 0,0 0-4 15,-11 11-4-15,9-1 18 0,-1-1-8 0,3 4-6 16,0 2-7-16,2 0-6 0,0 2-10 0,5 1 31 16,0 2-33-16,5-1 21 0,1-2-39 0,-1-1-3 15,5 0-88-15,-2-4-42 0,3-1-162 0,0-2-53 16,-3-3-172-16,3-3-178 0,-1 0-273 0,1-4-570 15</inkml:trace>
  <inkml:trace contextRef="#ctx0" brushRef="#br0" timeOffset="17129.57">21240 13191 344 0,'0'0'608'0,"0"0"-80"16,10-2-44-16,-10 2-85 0,18 5-52 0,-4 3-49 15,4 0-25-15,1 4-27 0,4 2-18 16,0 3-22-16,-1 1-25 0,1 1-7 0,1 5-35 16,-5-1-1-16,-2 1-30 0,-2 1-17 0,-6 3-12 15,-3-5-41-15,-3 4 27 0,-4-1-42 0,-4 2 29 16,-3 4-60-16,-7 1 14 0,-1 0-38 0,-4-2 10 16,-2-1-81-16,1-3 8 0,-1-2-49 15,1-4-47-15,3-3-51 0,3-2-97 0,1-4-57 16,1-3-101-16,5-3-439 0,1-1-513 0</inkml:trace>
  <inkml:trace contextRef="#ctx0" brushRef="#br0" timeOffset="17746.08">21833 13540 530 0,'0'0'402'15,"0"0"-12"-15,0 0-61 0,0 0 2 0,0 0-33 16,0 0-26-16,0 0-54 0,0 0-19 0,0 0-39 16,0 0-9-16,-7 6-23 0,7-6-6 0,-12 2-33 15,12-2-6-15,-17 4-22 0,7-1-3 0,-1 1-16 16,0 1 5-16,-1-3-15 0,1 3-9 0,1 0-5 15,-3 0-7-15,3 0 2 0,-1 2-5 0,1-2-2 16,1 3 1-16,3-2-1 0,-2 1-2 16,3 1 1-16,0-2 1 0,5-6 0 0,-4 14 0 0,4-14 0 15,0 14-5-15,0-14 6 0,3 13-1 16,-3-13-2-16,9 12 1 0,-9-12-1 0,12 9 1 16,-12-9-1-16,15 4 3 0,-15-4-6 0,17 2 6 15,-17-2-3-15,18-4 9 0,-6-2-9 16,-3 1-2-16,0-3-2 0,1-2-12 0,-1-1-10 15,0-3 9-15,-2-1-14 0,1-4 10 0,-1-1-10 16,-1-4 15-16,-2 0-9 0,0-1 15 0,-2-1-5 16,-1 0 5-16,-1-1-11 0,-1-1 42 0,-3 3 17 15,2 1 15-15,-1 1 7 0,-1 2 9 0,2 3 15 16,-1 3 6-16,1 0-2 0,-1 2-21 0,2 1-5 16,-2 2-16-16,3 10-35 0,-2-17 1 0,2 17 4 15,0 0-2-15,0 0 3 0,0 0 21 0,0 0 3 16,0 0 6-16,1 19-4 0,1-4-2 15,2 3 15-15,-1 3-8 0,1 1-4 0,0 3-10 16,0 0-5-16,1 4-32 0,1 1 27 0,-2 2-31 16,1-3 18-16,-1 2-36 0,0-2-2 0,1 1-41 15,-3-6 21-15,3-1-100 0,-1-1 16 0,-1-4-40 16,-1-4-44-16,2 3-31 0,-3-5-40 16,2-2-13-16,-3-10-63 0,4 15-14 15,-4-15-25-15,5 7-22 0,-5-7-244 0,0 0-173 16</inkml:trace>
  <inkml:trace contextRef="#ctx0" brushRef="#br0" timeOffset="18228.84">21936 13493 180 0,'0'0'245'0,"0"0"-11"0,0-12 1 0,0 12 17 16,0 0 22-16,0 0-19 0,2-10 40 0,-2 10-18 15,0 0-28-15,3-9-36 0,-3 9-13 0,0 0-32 16,9-6-3-16,-9 6-38 0,10-4-14 0,-10 4-25 15,13 0-4-15,-13 0-24 0,17 0 2 0,-17 0-22 16,18 6 9-16,-9-2 8 0,0 0-2 0,-2 4-1 16,3 1 1-16,-2 1-2 15,-1 0-36-15,-2 3 31 0,0-1-7 0,-1 0-6 16,-3 0-56-16,1 1 57 0,-2-1-56 0,0 1 56 16,0 0-50-16,0-1 47 0,0 0-54 0,-1 1 56 15,1-13-57-15,-1 20 47 0,1-20-52 0,-1 17 33 16,1-17-51-16,-2 13 58 0,2-13-89 0,0 0 35 15,0 0-15-15,2 11 2 0,-2-11-36 0,0 0 69 16,6-7 2-16,-6 7 4 0,8-12 9 0,-4 2-7 16,2 0 2-16,0-3 20 0,1-2-5 0,-1 0 30 15,1-1 11-15,0-1 23 0,-1 2 8 0,1-1 15 16,-1 2 13-16,0 1-3 0,0 0 21 0,-2 1 0 16,1 3-3-16,-3-1-15 0,-2 10-23 0,8-13-21 15,-8 13-16-15,5-12-12 0,-5 12-5 16,0 0-9-16,0 0 6 0,0 0 9 0,0 0 11 15,10 7-3-15,-10-7-15 0,3 14-31 16,-3-14 36-16,4 19-21 0,-2-8 25 0,2 0-29 16,1 1 25-16,2 0-25 0,3 0 9 0,-1-1-7 15,2-2 24-15,2 0-28 0,1-2-22 0,3-2-101 16,-2-1-43-16,2-1-160 0,-2-2-80 0,3-4-158 16,0 0-673-16,0-2-844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6:32:05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3900 8729 294 0,'0'0'321'16,"13"-1"-30"-16,-13 1 0 0,0 0-28 0,0 0-11 15,0 0-5-15,0 0-7 0,0 0-21 0,10-3-29 16,-10 3-24-16,0 0-17 0,0 0-21 0,0 0-8 15,13-1-24-15,-13 1 4 0,10-2-26 0,-10 2 1 16,18-3-19-16,-5 2 11 0,1 0-20 0,4-1 3 16,7 0-16-16,2-2 6 0,4 2-13 0,4 0 7 15,5 1-10-15,10-2 9 0,1 2 1 0,0 0 2 16,3 1-8-16,-1 0 4 0,4 0 7 0,-3 0-8 16,0 1-6-16,3 0 0 0,-3 1-5 15,0-1 5-15,0 1-8 0,1-1 0 0,-3 1 4 16,-2 2-2-16,1-4-7 0,-9 2 1 0,0 0-5 15,1-2 0-15,-2 1 3 0,-1 0-4 0,-1 1-1 16,-1-2-1-16,-6 1-8 0,0-1 12 0,-1 2-4 16,-3-2 2-16,-1 0-3 0,-6 0 3 0,0 0-7 15,-1 1 0-15,-2-1 3 0,-2 0-4 0,-1 0 3 16,-1 1 1-16,1-1 19 0,-2 0 0 0,-13 0-1 16,24 0-6-16,-24 0-4 0,18 0-5 15,-18 0 0-15,18 0-3 0,-18 0-4 0,17 2 5 16,-17-2 1-16,11-2 0 0,-11 2 1 0,0 0-11 15,16 0-17-15,-16 0-50 0,0 0-56 16,0 0-93-16,0 0-50 0,0 0-105 0,0 0-71 16,-14-2-489-16,14 2-513 0</inkml:trace>
  <inkml:trace contextRef="#ctx0" brushRef="#br0" timeOffset="2565.12">6386 8754 228 0,'0'0'220'0,"-12"-3"-19"0,12 3-28 0,0 0-18 16,-10-1-16-16,10 1-18 0,0 0-15 0,-13-1-6 16,13 1 10-16,0 0-29 0,0 0 22 15,-14 0-37-15,14 0 21 0,0 0-36 0,0 0 38 16,-16 1-30-16,16-1 40 0,0 0-26 0,0 0 30 15,-12 1-26-15,12-1 18 0,0 0-19 0,0 0 16 16,0 0-18-16,0 0 6 0,-13 0-19 16,13 0 5-16,0 0-27 0,0 0 9 0,0 0-11 15,0 0 5-15,0 0-13 0,0 0 15 0,0 0-7 16,0 0 21-16,-9 5-4 0,9-5 22 0,0 0-12 16,0 0 15-16,0 0-16 0,0 0 0 0,13 3-13 15,-13-3 2-15,0 0-15 0,17 1 6 0,-17-1-12 16,16 1 3-16,-16-1-13 0,21 0 7 0,-7 2-16 15,0-2 14-15,1 0-9 0,1 0 0 0,3 0-4 16,2 0 4-16,0-2-10 0,2 2 4 0,4-1 1 16,1 1-6-16,1-1 5 0,1-1-7 0,1 2 5 15,0-1-10-15,5-1 9 0,-4 1-6 0,0-1 4 16,0 2-6-16,-1 0 3 0,-1 0-1 0,0 0-3 16,-1 0-2-16,-1 0 8 0,0 2-8 15,-1-1 9-15,-3 1-5 0,2-1 2 0,-3 1-5 16,-1-1 5-16,-1 2-5 0,1-3 5 0,0 3 20 15,-3-1 8-15,3 0-18 0,-1 0 10 0,0 0 19 16,-1-1-7-16,2 0-3 0,0-1-14 0,-2 2 3 16,2-1-5-16,1-1-1 0,-1 0-1 0,2 0-4 15,3-1-3-15,0-1-1 0,-1 2-3 0,3 0 1 16,-1-2 1-16,-3 0-1 0,3 1 0 0,-1 0 8 16,0-1-4-16,0 0-6 0,-2 1-3 15,-3-1-1-15,1 2 1 0,1 0 0 0,-2-2-2 16,-1 1 3-16,0 1 0 0,1-1 2 0,-3 1-1 15,2-2 0-15,0 2 25 0,-3 0-4 16,3-1-8-16,-1-1 0 0,0 2-1 0,0-1-5 16,0 1-4-16,0-2-1 0,-1 2 1 0,1 0 2 15,-2 0-2-15,1-1 0 0,-1 1 4 0,1 0-3 16,0 0 2-16,-1 0-9 0,3 1 0 0,-3-1 1 16,0 0-1-16,-3 0 2 0,1 0 1 0,4 2-1 15,-5-2 0-15,3 1 0 0,0-1-6 0,0 0 3 16,0 2 7-16,-1-2-1 0,3 1 0 0,-5-1 0 15,1 0-3-15,0 0 2 0,-1-1-1 0,1 1-2 16,-1 0 4-16,-2 0-15 0,1 0 12 0,-1 0-3 16,-1 0 3-16,-12 0 2 0,22 0 1 15,-22 0 8-15,20-2-12 0,-20 2 5 0,18 0 0 16,-18 0-3-16,20-1 0 0,-20 1 1 0,17 0-4 16,-17 0 0-16,17-2 2 0,-17 2 1 0,20 0-3 15,-20 0 1-15,18-1 4 0,-18 1-3 0,20-1 0 16,-20 1-1-16,16-2-1 0,-16 2 2 0,19 0 3 15,-19 0-1-15,18-1 17 0,-18 1-1 0,16 1-2 16,-16-1-7-16,15 0-1 0,-15 0-2 0,15 0 6 16,-15 0-7-16,17 0 8 0,-17 0-6 0,15 0 0 15,-15 0-3-15,15 0-2 0,-15 0-1 0,13 0-1 16,-13 0 1-16,16 0 0 0,-16 0-3 0,12 0 0 16,-12 0 1-16,0 0 3 0,18 0-8 15,-18 0 1-15,0 0 6 0,16 0 0 0,-16 0-8 16,0 0 10-16,16 2-6 0,-16-2 6 0,12 1 0 15,-12-1 1-15,0 0-1 0,18 1-5 0,-18-1 19 16,14 0-31-16,-14 0 46 0,16 2-59 0,-16-2 59 16,17 0-51-16,-17 0 53 0,19 1-53 0,-19-1 50 15,23 0-52-15,-23 0 49 0,24 0-54 0,-24 0 53 16,26 0-41-16,-12 2 37 0,-1-2-42 0,0 0 45 16,1 0-22-16,-1 0 38 0,0 1-45 0,0-1 37 15,1 0-44-15,-14 0 41 0,23 0-43 16,-10 0 40-16,-13 0-42 0,18 0 40 15,-18 0-43-15,19 0 42 0,-19 0-43 0,14 0 42 16,-14 0-40-16,16 0 38 0,-16 0-40 0,12 0 42 16,-12 0-39-16,16 0 36 0,-16 0-37 0,14 0 39 15,-14 0-36-15,14-1 40 0,-14 1-40 0,15 0 41 16,-15 0-42-16,17 0 37 0,-17 0-41 0,16-2 34 16,-16 2-30-16,17-1 31 0,-17 1-30 0,18-2 36 15,-18 2-40-15,16 0 35 0,-16 0-34 0,17 0 35 16,-17 0-31-16,14-1 30 0,-14 1-31 0,0 0 37 15,18 0-41-15,-18 0 33 0,0 0-38 0,15 0 42 16,-15 0-42-16,0 0 40 0,16 0-42 0,-16 0 50 16,0 0-13-16,12 0-35 0,-12 0 39 15,0 0-37-15,15 0 39 0,-15 0-38 0,0 0 38 16,19 0-37-16,-19 0 35 0,0 0-35 0,18-1 35 16,-18 1-35-16,12 0 39 0,-12 0-40 0,13 0 37 15,-13 0-36-15,15-2 38 0,-15 2-37 0,13 0 34 16,-13 0-37-16,13-1 40 0,-13 1-39 0,13 0 37 15,-13 0-37-15,0 0 37 0,18 0-39 0,-18 0 26 16,0 0-20-16,15 0 29 0,-15 0-29 0,0 0 29 16,18 0-28-16,-18 0 36 0,0 0-38 0,15 0 40 15,-15 0-36-15,0 0 29 0,17 0-28 16,-17 0 27-16,0 0-30 0,17 0 32 0,-17 0-38 0,14 0 39 16,-14 0-39-16,11-2 37 0,-11 2-35 15,0 0 35-15,18 0-36 0,-18 0 37 0,0 0-38 16,13-1 33-16,-13 1-32 0,0 0 37 0,0 0-37 15,14 0 36-15,-14 0-35 0,0 0 36 0,0 0-37 16,13 1 37-16,-13-1-37 0,0 0 39 0,0 0-38 16,12 2 37-16,-12-2-36 0,0 0 37 0,0 0-38 15,12 1 39-15,-12-1-38 0,0 0 37 0,0 0-36 16,0 0 36-16,0 0-35 0,13 2 62 0,-13-2-34 16,0 0 27-16,0 0-39 0,0 0 40 15,0 0-38-15,0 0 25 0,0 0-30 0,0 0 24 16,0 0-22-16,0 0 21 0,12 1-27 0,-12-1 24 15,0 0-28-15,0 0 4 0,0 0 1 0,0 0 21 16,0 0-25-16,0 0 31 0,0 0-59 0,0 0 55 16,0 0-26-16,0 0 25 0,0 0-28 0,0 0 29 15,0 0-27-15,0 0 25 0,0 0-31 0,0 0 28 16,0 0-55-16,0 0 0 0,0 0-148 0,0 0-63 16,0 0-141-16,0 0-183 0,0 0-649 0,-16 0-835 15</inkml:trace>
  <inkml:trace contextRef="#ctx0" brushRef="#br0" timeOffset="41191.43">4818 12147 41 0,'0'0'171'0,"-11"-1"-7"0,11 1-31 0,0 0 0 16,-10-5 2-16,10 5 1 0,0 0-1 0,-11-4-6 16,11 4-20-16,0 0-17 0,-12-4-15 0,12 4-6 15,-10-5-7-15,10 5-4 0,0 0 0 0,-15-3-1 16,15 3-36-16,0 0 25 0,-15-1-31 16,15 1 29-16,0 0-27 0,-16 1 32 0,16-1-24 15,-10 3 36-15,10-3-33 0,0 0 37 0,-13 2-18 16,13-2 34-16,0 0-20 0,-10 3 32 0,10-3-9 15,0 0 20-15,0 0-8 0,0 0 11 0,-11 1-25 16,11-1 6-16,0 0-17 0,0 0 15 0,0 0-17 16,0 0 10-16,0 0-23 0,0 0 3 0,15 3-20 15,-15-3 4-15,16 0-17 0,-16 0 5 0,23 0-13 16,-10 2 11-16,2-2-16 0,4 1 10 0,2-1-15 16,-1 1 12-16,9-1-16 0,-1-1 13 0,2 1-14 15,1 0 11-15,2 0-15 0,3 1 12 0,2-1-12 16,-1 0 11-16,-1 2-11 0,-4-1 8 15,-1-1-12-15,-1 2 10 0,0-1-15 0,-1 1 16 16,-1-1-11-16,0 2 12 0,-1-3-13 0,-1 3 8 16,-1-1-5-16,-3-1-1 0,1 2 3 15,-2-3-1-15,0 0 1 0,1 2-1 0,0-2 8 16,-2 1-4-16,3-2 3 0,0 1-2 0,4-2 1 16,-3 0-2-16,3 1 0 0,-1 0-1 0,1-2 0 15,-3 1 5-15,1 1-3 0,-4-1 6 16,2 1-6-16,-3-1 2 0,1 1-11 0,-2-1 14 0,1 2-15 15,-2-1 13-15,1-1-13 0,-1 2 10 16,1 0-16-16,-1 0 15 0,0 0-8 0,1 0 7 16,-1 0-13-16,0 0 13 0,0 0-11 0,-3 0 10 15,4 0-10-15,-2 0 12 0,2 0-12 0,-2-1 12 16,0 1-12-16,-2-1 14 0,0 1-13 0,1 0 12 16,-2-2-11-16,0 2 12 0,0 0-9 0,-1 0 8 15,1 0-11-15,-2 0 11 0,1 0-10 0,1-1 3 16,-1 1-1-16,1-2 1 0,0 2 5 0,1-1-5 15,0 1 0-15,2-2 2 0,0 1 1 0,2-1 9 16,-1-1 0-16,-1 0-6 0,1 3 3 0,0-1-2 16,-2-2-1-16,0 3-2 0,0-4 1 0,-3 4-2 15,2-2 0-15,-2 1 0 0,1 1-4 0,-1-2 15 16,0 1-8-16,1 1 4 0,0 0-8 16,-2-2 8-16,3 2-11 0,-3-1 5 0,1-1-4 15,0 2 12-15,0 0-14 0,0-1 10 0,0 1-10 16,-1-2 6-16,2 0-7 0,-2 1 9 0,0 0-8 15,-12 1 10-15,26-1-11 0,-26 1 10 0,25 0-11 16,-12-1 12-16,-13 1-23 0,25-1 26 0,-12-1-13 16,-13 2 11-16,24-1-10 0,-24 1 8 0,23-1-7 15,-11 1 9-15,-12 0-5 0,23 0 5 0,-10-2-9 16,-1 1 9-16,-12 1-6 0,24 0 9 0,-12-2-6 16,0 1 5-16,1 1-14 0,-13 0 13 15,24-1-11-15,-24 1 6 0,24-1-3 0,-24 1 14 16,22-2-7-16,-22 2 8 0,19 0-7 15,-19 0-5-15,20-1 2 0,-20 1 3 0,16-1 1 16,-16 1-2-16,15-1 1 0,-15 1 3 0,12-1 3 16,-12 1 5-16,0 0-3 0,15-2 1 0,-15 2-1 15,0 0-2-15,13 0-1 0,-13 0-3 0,0 0 7 16,0 0-1-16,13-1-5 0,-13 1 0 0,0 0-3 16,0 0 0-16,0 0 5 0,0 0 9 0,14 0 8 15,-14 0 7-15,0 0 4 0,0 0 0 16,0 0 4-16,0 0-1 0,0 0-5 0,0 0 0 15,12-1-1-15,-12 1-4 0,0 0 2 0,0 0-2 16,0 0-46-16,0 0 54 0,0 0-51 0,0 0 41 16,0 0-36-16,0 0 41 0,0 0-46 0,0 0 41 15,0 0-44-15,0 0 44 0,0 0-49 0,0 0 46 16,0 0-47-16,0 0 48 0,0 0-49 0,0 0 46 16,0 0-51-16,0 0 0 0,0 0-97 0,0 0-147 15,0 0-226-15,0 0-769 0,0 0-871 0</inkml:trace>
  <inkml:trace contextRef="#ctx0" brushRef="#br0" timeOffset="43870.99">8727 11862 102 0,'0'0'107'0,"-1"-11"-22"0,1 11-20 0,0 0-31 16,0-14-38-16,0 14-125 0,1-13 40 0</inkml:trace>
  <inkml:trace contextRef="#ctx0" brushRef="#br0" timeOffset="45071.71">9698 11936 5 0,'0'0'239'15,"0"0"-48"-15,0 0-37 0,0 0-24 0,0 0-12 16,0 0-5-16,0 0-5 0,0 0-3 15,0 0-4-15,0 0-5 0,0 0-1 16,0 0-20-16,0 0 28 0,0 0-24 0,0 0 36 16,0 0-31-16,0 0 31 0,0 0-32 0,0 0 28 15,0 0-28-15,0 0 15 0,0 0-25 0,0 0 14 16,0 0-26-16,0 0 13 0,0 0-18 0,0 0 16 16,0 0-19-16,0 0 8 0,0 0-25 0,0 0 9 15,17 0-20-15,-17 0 9 0,19 1-16 0,-7-2 9 16,2 2-20-16,0-1 13 0,1 0-18 0,0 2 15 15,3-2-17-15,-1 0 14 0,2 1-17 0,-1 0 16 16,-1 1-17-16,-1 0 15 0,1-1-16 0,-2 0 11 16,-1 2-8-16,0-2 12 0,-1 1-13 0,0 0 8 15,-13-2-15-15,19 3 11 0,-19-3-9 0,15 1 16 16,-15-1-13-16,0 0 17 0,10 5-21 16,-10-5 23-16,0 0-15 0,0 0 15 0,-9 7-20 15,9-7 19-15,-12 3-23 0,12-3 16 0,-17 4-15 16,17-4 11-16,-23 3-15 0,12-1 16 0,-3-2-15 15,-1 3 16-15,0-2-15 0,1 1 11 0,-2-1-7 16,0-1 18-16,1 0-16 0,1 0 11 0,-1-1-11 16,2 1 20-16,-1-2-1 0,2 1 48 0,12 1 9 15,-22-3 17-15,22 3-19 0,-14-3-38 0,14 3 18 16,-10-5 0-16,10 5-17 0,0 0 6 0,0 0-15 16,0 0 5-16,3-11-13 0,-3 11 11 0,11-6-17 15,-11 6 11-15,19-5-15 0,-8 2 8 0,-1 0-11 16,-10 3 9-16,20-2-12 0,-20 2 2 15,17-2 0-15,-17 2 6 0,16-2-10 0,-16 2 6 16,13-1-12-16,-13 1 15 0,0 0-14 0,17-1 14 16,-17 1-12-16,0 0 11 0,0 0-11 0,15 0 10 15,-15 0-13-15,0 0 8 0,0 0-17 16,13 0 7-16,-13 0-27 0,0 0 6 0,0 0-26 16,0 0 0-16,10-3-54 0,-10 3-50 0,0 0-136 15,0 0-104-15,0 0-439 0,4-10-382 16</inkml:trace>
  <inkml:trace contextRef="#ctx0" brushRef="#br0" timeOffset="46937.16">13304 11980 102 0,'0'0'142'0,"0"0"-5"0,0 0-16 16,-16 0 22-16,16 0-22 0,0 0 12 0,-13-2-21 16,13 2 23-16,0 0-22 0,-14 0 23 0,14 0-29 15,0 0 22-15,-18-2-30 0,18 2 31 0,-11-1-26 16,11 1 31-16,0 0-22 0,-18-1 28 0,18 1-24 16,0 0 21-16,-13-2-18 0,13 2 10 0,0 0-16 15,0 0 11-15,-14-1-16 0,14 1 3 0,0 0-20 16,0 0-2-16,-9-5-15 0,9 5-5 15,0 0-6-15,0 0-6 0,0 0-8 0,0 0-11 16,-11-2-4-16,11 2-6 0,0 0-6 0,0 0-3 16,0 0-6-16,0 0-7 0,0 0 3 0,11-3-3 15,-11 3 0-15,13 0-3 0,-13 0 2 0,23-2-7 16,-7 2 4-16,-1 0 0 0,4 0 2 0,2-1 1 16,0 1 2-16,6 1 0 0,2-1 3 15,-1-1 1-15,3 1 3 0,2 0 2 0,3-2 1 16,0 1 4-16,2-1 8 0,-1 0-1 0,1-1 2 15,-1 1-7-15,-1 1-5 0,0-1-1 0,-5-1-2 16,-1 2-5-16,-1-1-5 0,0 1 5 0,-2-2-5 16,0 2-1-16,-6 1-3 0,1-1 2 0,2-1 1 15,-1 2-3-15,0 0 1 0,-1 0 0 0,1 0-2 16,0 0 0-16,-1 0 5 0,4 0-9 0,3 2 3 16,-2-2 5-16,1 0-3 0,-2 1 9 0,1-1-11 15,-1 1 2-15,-2 0-1 0,-2-1 1 0,1 2-1 16,0-1-2-16,-3 1-1 0,2-2 3 0,-2 1-10 15,-2 0 9-15,0-1 5 0,-2 2-6 16,0-2 1-16,-3 0-1 0,3 1 1 0,-1 0-6 16,-1-1 8-16,0 1-7 0,1-1 8 0,-1 0-2 15,1 1 1-15,1-1 8 0,0 1-8 16,-1-1-4-16,4 0 1 0,-4 2-1 0,2-2 1 16,-2 1 0-16,0-1 1 0,-1 2-3 0,0-2 6 15,-1 0-4-15,-13 0 1 0,25 0-2 0,-25 0 0 16,16 0 2-16,-16 0 0 0,15 2-2 0,-15-2 4 15,13 0-2-15,-13 0 0 0,0 0 2 0,16 1 0 16,-16-1-1-16,0 0-1 0,12 0 5 0,-12 0-6 16,0 0 2-16,0 0 3 0,13 2-7 0,-13-2 3 15,0 0-1-15,0 0 1 0,0 0 0 0,0 0 0 16,11 3-26-16,-11-3-18 0,0 0-52 0,0 0-69 16,0 0-123-16,0 0-126 0,-21-2-635 0,8 1-666 15</inkml:trace>
  <inkml:trace contextRef="#ctx0" brushRef="#br0" timeOffset="49020.42">13775 12070 35 0,'0'0'330'0,"0"0"-45"15,-8-5-69-15,8 5 2 0,0 0-35 0,-11-6 27 16,11 6-36-16,-10-6-4 0,10 6-13 0,-11-6-4 15,11 6-21-15,-11-7-1 0,11 7-37 0,-14-6 11 16,14 6-22-16,-13-3 14 0,13 3-26 16,-10-6 2-16,10 6-24 0,-12-1 9 0,12 1 3 15,0 0 14-15,-14 7 14 0,14-7-5 0,-7 9-4 16,7-9-11-16,-4 17 0 0,4-6-54 0,0 0 56 16,0 4-55-16,4 0 57 0,-2 4-62 15,3-1 58-15,0 2-12 0,-1 3-10 0,2 0-7 16,-1-1-8-16,-1 2-5 0,2-1-4 0,-2-1-5 15,0 2-1-15,-1-1-4 0,-1-4-2 0,0 1-19 16,-2-4-18-16,0 1-15 0,-2 0-35 0,0-4-28 16,1-1-79-16,-3-2-61 0,4-10-118 0,-7 16-90 15,7-16-368-15,-11 7-354 0</inkml:trace>
  <inkml:trace contextRef="#ctx0" brushRef="#br0" timeOffset="49188.29">13542 12278 524 0,'0'0'445'16,"5"-6"13"-16,-5 6-86 0,15-8 23 0,-3 3-122 15,3 1-3-15,3-3-105 0,0 3 22 0,4-1-90 16,1 0 29-16,2 0-94 0,-1 1-34 0,1-1-140 16,0 0-45-16,0 2-116 0,0-2-103 0,0-1-326 15,-6 1-239-15</inkml:trace>
  <inkml:trace contextRef="#ctx0" brushRef="#br0" timeOffset="49405.27">13906 12083 568 0,'-18'6'486'0,"2"-2"-60"16,3 1-40-16,-2 2-32 0,0 2-104 0,2-1 12 15,3 3-92-15,0 0 24 0,3 3-82 0,-2-3 31 16,6 4-26-16,1-2-19 0,2 0-15 0,4 2-17 15,0 0-10-15,2 1-7 0,3 0-16 0,0 2-3 16,3-3-6-16,-2-1-11 0,1 0-60 0,1-2-71 16,-1-3-53-16,1-1-110 0,-1-1-88 0,-2-3-125 15,-9-4-280-15,18 3-291 0</inkml:trace>
  <inkml:trace contextRef="#ctx0" brushRef="#br0" timeOffset="49836.19">13955 12223 454 0,'0'0'459'0,"0"0"-28"0,0 0-57 0,9 6-40 16,-9-6-46-16,12 3-58 0,-12-3-37 0,0 0-41 16,17 0-26-16,-17 0-25 0,14 2-68 15,-14-2 40-15,11 2-63 0,-11-2 47 0,9 3-8 16,-9-3-5-16,0 0-6 0,11 8-7 0,-11-8-11 15,0 0-2-15,0 17-3 0,0-17-4 16,-6 13-6-16,6-13-21 0,-5 14-6 0,5-14-6 16,-5 15-9-16,5-15-10 0,-4 15 9 0,4-15-13 15,-4 12 21-15,4-12-8 0,0 0 23 0,2 14-13 16,-2-14 20-16,0 0-13 0,8 6-6 0,-8-6 12 16,10-3 3-16,-10 3 5 0,9-9 4 0,-1 3 2 15,-3-2 3-15,3-1 1 0,-4 1 20 0,2 0-31 16,-1-3 82-16,-1 3-46 0,0-1 55 0,2 0-57 15,-2 2 68-15,-4 7-50 0,5-17 53 0,-5 17-61 16,4-12 47-16,-4 12-65 0,4-10 43 0,-4 10-67 16,0 0 48-16,5-10-58 0,-5 10 55 0,0 0-60 15,0 0 58-15,0 0-53 0,0 0 53 0,2 10-57 16,-2-10 56-16,2 10-56 0,-2-10 57 16,5 15-15-16,0-6 2 0,-1-3 0 0,2 3-4 15,3 0-4-15,0-3-18 0,-2 2-77 0,2-3-84 16,-1-1-117-16,-8-4-130 0,19 3-550 0,-19-3-546 15</inkml:trace>
  <inkml:trace contextRef="#ctx0" brushRef="#br0" timeOffset="49987.97">14250 12096 230 0,'0'0'581'16,"-12"-9"-73"-16,12 9-46 0,0 0-44 16,-13 2-49-16,13-2-27 0,-6 14-72 0,5-3 40 15,1 0-59-15,1 5 20 0,2 3-70 0,0 3-3 16,3-1-72-16,-2 2 13 0,1-1-60 15,1 2 2-15,-2-2-121 0,-2 0-48 0,0-4-122 16,2 1-137-16,-4-2-164 0,0-3-631 0,-4-1-755 16</inkml:trace>
  <inkml:trace contextRef="#ctx0" brushRef="#br0" timeOffset="50939.93">9893 12127 297 0,'0'0'480'0,"0"0"-76"0,0 0-57 0,0 0-35 16,0 0-35-16,0 0-33 0,0 0-43 0,0 0-27 15,0 0-28-15,0 0-26 0,0 0-13 0,0 0-28 16,0 0-17-16,0 0-10 0,-12-2-8 16,12 2 1-16,0 0-3 0,-18 2-3 0,18-2 2 15,-14 1 3-15,14-1 4 0,-18 8 3 0,8-3-51 16,1 0 54-16,-1 1-49 0,0 1 50 0,1 0-60 15,-2 2 54-15,4 3-59 0,-1-3 56 0,3 3-6 16,1-1-7-16,-1 1-4 0,4 1-4 0,0-1-6 16,2 3 0-16,0 0-5 0,0 1-2 0,3-2-2 15,-1 3 3-15,-3-3-5 0,2 1 2 0,-1-2-37 16,1 1-35-16,-2-3-18 0,0 1-46 0,-3 0-10 16,1-2-46-16,-1 2-12 0,-2-5-78 0,0 2-51 15,0 0-85-15,-2-3-314 0,7-6-227 16</inkml:trace>
  <inkml:trace contextRef="#ctx0" brushRef="#br0" timeOffset="51106.47">9590 12398 501 0,'0'0'496'0,"8"-9"-44"16,-8 9-42-16,15-12-31 0,-3 6-59 0,4-1-49 15,2-1-45-15,1 0-39 0,3 0-94 0,0 1 38 16,-1 1-81-16,2-2-7 0,-1 3-146 15,-2-1-62-15,-1-2-135 0,0 2-68 0,-3 2-460 16,0-3-366-16</inkml:trace>
  <inkml:trace contextRef="#ctx0" brushRef="#br0" timeOffset="51337.7">9997 12169 430 0,'0'0'393'0,"0"0"36"15,-16 2-58-15,16-2-36 0,-9 3-71 0,9-3 27 16,-8 8-95-16,8-8 35 0,-9 11-65 0,9-11 11 16,-4 16-78-16,4-16 42 0,-2 19-74 0,2-19 39 15,0 20-17-15,1-9-17 0,0 2-16 0,2-2-8 16,1 0-8-16,2 3-7 0,-1-3-3 16,2 2-8-16,0-4-1 0,2 3-10 0,1-1-23 15,-1-3-55-15,-1-1-87 0,1-2-100 0,0 0-114 16,-9-5-97-16,14 1-415 0,-14-1-437 0</inkml:trace>
  <inkml:trace contextRef="#ctx0" brushRef="#br0" timeOffset="51757.47">10030 12214 124 0,'0'0'448'15,"0"0"3"-15,0 0-92 0,0 0 20 0,0 0-85 16,7 11 21-16,-7-11-107 0,13 2 18 15,-13-2-88-15,18 4 26 0,-18-4-82 0,21 2 32 16,-21-2-71-16,20 4 41 0,-20-4-69 0,17 2 54 16,-17-2-80-16,13 2 43 0,-13-2-60 0,10 4 41 15,-10-4-18-15,0 0-4 0,3 10-49 0,-3-10 50 16,0 0-8-16,-8 10-13 0,8-10 2 0,-6 7 7 16,6-7-3-16,-6 6 8 0,6-6-4 0,0 0-5 15,-8 5 5-15,8-5 2 0,0 0 3 16,0 0 2-16,0 0 2 0,0 0 11 0,0 0 15 0,0 0-33 15,1-11 62-15,-1 11-36 0,7-10 53 16,-7 10-40-16,10-12 67 0,-3 6-39 0,0 1 49 16,-1-3-47-16,2 2 63 0,-8 6-72 0,13-11 57 15,-13 11-44-15,9-10 55 0,-9 10-60 0,7-8 56 16,-7 8-67-16,7-6 50 0,-7 6-68 0,0 0 44 16,6-7-63-16,-6 7 45 0,0 0-54 0,0 0 55 15,0 0-49-15,0 0 5 0,-9 10 47 0,9-10-57 16,-5 13 50-16,5-13-56 0,-3 13 54 0,3-13-57 15,2 14 51-15,2-6-52 0,-4-8 46 0,12 14-47 16,-4-8 53-16,1-3-147 0,0 1-55 0,-9-4-152 16,23 0-175-16,-10-3-169 0,-1-1-268 0,1-4-502 15</inkml:trace>
  <inkml:trace contextRef="#ctx0" brushRef="#br0" timeOffset="51954.02">10258 12089 170 0,'0'0'705'0,"0"0"-95"16,7 11-69-16,1-5-121 0,0-1 2 0,5 0-85 0,1 3 23 15,0-1-85-15,4 3-35 0,-1-1-42 0,2 1-39 16,-4 1-33-16,2 0 6 0,-3 0-56 16,-4 2 4-16,-2-1-91 0,-3 1-26 0,-4-1-150 0,-4 1-41 15,-2 2-126-15,-4 1-112 0,-5 2-99 16,-1 1-375-16,-7 0-522 0</inkml:trace>
  <inkml:trace contextRef="#ctx0" brushRef="#br0" timeOffset="70932.3">1533 11618 152 0,'0'0'277'0,"0"0"-62"0,0 0 8 0,0 0-35 16,0 0 19-16,0 0-42 0,-4-10 4 0,4 10-42 16,0 0 12-16,0 0-26 0,0 0 8 0,0 0-27 15,1-11 4-15,-1 11-22 0,0 0 9 16,0 0-8-16,0 0 16 0,0-12-4 0,0 12 1 16,0 0-2-16,0 0 3 0,0 0-2 0,2-13 2 15,-2 13-3-15,0 0-18 0,0 0 10 0,0-14 15 16,0 14-6-16,0 0-19 0,0-14-6 0,0 14 7 15,0 0-7-15,0-16-17 0,0 16 29 0,-2-14 18 16,2 14 10-16,-1-19-12 0,-1 7-2 0,-2 1-12 16,1-4 0-16,1-1-8 0,-2-1-44 0,0-1 47 15,0-2 4-15,-1-2-24 0,-1 2 4 0,-1-1 0 16,4 1-10-16,-1-1-9 0,0 3-8 0,-1 0-5 16,2 0-5-16,1 2-27 0,-3 0 22 15,1 1-2-15,1 1 1 0,1 1-3 16,-1 2-2-16,2-1-2 0,-3 2-1 0,2 1-6 15,0-2 1-15,2 11-14 0,-4-17 15 0,4 17 8 16,-6-12-13-16,6 12 8 0,-3-11-4 0,3 11-4 16,0 0 2-16,-3-13-1 0,3 13 4 0,0 0 1 15,-5-9-4-15,5 9 2 0,0 0-2 0,-2-11 1 16,2 11-3-16,0 0 5 0,0 0-3 0,0 0 1 16,-2-10 1-16,2 10-1 0,0 0 3 0,0 0 6 15,0 0-11-15,0 0 2 0,0 0 1 0,-3-11 0 16,3 11 1-16,0 0-1 0,0 0-1 0,0 0 1 15,0 0-12-15,0 0 4 0,0 0 1 16,0 0 1-16,0 0 3 0,0 0 1 0,0 0 5 16,-13 0-19-16,13 0 9 0,-7 5 0 0,7-5 1 15,-9 7 3-15,9-7 1 0,-11 9-9 0,4-1-5 16,2-1 0-16,-1 0 7 0,0 1-6 0,1 1-2 16,-3-1 3-16,2 1-31 0,2 1-29 0,-2-1 20 15,-1 3 29-15,1-1-2 0,0 0-27 0,2-1 1 16,-1 0-10-16,-1 1 39 0,3-3-15 0,-4 2 29 15,3-2 2-15,4-8 2 0,-7 14 2 0,7-14 5 16,-7 11 1-16,7-11 4 0,-6 7 7 0,6-7-3 16,0 0-1-16,0 0 0 0,0 0-2 15,0 0 17-15,-4-9 2 0,4 9-3 0,0-12 6 16,0 12-3-16,4-16 12 0,-4 16-13 0,5-19-2 16,-1 9 2-16,0 1 10 0,2-3-5 0,2 1-6 15,-2 1-9-15,1-2 2 0,0 2-15 0,-1 1 9 16,2 2 11-16,-1 0-3 0,-1-1-6 0,3 2-4 15,0 0-3-15,0 3 3 0,1-2-5 0,2 3 11 16,-1-1-5-16,1 2-11 0,3 1 1 0,-2 0 5 16,1 3-6-16,1-1 15 0,2 0-18 0,-4 2 15 15,3-1-15-15,-3 2 15 0,2-1-15 0,-5 1 11 16,1-2-113-16,-1 1-128 0,-1 0-158 16,-1 0-245-16,-8-4-556 0,0 0-803 15</inkml:trace>
  <inkml:trace contextRef="#ctx0" brushRef="#br0" timeOffset="72032.03">1074 10311 338 0,'0'0'424'15,"9"-4"-60"-15,-9 4-64 0,0 0-46 16,0 0-33-16,0 0-20 0,0 0-14 0,0 0-36 0,8 7-24 16,-8-7-17-16,0 0-16 0,4 10-14 15,-4-10-5-15,0 0-9 0,2 9-11 0,-2-9-7 16,0 0-8-16,0 14-6 0,0-14-3 0,0 0-4 16,-6 13-8-16,6-13-1 0,-6 8-2 0,6-8-16 15,-8 6-5-15,8-6-9 0,-13 2-6 0,13-2 6 16,-15 3-1-16,15-3 6 0,-18-4 8 0,18 4 1 15,-13-6 46-15,13 6 7 0,-15-11-12 0,10 3 13 16,0-1 2-16,-1-4-5 0,3-2-5 0,-1 1-8 16,4 1 0-16,0-2-8 0,0 1-3 0,0 1-7 15,2 1 1-15,0 2-9 0,-2 10-5 0,3-18-4 16,-3 18 1-16,4-11-15 0,-4 11 12 0,0 0-5 16,14 6 13-16,-7 0-9 0,-3 4 8 15,2 3 0-15,-1 2 6 0,4 5-6 0,-4 3 3 16,-1 0-1-16,2 2 4 0,-3 4-10 0,3 2 6 15,-2-4-10-15,-2 1 12 0,0-1 2 0,0 0-10 16,-2 1-6-16,-2-3-33 0,0 1-10 0,-2-2-5 16,-2-2-11-16,0 0-11 0,-1-1 5 0,1-4 5 15,-4-2 5-15,5-1 16 0,-3-5 6 0,-1 3 13 16,3-4 2-16,-2-1 16 0,8-7 32 0,-15 8 31 16,15-8-4-16,-14 1 0 0,14-1 37 15,-14-5-18-15,6 1 27 0,8 4-15 0,-12-13-3 16,7 5-11-16,5 8 8 0,-6-12-12 0,6 12 4 15,-4-13-18-15,4 13-10 0,0-13-11 0,0 13-5 16,7-9-2-16,-7 9-7 0,10-6-3 16,-10 6-4-16,16-3-2 0,-16 3 0 0,20 2 0 15,-8 1-5-15,-1-2 0 0,5 4-1 0,-5-2-7 16,4 1 0-16,-1 3-5 0,-1-2 16 0,3 1 0 16,-2-1 0-16,0 0 1 0,-1-1 0 0,0 1-3 15,-2-2-1-15,0 1-5 0,-11-4-5 0,21 1-17 16,-21-1-13-16,20-5-13 0,-11-1 9 0,-2 0 7 15,1-4 4-15,-1-1 6 0,-4-2 1 0,2 3 18 16,-2 0 30-16,-2-2 5 0,1 3-2 0,-2 9 9 16,2-15 26-16,-2 15-14 0,4-13-14 15,-4 13-11-15,4-11-11 0,-4 11-2 0,0 0 5 0,0 0-14 16,0 0-1-16,14 1 5 0,-14-1-7 16,10 10 6-16,-1-5-1 0,-2 1 0 0,2 0 2 15,-1 1 6-15,6-3-1 0,-1 2 1 0,1-2 0 16,-3 1 1-16,2-5-11 0,1 0-80 0,-1-3-67 15,1-3-111-15,0-3-90 0,1-2-63 0,0-4-7 16,-1-2-20-16,0-5 46 0,-3-1 30 0,2-4 93 16,-6-1 103-16,-1 1 105 0,-4-1 105 15,-2 2 80-15,0 0 77 0,-2 1 37 0,-1 3 20 0,-2-1 26 16,0 4-4-16,1 2-30 0,-2 3-43 0,-2 0 15 16,2 3-25-16,1 0-40 15,5 11-24-15,-12-12-20 0,12 12-12 0,-11-2-20 16,11 2 18-16,-10 8-11 0,10-8-15 0,-6 18-11 15,3-8-13-15,3 5-12 0,0 2-9 0,2 0-6 16,0 6 0-16,1 0 4 0,1 0-8 0,1 2 9 16,0-2-80-16,0 1-107 0,0-2-103 0,0-1-132 15,-1-4-121-15,0-1-101 0,-1-1-331 0,1-5-525 16</inkml:trace>
  <inkml:trace contextRef="#ctx0" brushRef="#br0" timeOffset="72187.12">1359 10384 354 0,'0'0'528'0,"0"0"-44"15,0 0-45-15,0 0-50 0,0 0-64 0,0 0-69 16,0 0-48-16,17 3-47 0,-17-3-19 0,27-2-55 16,-12 1-108-16,7-1-93 0,2-1-118 0,-1 0-124 15,0 1-481-15,2-4-375 0</inkml:trace>
  <inkml:trace contextRef="#ctx0" brushRef="#br0" timeOffset="72715.14">1629 10470 260 0,'-7'9'524'0,"7"-9"-75"0,-11 10-32 16,11-10-14-16,-4 10-26 0,4-10-49 0,0 0-53 15,0 0-52-15,12 2-38 0,-12-2-38 0,18-5-25 16,-8-2-25-16,4-1-17 0,-1 1-32 0,2-3-20 15,-2 2-17-15,-1-2 1 0,0 0-11 0,-2 0 11 16,0-1-13-16,-2 2 13 0,-3 0-14 0,-1 0 12 16,-4 9-14-16,2-14 15 0,-2 14-1 0,-8-11 26 15,8 11 0-15,-13-5 13 0,13 5-1 16,-18 2 1-16,8 0-8 0,-3 2 3 0,5 1-4 0,-1 0-12 16,-2 3 2-16,3 1-5 0,1 1-6 15,1-1-2-15,3 1-5 0,-1 0-3 0,4-10 3 16,4 22 1-16,-1-11 0 0,4 0-1 0,1 0 2 15,2-1 1-15,3-2 0 0,-2-1-4 0,5-1 5 16,-1-2-4-16,0-2 1 0,1-2-7 0,0-2 3 16,2-2-13-16,0-2 4 0,-1-3-8 0,2 2 13 15,-2-3-4-15,-4 3 2 0,3-2 1 0,-5 2 4 16,-2 2 28-16,1-2 8 0,-2 3-20 0,-8 4-3 16,13-7-19-16,-13 7-5 0,14-2 0 0,-14 2 3 15,13 6 42-15,-13-6-7 0,14 12 1 0,-7-4-11 16,1 2 10-16,-2 0-14 0,3 2 13 0,-1-1-19 15,-2 0 12-15,1 2-16 0,2-4 16 0,-4 1-7 16,2-3 0-16,-1 1-1 0,0-2-3 16,-6-6-17-16,11 8-48 0,-11-8-59 15,15-1 2-15,-15 1-39 0,15-9-3 0,-7 2-2 16,0-4-24-16,1-3-2 0,-1 1 12 0,1-6 10 16,0 0 1-16,0-3 5 0,-1 2 30 0,-2 0 22 15,0 2 25-15,2 2-7 0,-4 2-38 0,2 3-131 16,-2 0-108-16,0 3-417 0,-4 8-290 0</inkml:trace>
  <inkml:trace contextRef="#ctx0" brushRef="#br0" timeOffset="73619.81">2389 10372 415 0,'0'0'643'0,"0"0"-93"0,-8 9-56 0,8-9-54 16,0 0-59-16,-11 7-40 0,11-7-37 0,-10 9-45 15,10-9-45-15,-11 10-21 0,5-2-39 0,1-1-23 16,0 2-37-16,1-1-6 0,-2 2-33 0,2-1 8 16,2 1-27-16,-1 1 6 0,3-1-5 0,0-10-5 15,-1 21-8-15,2-10-2 0,2-1-13 0,-3-10-53 16,5 16-32-16,-5-16-23 0,8 12-22 0,-8-12-37 16,11 4-27-16,-11-4-48 0,13-4 8 15,-6-4-6-15,1 0 15 0,-2-6 14 0,1-2 25 16,2-1 33-16,-6 0 67 0,3 0 62 0,-4 1 53 15,1 2 36-15,-2 2 24 0,0-1 21 0,-1 13-7 16,2-17-9-16,-2 17-6 0,-3-12 25 0,3 12-5 16,0 0 1-16,0 0-9 0,0 0-17 0,0 0-14 15,-10 9-17-15,10-9 10 0,0 13 21 0,0-13-12 16,4 17-7-16,-1-8-14 0,3 1-14 0,0-2-4 16,3-1-6-16,-2 0-4 0,5-1 1 0,1 0-7 15,0-2 5-15,-1-3-38 0,2-1-45 0,4-1-39 16,-1-4-23-16,-1 0 6 0,4-3 10 15,-5 1 17-15,0 0 19 0,1-3 18 0,-5 4 31 16,2-1 54-16,-3 0 18 0,-2 2 18 16,0 1 3-16,-8 4-8 0,14-7-17 0,-14 7-15 15,9-6-11-15,-9 6-9 0,7-5-4 0,-7 5-6 16,0 0 2-16,13-3-3 0,-13 3 7 0,0 0 12 16,15-1 34-16,-15 1-5 0,16-3 7 0,-16 3-21 15,16-4 5-15,-4-1-21 0,-3 1 12 0,0-3-18 16,1 3-10-16,-1-3-4 0,-1-1 12 0,-1 1-16 15,1-1 14-15,-3 1-13 0,-1-2 11 0,-4 9-17 16,5-12 13-16,-5 12-20 0,-1-10 14 0,1 10-18 16,-5-8 18-16,5 8-15 0,-11-4 7 0,11 4-4 15,-12 1 15-15,12-1-12 0,-12 4 8 0,12-4-11 16,-9 9 12-16,9-9-7 0,-7 12 14 16,7-12-12-16,0 12 10 0,0-12-9 0,10 14 15 15,-3-7-11-15,4-1 14 0,3 1-14 0,1-3 15 16,3 0-21-16,0-2 4 0,2-2-35 0,3-1-50 15,3-3-26-15,-3-1-17 0,2-2-32 0,2-2-1 16,-1-3-26-16,-2-1 26 0,-1 0 14 0,-4-1 45 16,-1 3 61-16,-4-2 73 0,-4 3 10 0,-1 0 16 15,-9 10 18-15,5-13 27 0,-5 13 15 0,-5-8 1 16,5 8-8-16,-14-1-25 0,14 1-4 0,-19 3-20 16,8 0-2-16,-1 3-21 0,-1 2 2 0,3 1-12 15,0 1 14-15,1-1-20 0,4 1 11 16,0-1-19-16,5-9 14 0,-3 18-15 0,3-18 15 15,7 16-16-15,-2-9 8 0,3-1-18 0,1-1 22 16,-9-5-7-16,22 3 3 0,-22-3-2 0,26-2-13 16,-13-4-21-16,1 0-18 0,0-2-9 0,1-4-20 15,-1-4-11-15,-2 0-7 0,-2-5-7 0,-1-4 9 16,-2-3 17-16,-1 3 8 0,-4 0 20 0,-2 0 40 16,-2 0-23-16,-4 0 77 0,0 3-36 0,-2 0 54 15,-4-2-4-15,-3 5-12 0,2 4-6 0,-2-1-12 16,-1 3-9-16,2 3-30 0,0 1 18 0,1 2-7 15,0 1-17-15,2 1-114 0,2 3-96 16,9 2-144-16,-16-2-130 0,16 2-165 16,0 0-397-16,0 0-663 0</inkml:trace>
  <inkml:trace contextRef="#ctx0" brushRef="#br0" timeOffset="73868.11">3368 10110 751 0,'0'0'689'0,"0"0"-72"0,-3 9-57 0,3-9-65 16,0 0-61-16,0 0-71 0,0 0-68 0,-4 9-64 15,4-9-63-15,0 0-38 0,0 0-29 16,0 0-20-16,-3 12-16 0,3-12-5 0,0 0-14 16,1 16-7-16,-1-16-7 0,3 15-5 0,-3-15-7 15,4 18-9-15,-4-18-53 0,4 19-49 0,-4-19-50 16,6 18-48-16,-2-9-44 0,-4-9-64 0,5 16-19 15,-5-16-28-15,6 12-8 0,-6-12 12 0,6 8 10 16,-6-8 4-16,0 0-20 0,12 1-239 0,-12-1-97 16</inkml:trace>
  <inkml:trace contextRef="#ctx0" brushRef="#br0" timeOffset="74017.42">3352 9900 152 0,'0'0'632'0,"-8"-4"-153"16,8 4-64-16,0 0-61 0,-11-5-24 0,11 5-91 16,0 0-66-16,0 0-134 0,-8-9-186 0,8 9-266 15,0 0-302-15,-1-13-222 0</inkml:trace>
  <inkml:trace contextRef="#ctx0" brushRef="#br0" timeOffset="74547.92">3565 10047 710 0,'0'0'577'0,"0"0"-55"0,0 0-58 0,-11 4-65 16,11-4-46-16,0 0-59 0,-16 0-44 0,16 0-49 16,-14 0-45-16,14 0-29 0,-15 4-25 0,15-4-22 15,-17 7-13-15,10-1-20 0,0 0-13 0,1 1-6 16,-2 0-15-16,3 4-12 0,1-3-26 0,2 3-7 15,0-1-9-15,2-10 3 0,2 22-19 0,2-11-3 16,-1-2-21-16,-3-9 21 0,12 16-5 0,-6-9 24 16,3-4-29-16,-9-3-6 0,19 3-20 0,-19-3 25 15,21-6-2-15,-11 0 34 16,-1 0 9-16,0-1 65 0,-2 0 10 0,0-1 54 16,-2 0 16-16,-5 8 6 0,8-11-8 0,-8 11-13 15,4-9-16-15,-4 9-16 0,0 0-5 0,0 0-16 16,-2-13-7-16,2 13-11 0,0 0-8 0,0 0-9 15,0 0-2-15,-3-9-1 0,3 9-6 0,0 0 12 16,0 0 11-16,0 0 24 0,8-6 10 0,-8 6-24 16,12-7 10-16,-3 1-7 0,2-2-8 0,2-2 3 15,0-4-57-15,4 0 54 0,0-5-66 0,1 0 44 16,0-3-48-16,-2 0 50 0,0-3 0 16,-2 1-4-16,-1 0-2 0,-4 4 8 0,-3 1 46 0,0 1-14 15,-1 5 30-15,-2 1-10 0,-1 1-15 16,-2 11-16-16,-2-14-12 0,2 14-4 0,0 0 4 15,0 0 34-15,-15 6 20 0,10 5 30 0,-2 2 23 16,1 1-4-16,2 5-2 0,2 3-3 0,-1 0-7 16,1 4-11-16,2-3-24 0,1 2-8 0,0 0-19 15,2-1-18-15,-1-3-95 0,2-1-87 0,0-2-87 16,0-2-151-16,1-3-189 0,1-1-231 0,1-6-513 16,3-2-925-16</inkml:trace>
  <inkml:trace contextRef="#ctx0" brushRef="#br0" timeOffset="74886.96">3740 9937 408 0,'0'0'683'15,"-10"3"-95"-15,10-3-77 0,0 0-75 0,-6 6-48 16,6-6-39-16,7 5-46 0,-7-5-107 0,18 2 16 16,-5-1-92-16,3-1 27 0,3-1-81 0,1-1 38 15,5 1-66-15,1-2 31 0,-2-1-49 0,2 1 25 16,-1 0-91-16,0-2 16 0,-6 2-65 15,1-1 58-15,-2 1-50 0,-4-1 72 0,0 2-53 16,-1-1 65-16,-3 2-51 0,-10 1 58 0,16-6 0 16,-16 6 10-16,9-5 24 0,-9 5-33 15,0 0 76-15,0 0-28 0,0 0 69 0,0 0-52 16,-4-8 46-16,4 8-38 0,0 0 23 0,-13-4-34 16,13 4 29-16,0 0-56 0,-18 2 53 0,18-2-28 15,-10 5 6-15,10-5-17 0,-10 8 16 0,10-8-22 16,-9 14 9-16,9-14-21 0,-4 14 2 0,4-14-11 15,0 19 6-15,2-8-12 0,2-1 7 0,3 0-12 16,2 1 1-16,1-3-87 0,1 0-67 0,3-2-151 16,2 0-100-16,3-3-121 0,3-2-174 0,-2-2-492 15,4-3-785-15</inkml:trace>
  <inkml:trace contextRef="#ctx0" brushRef="#br0" timeOffset="75232.49">4464 9915 461 0,'0'0'608'0,"0"0"-65"0,3-11-47 0,-3 11-59 15,0 0-59-15,4-15-35 0,-4 15-92 0,2-10 7 16,-2 10-100-16,0 0 44 0,0-16-67 0,0 16 24 16,0 0-74-16,-2-13 22 0,2 13-71 0,0 0 39 15,0 0-57-15,-9-6 41 0,9 6-55 0,0 0 41 16,-9 7-53-16,9-7 49 0,-5 13-57 0,5-13 53 15,-2 17-50-15,2-17 53 0,0 20-9 16,1-9 30-16,3 1-45 0,-2-1 5 0,2 0-12 16,1 2 30-16,-1-2-38 0,0 1 25 0,1-1-27 15,-2 0 29-15,2-1-34 0,-3 0 23 0,1-1-25 16,-3-9 30-16,-2 20-33 0,2-20 26 16,-7 18-15-16,2-10-24 0,-3 0-36 0,-2 1 41 15,-2-1-18-15,1 0-2 0,-2 1-22 0,-2-4-33 16,2 1-38-16,2 0-35 0,-1-4-45 0,2 1-32 15,10-3-82-15,-17-3-55 0,17 3-103 0,-6-11-432 16,6 11-486-16</inkml:trace>
  <inkml:trace contextRef="#ctx0" brushRef="#br0" timeOffset="75432.14">4700 9608 127 0,'0'0'727'0,"0"0"-105"0,-4-12-71 16,4 12-62-16,0 0-51 0,-16 1-35 0,16-1-46 15,-18 9-52-15,9 0-22 0,-2 2-39 0,3 1-32 16,0 1-3-16,1 4-31 0,2-3-22 0,3 5-39 16,0 0-15-16,2 1-25 0,3 5 1 0,1-2-29 15,1 1-2-15,2 1-10 0,0-3-6 0,-1 1-68 16,1 0-38-16,-1-4-95 0,1 0-55 16,-1-2-114-16,-1-2-94 0,-1-3-139 0,-1-2-122 15,-3-10-334-15,3 14-637 0</inkml:trace>
  <inkml:trace contextRef="#ctx0" brushRef="#br0" timeOffset="76048.27">4598 9940 714 0,'0'0'581'0,"0"0"-66"0,-1-14-56 0,1 14-85 16,12-10-58-16,-4 4-55 0,5-1-46 16,1-2-40-16,4-2-35 0,1 2-32 0,1-3-23 15,3-1-15-15,2-2-16 0,-1 1-15 16,-1-2-14-16,-1 2-19 0,-3 0-4 0,-3 3-2 0,-2-1-2 15,-2 2-1-15,-1-1-4 0,-4 3-1 0,-2 1-4 16,-5 7 2-16,4-11-1 0,-4 11 0 16,0 0 2-16,-10-2 3 0,10 2 23 0,-16 7-2 15,9 0 20-15,-2 0 10 0,0 4-4 0,0 2-6 16,1-2 6-16,2 3-42 0,0-1 91 0,4 3-62 16,1-1 60-16,2-2-47 0,3 1 39 0,1 0-54 15,3-2 41-15,1 0-54 0,3-2 46 16,1-4-43-16,4-4 13 0,1 0-125 0,2-4-5 0,4-2-110 15,1-4-7-15,0-2-39 0,1-4-19 16,-2-2-13-16,2-7 23 0,-2-2 80 0,-4-1 8 0,-3 2 82 16,-4-2 56-16,-3 1 96 0,-5 1 30 0,-1 4 62 15,-4 1 6-15,-3 0 24 0,1 1-16 16,-3 3 6-16,-2 1-6 0,1 4-15 0,-1 0-16 0,0 6-5 16,7 4 42-16,-17 0-39 0,10 4 40 15,-3 6-24-15,2 3 34 0,3 2-12 0,-2 8 7 16,3 0 12-16,3 4-32 0,0 0-35 0,1 8-16 15,2-3-17-15,1 5-16 0,1-4-13 0,1 3-10 16,0 3-27-16,1-5-22 0,-1 0-34 0,-1-2 1 16,-1-4-34-16,-2-2 13 0,-1-2-20 0,0-3 26 15,0-3-19-15,-1-2 33 0,1-3-26 0,-1-2 9 16,1-11-50-16,-4 12 44 0,4-12-25 0,0 0 29 16,0 0-3-16,-4-8 45 0,4-4-36 15,4-4 46-15,0-5-24 0,1-2 50 0,4-4-8 16,2 0 29-16,3-5-21 0,3 0 37 0,1 3-29 15,3-2 16-15,1 3-30 0,1 3 16 0,-4 4-27 16,2 3-6-16,-5 4 0 0,1 1 20 0,-3 5-32 16,0 2 28-16,-2 3-27 0,-12 3 39 0,12 3-13 15,-12-3 19-15,0 0-28 0,-9 21-9 0,-3-9-40 16,-5 2-4-16,-5 4-137 0,-6 3-76 0,-4 2-135 16,-1 1-177-16,-4-1-691 0,-1-1-871 0</inkml:trace>
  <inkml:trace contextRef="#ctx0" brushRef="#br0" timeOffset="76814.27">1979 10796 313 0,'0'0'680'0,"0"0"-72"0,0 0-69 0,0 0-112 16,0 0-68-16,0-14-31 0,0 14-29 0,0 0-5 15,-2-14-79-15,2 14-15 0,-3-12-44 0,3 12-13 16,-5-11-40-16,5 11-12 0,-12-13-17 0,12 13-21 16,-15-6-13-16,15 6-3 0,-19-2-24 0,19 2 11 15,-19 2-13-15,6 6 3 0,3 2-19 0,-2 4 18 16,1 2-16-16,3 3 9 0,2 3-7 0,2 0 7 15,0 5-9-15,4 2 13 0,2 4-12 0,1 1 15 16,1 2-14-16,-2-1 9 0,4 1-48 0,-2-2-7 16,-1 2-37-16,1-4-11 0,-1-5-37 15,-2-1-52-15,0-1-21 0,-2-4-42 0,0-2-32 16,-1-2-20-16,-1-1-8 0,-1-3-7 16,-1-2 30-16,1-2-23 0,-1-1 28 0,5-8-8 15,-13 7 2-15,13-7-153 0,0 0 90 0</inkml:trace>
  <inkml:trace contextRef="#ctx0" brushRef="#br0" timeOffset="77564.63">1736 11087 52 0,'3'-15'625'0,"2"0"-111"15,1 0-57-15,1 1-29 0,6 1-47 0,3-1-59 16,2 3-51-16,0 2-23 0,6 0-41 0,0 2-33 16,2 1-36-16,1 0-17 0,0 3-22 0,0 2-18 15,-2-1-19-15,-3 2-12 0,-2 0-10 16,1 2-50-16,-3-1-52 0,-3 2-29 0,-1 1-12 15,-4 1-5-15,-1-1 5 0,-9-4-16 0,10 10-4 16,-10-10 19-16,4 13 24 0,-4-13 10 0,0 0 18 16,-1 15 9-16,1-15 18 0,-5 10 24 0,5-10 22 15,-4 8 24-15,4-8 23 0,0 0 30 0,-6 10 26 16,6-10 18-16,0 0 3 0,-4 8-9 0,4-8-13 16,0 0-22-16,0 0-18 0,-4 8-22 0,4-8-20 15,0 0-9-15,0 0-10 0,0 0-5 0,-2 14-10 16,2-14-14-16,0 0 23 0,2 16 8 0,-2-16-13 15,5 11-2-15,-5-11 2 0,5 10-4 0,-5-10-3 16,10 8 0-16,-10-8-2 0,9 8 11 16,-9-8-11-16,13 1-33 0,-13-1-29 15,14-2-32-15,-14 2-34 0,13-11 14 0,-7 6 4 16,2-2 10-16,-4-3 19 0,1 1 16 0,-2-2 13 16,-1 0 13-16,1 0 15 0,-3 11 15 15,1-22 28-15,-1 22 36 0,-1-21 9 0,-1 10 9 16,2 11 10-16,-3-17 0 0,-2 8-4 0,5 9 5 0,-6-15 2 15,6 15 13-15,-6-12-21 0,6 12 6 0,-6-10-29 16,6 10 5-16,-6-8-20 0,6 8 3 16,-5-9-24-16,5 9 6 0,0 0-19 0,-6-8 6 0,6 8-10 15,0 0 10-15,0 0-11 0,0 0 7 16,0 0-9-16,0 0 11 0,-13 2-19 0,13-2-19 16,0 0-12-16,0 0 1 0,0 0 6 0,0 0-9 0,-4 9-1 15,4-9 8-15,0 0 4 0,0 0 17 16,0 0 8-16,16 0-1 0,-16 0 6 0,11-3-4 15,-11 3 11-15,14-6-11 0,-5 1 3 0,0 1 8 16,-1 0 10-16,2-1-2 0,-2 0 4 0,1 1-9 16,0 1 1-16,-9 3-3 0,17-7-1 0,-17 7-10 15,20-3 2-15,-20 3-6 0,15 1 4 0,-2 3-2 16,-4 0 2-16,0 2-7 0,0 1 7 16,-1 1-6-16,0 2 12 0,-1 0 0 0,-1 3 6 15,-1-3-7-15,-1 1 5 0,0-3-9 0,0 3 6 16,-1-4-4-16,-3-7 7 0,6 15 0 0,-6-15 11 15,3 9-8-15,-3-9 2 0,0 0-5 0,13 0 5 16,-13 0-7-16,9-9 7 0,-2 1-14 0,-1-2 9 16,1-3-6-16,1 1 24 0,-1-4 19 0,0 2-7 15,2-2-10-15,-2 2-4 0,-2 0-13 0,1 0-54 16,-2 4-121-16,1-1-119 0,-1 3-177 16,-4 8-93-16,5-9-67 0,-5 9-273 0,0 0-455 15</inkml:trace>
  <inkml:trace contextRef="#ctx0" brushRef="#br0" timeOffset="78280.62">3012 10810 568 0,'0'0'522'16,"-18"-7"-54"-16,18 7-66 0,-19-4-33 15,19 4-91-15,-18-2-34 0,18 2-55 0,-18 2-20 0,18-2-43 16,-17 4-9-16,10 2-27 0,-1 1-4 0,2 1-22 16,0 0-1-16,1 1-23 0,3 1 7 0,0 1-17 15,2 2 2-15,3-1-16 0,0 0 9 16,0 1-15-16,4-1 6 0,2 0-40 0,0-1-6 16,1-3-23-16,4 1 0 0,-1-4-18 0,3 0 10 15,1-4-10-15,1-1 25 0,0-3-3 0,2-4 23 16,2-2-3-16,-3-1 33 0,2-3 9 0,-2 2 32 15,-3-3 24-15,1 1 16 0,-4 0 12 0,-3 1-8 16,0 1 6-16,-1 1 5 0,-4-2-21 0,-1 3-19 16,-4 9-15-16,1-16-9 0,-1 16-10 15,-6-9-8-15,6 9-10 0,0 0 0 0,-17 3 6 16,7 3-12-16,1 0-1 0,-1 4 1 16,-1 1 3-16,2 1-5 0,-2 4 3 0,1-1-1 0,2 0 0 15,2 0-1-15,2 1 1 0,0-3-4 16,3-1-15-16,1-12-31 0,0 21-11 0,4-13-37 15,-4-8 4-15,9 8-5 0,-9-8 33 0,18 1-7 16,-7-3 31-16,2-3-4 0,1-3 30 0,-1 0 29 16,3-5 41-16,-1 1 16 0,-1 0 4 0,-4 1 0 15,0 2 14-15,-1-1 7 0,-3 2 6 0,1-1-20 16,-7 9-24-16,8-12-17 0,-8 12-10 0,0 0-8 16,0 0-10-16,0 0 2 0,0 0-8 0,0 0 1 15,0 0-1-15,0 0-3 0,0 0 1 0,0 12-3 16,0-12 4-16,3 11-2 0,-3-11 3 0,9 8 7 15,-9-8-2-15,14 2 3 0,-3-4-39 0,1-2-43 16,4-2-40-16,2-5-28 0,1 0-3 16,3-3 5-16,0-4 28 0,0-2-3 0,1-3 21 15,0-3 17-15,-5 2 32 0,-3 0 22 0,1-1 65 16,-6 2 17-16,-2 2 50 0,0 2 21 0,-4 3-15 16,-1 1-15-16,-2 4-11 0,-1 11-17 0,-1-21-16 15,1 21-9-15,-7-9-9 0,7 9 7 16,0 0-1-16,-17 6 27 0,10 2-25 0,-2 4 59 0,0 5-33 15,2 2 33-15,-1 4-39 0,3 1 25 0,-1 5-9 16,3-3-14-16,2 4-24 0,1-3-4 0,0 2-4 16,2-2-19-16,3-1-62 0,0-2-57 15,3-2-103-15,0-3-135 0,5 0-109 0,-1-6-179 16,1-4-624-16,3-2-854 0</inkml:trace>
  <inkml:trace contextRef="#ctx0" brushRef="#br0" timeOffset="79013.67">3854 10824 21 0,'0'0'771'0,"0"0"-146"16,-1-17-55-16,1 17-59 0,0-11-75 0,0 11-79 0,-3-15 20 16,3 15-88-16,-4-14 10 0,4 14-80 0,-6-14-22 15,6 14-60-15,-10-13-9 0,10 13-46 16,-12-8-3-16,12 8-38 0,-16-1 17 0,16 1-41 15,-18 5 21-15,9-1-33 0,-1 5 24 0,1 0-33 16,0 3 25-16,1 1-1 0,2 3-5 0,2-3-6 16,1 3-12-16,2-1-14 0,2-1-7 0,2 1 1 15,1-1-6-15,2-1-17 0,2-3-19 0,1 1-8 16,0-5-11-16,2-1-14 0,1-3-9 0,-12-2-13 16,24-2 0-16,-10-3 0 0,2-4 11 0,0-3 16 15,0-3 21-15,0 0 16 0,-1-1 41 0,-3 0 32 16,-1-2-16-16,-2 2 71 0,-3 0-35 0,0 3 88 15,-3-2-51-15,0 5 37 0,-3 10-73 0,4-17 36 16,-4 17-61-16,0 0 3 0,0 0 13 16,-7-9 42-16,7 9-33 0,-5 9 37 0,5-9-52 15,-6 13 32-15,3-3-46 0,3-10 30 0,-1 19-34 16,1-19 28-16,0 20-33 0,3-8 30 0,0-3 3 16,-3-9-33-16,9 14 26 0,-9-14-24 0,17 6 28 15,-17-6-28-15,23-1 20 0,-10-2-26 16,3-3 26-16,1-3-35 0,0 2 32 0,-1-5-55 15,1 2 58-15,-3-1-32 0,-1 3 34 0,-2 1-34 0,-2 1 33 16,0 0-41-16,-9 6 34 0,9-5-38 0,-9 5 33 16,0 0-30-16,0 0 33 0,0 0-37 15,-1 15 37-15,1-15-37 0,-5 18 36 0,2-8-31 16,-1 0 36-16,3 2-36 0,1-12 45 0,0 19-39 16,0-19 34-16,6 17-27 0,-6-17 33 0,12 9-33 15,-2-7 30-15,-10-2-39 0,23-3-5 0,-8-3-96 16,2-4 24-16,2-1-68 0,2-5 61 15,-1-1-54-15,2-4 66 0,-4 0-50 0,0-2 76 16,-2-2 14-16,-2-2 8 0,-2 0 10 0,-1 0 15 16,-6 4 13-16,-1-1 30 0,-2 0 41 0,-4 4 28 15,0 1 8-15,-1 1-5 0,-2 1 3 0,0 2-16 16,-1 3-9-16,0 2-13 0,0 3-2 16,6 7 4-16,-13-7 26 0,13 7 10 0,-13 4-10 15,7 3 20-15,1 1-24 0,-3 6-15 0,5 3 29 16,0 4-18-16,0 4-7 0,2 0-12 0,1 4-12 15,1 0-11-15,2 3-9 0,0 0-73 0,-1 0-76 16,3 0-35-16,1-2-131 0,0-6-75 0,0-2-98 16,2-5-125-16,1-2-90 0,0-5-424 0,1-2-708 15</inkml:trace>
  <inkml:trace contextRef="#ctx0" brushRef="#br0" timeOffset="79397.06">4627 10801 580 0,'0'0'625'0,"-1"-10"-58"0,1 10-49 0,0-13-144 16,0 13 12-16,1-13-90 0,-1 13 32 0,2-16-69 15,-2 16 1-15,0-17-35 0,0 17-16 0,-3-20-60 16,-1 12-8-16,-1 1-54 0,-3 1 3 0,-1 2-39 16,-1-1 6-16,-2 5-32 0,-1 0 16 0,-2 5-28 15,-1 1 19-15,-1 2-35 0,1 3 24 16,1 2-31-16,2 1 21 0,1 2-27 0,6-2 31 15,-1 0-32-15,5 2 31 0,3-5-29 0,4 1 24 0,0-2-25 16,4-1 32-16,3-1-32 0,3-4 30 0,-1-3-28 16,1-1 29-16,3-3-27 0,0-1 36 15,2-4-33-15,-1-2 27 0,-2 0-26 0,-1 0 38 16,-2-3 4-16,-4 3 31 0,-1 0-29 0,-1 2 6 16,-8 8-26-16,6-13 12 0,-6 13-26 0,0 0 12 15,-5-11-28-15,5 11 22 0,-12 2-19 16,12-2 19-16,-11 9-37 0,4-2 37 0,1 0-16 15,1 2 18-15,1 0-19 0,2 1 10 0,2-10-4 16,-2 18 14-16,2-18-28 0,7 14-26 0,-7-14-94 16,12 8-47-16,-12-8-120 0,17 3-111 0,-5-6-101 15,2-2-96-15,0-3-431 0,1-2-658 0</inkml:trace>
  <inkml:trace contextRef="#ctx0" brushRef="#br0" timeOffset="79615.46">4911 10343 115 0,'-4'-15'767'0,"2"0"-117"16,-2 3-97-16,0 4-78 0,-1-3-70 0,5 11-53 16,-9-8-30-16,9 8-14 0,0 0-54 0,-17 4 28 15,11 5-51-15,1 4 39 0,0 2-8 0,0 7-30 16,1 1-40-16,0 4-28 0,1-2-21 0,1 7-29 16,0-2-18-16,1-3-24 0,1 3-12 0,0-2-48 15,1-1-47-15,-1-2-44 0,2-2-33 0,-1-4-44 16,0 0 7-16,0-4-80 0,1-1 19 0,-1-3-91 15,-1-11 5-15,3 17-50 0,-3-17-73 0,2 11-70 16,-2-11-58-16,0 0-382 0,0 0-504 16</inkml:trace>
  <inkml:trace contextRef="#ctx0" brushRef="#br0" timeOffset="80147.91">4825 10729 630 0,'-12'-4'332'16,"12"4"22"-16,-11-5 9 0,11 5 15 0,-11-5 13 16,11 5-53-16,-12-3 74 0,12 3-72 0,-9-5 14 15,9 5-71-15,0 0-16 0,-7-6-79 16,7 6-8-16,0 0-57 0,0 0-25 0,9-10-20 0,-9 10 6 15,15-9-39-15,-4 6 2 0,1-2-67 0,2 0-3 16,1-1-67-16,2 2 17 0,1-2-75 0,1 2 58 16,-1 1-33-16,1 0 68 0,0-1-34 0,-2 2 59 15,-1 1-42-15,-1 1 57 0,-2 0-44 16,-1 1 64-16,0 1-51 0,-12-2 52 16,20 4-49-16,-20-4 61 0,18 4-55 0,-18-4 58 15,13 3-49-15,-13-3 60 0,11 3-52 0,-11-3 57 16,0 0-58-16,19-2 56 0,-19 2-65 0,16-5 63 15,-9 0-54-15,1 0 57 0,0-1-60 0,1 0 53 16,-2-3-55-16,1 2 61 0,-2 0-25 0,1 1 103 16,-1 0-21-16,-6 6 38 0,7-13-55 0,-7 13 21 15,0 0-61-15,0-11 24 0,0 11-44 0,0 0 29 16,-12-3-44-16,12 3 28 0,-11 3-32 16,11-3 26-16,-11 9-29 0,11-9 29 0,-6 10-11 15,6-10 56-15,-3 13-29 0,3-13-4 0,2 17-7 16,-2-17-2-16,3 19 12 0,0-9-23 0,0 0 12 15,-1 0-22-15,-1 2 23 0,1 1-30 0,-2 0 18 16,-2 5-18-16,-1-1 21 0,-3 3-24 0,0 2 22 16,-1 0-22-16,-1 6 62 0,0 0 7 0,0-2 7 15,0 3 24-15,2-6 13 0,0 0 8 0,2-2-17 16,-1 0 10-16,0-6-25 0,2-1 9 0,0-2-4 16,0-2 31-16,3-10-19 0,-4 14-21 0,4-14-16 15,0 0-11-15,0 0-20 0,0 0-25 0,-10-7-10 16,10 7-12-16,-3-17-19 0,3 17 22 0,0-21 5 15,0 21-6-15,3-22-27 0,-1 10-30 0,1 1 12 16,2-3 1-16,-2 3-21 0,2-2-26 16,0 1-34-16,0-3-7 0,0 2-74 0,2-2-71 15,0-4-218-15,3 0-102 0,-2 0-194 0,2-5-352 16,1-2-768-16</inkml:trace>
  <inkml:trace contextRef="#ctx0" brushRef="#br0" timeOffset="80314.28">5175 10299 717 0,'0'0'691'0,"0"0"-96"0,0 0-99 0,0 0-94 15,0 0-69-15,0 0-67 0,18-2-50 0,-18 2-44 16,0 0-31-16,18 0-29 0,-18 0-73 16,0 0-163-16,18 0-153 0,-18 0-164 0,12 4-600 15,-12-4-655-15</inkml:trace>
  <inkml:trace contextRef="#ctx0" brushRef="#br0" timeOffset="81196.57">5458 10540 260 0,'0'0'613'16,"0"0"-143"-16,0 0-75 0,-1-11-25 0,1 11-37 16,0 0-71-16,0 0-8 0,1 12-36 15,-1-12-30-15,3 16-32 0,-1-4-80 0,-1 1 44 16,4 2-65-16,-2 2 52 0,2 0-13 0,0 5-15 16,2-1-17-16,-1 1-8 0,3 0-9 0,-1-1-8 15,1-2-7-15,-1 1-5 0,0-1-2 0,0-4-6 16,-2-2 0-16,1-1-1 0,1-2-1 0,-1-3 0 15,1-2-3-15,-8-5-1 0,15 1-34 0,-15-1 38 16,14-10-51-16,-6 0 57 0,0-2-54 16,-2-4 60-16,-1-3-52 0,0-2 58 0,-2-2-63 15,-1 0 53-15,-1 3-53 0,1-1 55 0,0 4 0 16,-2-2-13-16,1 2-8 0,1 3-17 0,-2 2-29 16,1 1-43-16,-1 11-35 0,2-17-7 0,-2 17-49 15,6-10-46-15,-6 10-119 0,0 0-85 0,11-6-480 16,-11 6-472-16</inkml:trace>
  <inkml:trace contextRef="#ctx0" brushRef="#br0" timeOffset="81912.09">5849 10696 130 0,'0'0'653'0,"-14"3"-117"16,14-3-123-16,-13 0 11 0,13 0-104 0,-12 1 9 15,12-1-103-15,0 0 12 0,-15 1-101 0,15-1 25 16,0 0-86-16,-10 3 38 0,10-3-74 0,-6 8 45 16,6-8-67-16,-7 9 54 0,7-9-65 0,-1 11 47 15,1-11-65-15,0 17 57 0,0-17-25 0,1 16-61 16,-1-16-36-16,5 18-31 0,-1-8-14 16,-4-10 0-16,8 14 9 0,-8-14 4 0,10 11 9 15,-10-11-5-15,11 1 15 0,-11-1 15 16,12-3 19-16,-12 3 12 0,12-10 25 0,-6 3 52 15,-6 7 42-15,6-15 28 0,-6 15-25 0,5-15 70 16,-5 15-37-16,3-13 74 0,-3 13-64 0,1-12 42 16,-1 12-48-16,0 0 20 0,0-15-67 0,0 15 28 15,0 0-75-15,0 0 45 0,0 0-58 0,0-11 52 16,0 11-65-16,0 0 53 0,0 0-59 0,13 7 54 16,-13-7-57-16,13 7 61 0,-4-3-64 0,1-1 52 15,2 1-55-15,0-2 55 0,4 0-56 0,-2 0 54 16,2-4-76-16,1 1 15 0,1-2-101 0,1-2 47 15,0-1-58-15,0-4 73 0,-1 0-40 16,0-1 71-16,0-3 15 0,-4 2 26 0,-1-1 19 0,-2 2 28 16,-2 3 31-16,-1-3-24 0,0 4 57 15,-2 1-76-15,-6 6 35 0,10-11-63 0,-10 11 50 16,0 0-64-16,0 0 35 0,0 0-34 0,12 3 65 16,-12-3-61-16,4 9 49 0,-4-9-53 0,3 13 47 15,0-3-56-15,-3-10 51 0,5 17-54 0,0-8 51 16,0 1-51-16,2-1 50 0,-1 2-53 0,0-3 51 15,1 0-51-15,1-1 50 0,-1-1-47 16,2 0 46-16,-9-6-55 0,18 6-25 0,-18-6-103 16,17 2 18-16,-17-2-55 0,19-4 77 0,-9-2-36 15,2 0 79-15,-1-2-40 0,-1-1 76 0,2 0-9 16,-3-3 105-16,-2 3-33 0,0 1 91 0,-1-1-11 16,0 0 71-16,-6 9-54 0,7-12 4 0,-7 12-51 15,0 0 10-15,1-13-40 0,-1 13 30 0,0 0-35 16,0 0 23-16,-15 2-35 0,15-2 20 0,-9 13-30 15,5-6 22-15,0 2-31 0,2 0 21 0,-1 2-30 16,2 1 24-16,1-12-20 0,1 21 19 0,0-9-31 16,3-4 23-16,1 3-65 0,1-4-51 0,1-1-164 15,-7-6-73-15,19 2-166 0,-7-3-201 0,2-5-409 16,-1-3-722-16</inkml:trace>
  <inkml:trace contextRef="#ctx0" brushRef="#br0" timeOffset="82048.74">6457 10382 383 0,'0'0'559'0,"-15"8"-58"0,15-8-83 0,-9 9-57 15,9-9-93-15,-4 10-46 0,4-10-63 0,3 12-104 16,-3-12-100-16,10 13-149 0,-2-7-102 0,2 0-463 16,0-1-272-16</inkml:trace>
  <inkml:trace contextRef="#ctx0" brushRef="#br0" timeOffset="82614.42">6709 10590 85 0,'0'0'656'0,"-18"5"-130"0,18-5-65 16,-19 5-102-16,6-2 13 0,3 0-104 0,-3 0 11 16,3 1-92-16,0 1 15 0,1 1-88 0,-4 0 31 15,5 0-84-15,1 1 43 0,-1 0-76 0,2 3 50 16,6-10-66-16,-6 18 48 0,6-18-59 0,2 16 57 15,-2-16-71-15,6 18 45 0,-1-11-78 16,2 0 10-16,0-2-13 0,-7-5-53 0,18 5 65 16,-18-5-62-16,22-4 51 0,-12 1-49 0,3-4 71 15,-3 0-40-15,2-2 73 0,-3-3-20 16,0 2 88-16,-3 0-23 0,2 1 70 0,-6-1-49 16,2 2 64-16,-4 8-54 0,5-15 43 0,-5 15-76 15,0 0 46-15,-1-14-63 0,1 14 48 0,0 0-61 16,0 0 45-16,-12-1-60 0,12 1 47 0,-6 7-55 15,6-7 10-15,-3 9-11 0,3-9 3 0,2 11 63 16,-2-11-69-16,5 11 52 0,-5-11-51 0,10 10 42 16,-10-10-47-16,15 6 45 0,-15-6-49 0,21 3 26 15,-21-3-50-15,24-3 8 0,-11 0-74 0,3-2 55 16,0 1-51-16,0-4 70 0,0 3-47 16,-2 0 71-16,-1-2-21 0,-2 3 86 0,-2 0-46 15,0 2 56-15,-9 2-63 0,10-5 51 0,-10 5-38 16,0 0 53-16,0 0-50 0,0 0 56 0,0 0-56 15,7 7 48-15,-7-7-58 0,0 0 46 0,-2 11-56 16,2-11 5-16,0 0 5 0,3 13 48 0,-3-13-18 16,6 7 9-16,-6-7-13 0,12 5 1 0,-12-5-7 15,16 0-7-15,-4 0-4 0,-12 0-2 0,23-6-5 16,-12 3-1-16,1 1 20 0,-2 0-31 0,-10 2 23 16,20-5-30-16,-20 5 12 0,16-1-15 0,-16 1 32 15,0 0-37-15,14-2 33 0,-14 2-24 0,0 0-4 16,0 0 4-16,0 0-5 0,0 0-38 0,0 0-63 15,4 9-3-15,-4-9-123 0,0 0-47 0,0 0-197 16,11 1-121-16,-11-1-423 0,17-5-635 16</inkml:trace>
  <inkml:trace contextRef="#ctx0" brushRef="#br0" timeOffset="82980.42">7317 10518 301 0,'0'0'652'15,"-23"0"-84"-15,11 1-51 0,-1 1-63 16,1-1-64-16,-2 1-115 0,3-1 22 0,-1 2-89 16,2 1 44-16,0 1-74 0,2 1 18 0,-1 0-84 15,3 1 19-15,6-7-66 0,-8 15 30 16,8-15-57-16,-1 17-3 0,1-17-5 0,4 19-5 16,1-9-2-16,3-1-4 0,2 1-4 0,1-2-1 15,3 1-2-15,2-5-21 0,0 1-48 0,5-2-31 16,-1-3 39-16,2-3-61 0,1-2 53 0,2-2-57 15,2-2 64-15,0-4-43 0,-3-1 62 0,-2 0-40 16,-4 1 94-16,-4-2-34 0,0 2 101 0,-5 3-61 16,-1-2 63-16,-3 1-49 0,-5 11 55 0,1-16-63 15,-1 16 51-15,-9-13-51 0,1 9 53 0,8 4-36 16,-17-4 38-16,5 8-32 0,2 0 29 16,-4 2 0-16,2 4 26 0,2 1-8 0,-1 2 11 15,3 0 2-15,3-1-7 0,1 2-17 0,3-2-15 16,2 0-11-16,1-3-11 0,5 1-19 0,2-4-107 15,2 0-119-15,1-4-156 0,2-1-141 0,5-3-217 16,-1-2-652-16,0-4-957 0</inkml:trace>
  <inkml:trace contextRef="#ctx0" brushRef="#br0" timeOffset="85296.41">7458 10578 52 0,'0'0'186'0,"0"0"-53"0,0 0-14 16,0 0-15-16,0 0 10 0,0 0-12 0,0 0 7 16,0 0-14-16,0 0 15 0,0 0-25 0,0 0 15 15,0 0-22-15,0 0 25 0,0 0-17 0,0 0-1 16,0 0-9-16,0 0-1 0,0 0 2 0,0 0 4 16,0 0 2-16,0 0 0 0,0 0 4 0,0 0 9 15,0 0-2-15,9 4 4 0,-9-4 0 0,0 0 5 16,0 0-1-16,0 0 4 0,0 0-2 0,0 0-11 15,5 10-10-15,-5-10-1 0,0 0 6 16,4 8-17-16,-4-8-1 0,0 0-55 0,4 11 58 16,-4-11-59-16,5 8 55 0,-5-8-62 0,4 9 50 15,-4-9-59-15,7 11 50 0,-7-11-53 0,10 12 57 16,-10-12-60-16,11 11 60 0,-5-5-64 16,2 0 55-16,-1-1-53 0,1 1 56 0,0-1-56 15,2-1 52-15,-1 1-6 0,1-3-4 0,2 3-2 16,-12-5-5-16,19 4-3 0,-19-4 1 0,20 3-45 15,-20-3 60-15,17 4-53 0,-17-4 60 16,17 1-62-16,-17-1 61 0,14 0-52 0,-14 0 56 16,14-1-55-16,-14 1 43 0,0 0-43 0,14-5 45 15,-14 5-51-15,0 0-11 0,11-6-153 0,-11 6-59 16,0 0-124-16,4-10-169 0,-4 10-407 0,0 0-511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6:33:41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21683 6336 38 0,'0'0'118'0,"0"0"-37"16,0 0-32-16,0 0-26 0,0 0-24 0,0 0-17 16,0 0-13-16,0 0-8 0,7-5-36 0,-7 5 24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6:35:13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22092 10024 370 0,'4'-15'319'0,"-4"15"-35"0,2-14-79 0,-2 14 10 0,0-14-65 15,0 14 58-15,-3-18-17 0,3 18-12 0,-4-17-16 16,0 8-12-16,1-2-8 0,0 3 4 0,-1-2-6 16,0 2-4-16,0 1-3 0,-1-3-8 15,5 10-9-15,-8-14-12 0,3 7-9 0,5 7-10 16,-8-12-15-16,8 12-8 0,-6-11-11 0,6 11-11 16,-6-7-7-16,6 7-10 0,0 0-9 0,-7-11-4 15,7 11-5-15,0 0-4 0,-5-8-2 0,5 8 2 16,0 0-2-16,0 0 4 0,0 0-3 15,-10-1 2-15,10 1 0 0,0 0-5 0,0 0 6 16,0 0 2-16,-11 1-2 0,11-1-1 0,0 0 0 0,0 0 0 16,0 0-1-16,0 0 5 0,0 0-2 0,0 0-2 15,0 0 6-15,-12-1-5 0,12 1-2 16,0 0-4-16,0 0 2 0,0 0 0 0,0 0 2 16,0 0-2-16,0 0 1 0,0 0 0 0,0 0 3 15,0 0-4-15,0 0 4 0,0 0 1 16,0 0-3-16,0 0-1 0,0 0 5 0,0 0-5 15,0 0 0-15,0 0-1 0,0 0-1 0,0 0 1 16,0 0-9-16,0 0-60 0,0 0-46 0,0 0-44 16,0 0-25-16,0 0-13 0,0 0-23 0,0 0-55 15,0 0-40-15,0 0-76 0,0 0-286 16,0 0-188-16</inkml:trace>
  <inkml:trace contextRef="#ctx0" brushRef="#br0" timeOffset="36636.97">22001 9903 365 0,'0'0'339'0,"0"0"-33"16,-3-9-75-16,3 9 47 0,0 0-15 0,0 0-19 16,-2-11-19-16,2 11-23 0,0 0-11 0,0 0-10 15,-1-9-17-15,1 9-11 0,0 0-61 0,3-11 48 16,-3 11-66-16,0 0 48 0,0 0-72 0,1-12 52 16,-1 12-67-16,0 0 49 0,0 0-63 0,2-11 49 15,-2 11-61-15,0 0 53 0,0 0-61 0,3-11 53 16,-3 11-62-16,0 0 57 0,0 0-62 15,2-11 56-15,-2 11-58 0,0 0 59 0,0 0-53 16,0-15 59-16,0 15-42 0,0 0 64 16,0 0-56-16,2-13 55 0,-2 13-50 0,0 0 43 0,0 0-47 15,0 0 50-15,-2-12-60 0,2 12 46 16,0 0-56-16,0 0 49 0,0 0-59 0,0 0 48 16,0 0-58-16,-2-10 48 0,2 10-44 0,0 0 34 15,0 0-38-15,-8 6 50 0,8-6-58 0,-7 8 54 16,7-8-50-16,-8 15 62 0,4-5-31 0,0 2 51 15,2 1-21-15,-1 4 3 0,2-1 9 0,1 3 37 16,0 2-24-16,1 5 21 0,0-1-30 0,3 7 49 16,0 0-36-16,0 2 4 0,0-1-5 0,0 2 8 15,-1 0-31-15,0 1 9 0,1-3-20 0,-2 3 8 16,1-2-18-16,-1 0 0 0,0-1-4 16,-2-3-8-16,-2-2 4 0,2 0 5 0,-2-1-3 15,-1 0-2-15,2-1 0 0,-1-1-5 16,-1-1-7-16,-1-2-16 0,0 0-11 0,2-5 0 15,-2 0 13-15,0 1-30 0,-1-5 10 0,0 1-50 16,1-2 19-16,-1 0-70 0,1-3 11 0,-1 0-94 16,0-1 26-16,-1-1-80 0,-1-1 25 0,7-6-40 15,-10 6-52-15,10-6-38 0,-13 4-20 0,13-4-41 16,-10-5-311-16,10 5-260 0</inkml:trace>
  <inkml:trace contextRef="#ctx0" brushRef="#br0" timeOffset="36803.61">21807 10400 539 0,'1'-15'498'16,"1"1"-31"-16,2-1-65 0,1 2-31 0,3-4-51 15,4 2-36-15,2 0-45 0,3 1-28 16,6 0-38-16,2 0-85 0,3 3 39 0,3 2-32 16,0 1-15-16,-1 3-19 0,-4 2-91 0,1 0-79 15,0 1-94-15,-1 1-74 0,-3 1-128 0,0 0-515 16,-2 0-490-16</inkml:trace>
  <inkml:trace contextRef="#ctx0" brushRef="#br0" timeOffset="37120.96">22445 9768 484 0,'0'0'538'0,"0"0"-134"16,-7-6-63-16,7 6-67 0,0 0 26 16,0 0-38-16,0 0-30 0,0 0-26 0,-11 6-31 15,11-6-22-15,-3 13-20 0,3-13-17 0,-5 16-61 16,3-6 44-16,0 4-57 0,-3 2 47 0,1 1-56 16,-1 3 49-16,3 0-54 0,-2 4 53 15,1 1-67-15,1 2 53 0,1-1-12 0,1 3-10 16,1 0-9-16,1 4-9 0,1-2-8 0,1-2-21 15,3 2 28-15,-2-4-10 0,3 0-1 0,0-5-61 16,0 0 14-16,2-2-18 0,-1-2-31 0,2-1-42 16,1-2-71-16,1-3-73 0,-1-2-94 0,0-3-70 15,1-1-467-15,-2-5-463 0</inkml:trace>
  <inkml:trace contextRef="#ctx0" brushRef="#br0" timeOffset="37541.25">22541 10007 105 0,'-6'-7'557'0,"6"7"-51"16,-6-12-121-16,6 12 33 0,0 0-88 0,1-12 8 15,-1 12-106-15,11-5 18 0,-11 5-94 0,16-1 29 16,-2 2-76-16,-1 3 42 0,2-1-62 0,1 1 39 16,0 2-71-16,-1 0 38 0,0 1-68 0,-2 1 49 15,-1 2-65-15,-1 0 48 0,-4 2-57 0,1-2 47 16,-2 4-58-16,-3-4 52 0,-1 2-58 0,-2 1 53 15,-1-1-55-15,0 0 50 0,-3 0-28 16,-1-2 1-16,1 1-15 0,-1-1-17 0,0-2-7 16,5-8 3-16,-8 13 6 0,8-13-13 15,-5 8-10-15,5-8 8 0,0 0 12 0,0 0 2 16,0 0 11-16,0-16-1 0,3 6 10 0,-1-1 23 16,2-2-34-16,1-1 82 0,0 1-21 0,0-2 71 15,2 4-23-15,-2-1 16 0,-3 0 2 0,2 5-4 16,-4 7-18-16,5-16-19 0,-5 16-17 0,6-12-6 15,-6 12-12-15,0 0-17 0,5-8 16 0,-5 8 6 16,0 0 26-16,6 7-29 0,-6-7 25 0,4 11-34 16,-2-1 23-16,-2-10-36 0,7 18 20 0,-3-5-31 15,2 1 27-15,2-1-29 0,2 3 20 0,0 0-22 16,4-1-3-16,-1 0-57 0,3-2 1 16,0-3-95-16,2-1-36 0,-2-3-110 0,2-2-123 15,-1-2-138-15,2-5-602 0,-1 0-779 16</inkml:trace>
  <inkml:trace contextRef="#ctx0" brushRef="#br0" timeOffset="37786.62">23026 9820 132 0,'-9'-8'582'0,"3"3"-98"0,6 5-68 0,-9-8-27 16,9 8-14-16,0 0-50 0,0 0-32 0,0 0-84 15,0 0 36-15,9 4-74 0,0 2 39 0,4 2-68 16,2 1 47-16,4 4-48 0,3 2-25 15,0 1-23-15,1 2-13 0,3 4 50 0,-3-1-43 16,-3-1 11-16,0 3-46 0,-3-1 18 0,-5 2-42 16,-1 2 6-16,-4-4-45 0,-3 3 26 0,-3-3-72 15,-3 1 25-15,-2 0-95 0,-3-3 30 0,-3 0-21 16,-1 0-24-16,-3-3-23 0,0-1-40 16,-1-1-19-16,0-2-25 0,2-3-49 0,1-2-61 15,0-2-71-15,12-6-389 0,-16 5-353 0</inkml:trace>
  <inkml:trace contextRef="#ctx0" brushRef="#br0" timeOffset="38137.1">23526 9928 592 0,'0'0'572'0,"10"4"-36"0,-10-4-90 0,0 0-8 15,13 5-100-15,-13-5 20 0,21 6-68 0,-5-3-17 16,3 1-38-16,7-1-41 0,-1 3-47 0,7-2-31 16,-1 3-22-16,-3-1-19 0,-1-1 23 0,0 0-58 15,-2-1 29-15,-2 1-49 0,0 0 30 16,-5 0-45-16,-1-2 24 0,-1 2-68 16,-4-1 43-16,-1 0-30 0,-11-4 44 0,12 10-47 0,-12-10 46 15,3 12-43-15,-3-12 47 0,-7 13-43 16,-1-6 58-16,-2 2-35 0,0 1 31 0,-5-1-36 15,-1 1 35-15,-1 1-35 0,-3 1 31 0,0 0-42 16,-1-2 39-16,3 2-41 0,-1 0 38 0,1-1-105 16,1 1 10-16,0-2-104 0,4-1 5 0,0 0-72 15,1-1-73-15,4-2-66 0,0 0-42 0,1 0-40 16,7-6-390-16,-8 7-404 0</inkml:trace>
  <inkml:trace contextRef="#ctx0" brushRef="#br0" timeOffset="38371.82">23934 10274 363 0,'-12'8'651'16,"-1"-2"-73"-16,2 1-68 0,-3-1-75 0,-2 0-116 15,1 0 27-15,-1 0-90 0,-1 0 11 0,2 0-92 16,-1 0 19-16,2 0-88 0,0 0 26 0,1 2-79 15,2 0 37-15,-2 1-67 0,4-2 36 0,-1 0-49 16,2 1 40-16,1 0-106 0,0 0-1 0,2-1-139 16,5-7-62-16,-9 12-107 0,9-12-131 15,-7 7-501-15,7-7-594 0</inkml:trace>
  <inkml:trace contextRef="#ctx0" brushRef="#br0" timeOffset="38703.35">24100 10126 579 0,'-14'3'571'0,"14"-3"-95"16,-16 9-61-16,16-9-65 0,-15 11-58 0,15-11-47 16,-10 13-38-16,10-13-31 0,-5 14-25 0,5-14-18 15,2 17-22-15,3-7-18 0,3-1-18 16,2 3-12-16,3-4-11 0,4 3-14 0,4-3-7 15,0 0-1-15,3 0-8 0,-1-4 1 0,1-1-5 16,-1-2-2-16,-2-2 0 0,3-4-4 16,0-2-3-16,-1-2-11 0,0-4-45 0,-3-3 66 15,-4 0-57-15,-3 1 67 0,-5-2-28 0,-2 3 81 16,-6 1-25-16,-5 0 65 0,-3 1-37 0,-5-2 28 16,-4 4-50-16,-6 0-3 0,0 2 14 0,-3 4-44 15,1 0 27-15,0 4-48 0,2 2 28 0,1 4-105 16,4 2-24-16,1 3-127 0,1 0-32 15,4 3-114-15,3 0-110 0,2 2-151 0,3-2-272 16,1 0-462-16</inkml:trace>
  <inkml:trace contextRef="#ctx0" brushRef="#br0" timeOffset="40086.01">22423 10949 402 0,'0'-12'445'15,"0"0"-40"-15,0 12-41 0,0-22-29 0,-1 11-43 16,0 0-54-16,-2-2-38 0,0 1-12 0,-1-1-16 16,-1 1-30-16,-1-1-62 0,0 1 53 0,-1 2-65 15,0-2 41-15,-2 4-65 0,-2 0 41 0,2 2-66 16,-1 2 48-16,0 2-62 0,10 2 46 0,-22 3-51 15,11 3 49-15,-1 4-6 0,-2 4 14 0,4 6-3 16,0 5-10-16,-2 3-8 0,6 5 1 0,-2 6 15 16,4 5-12-16,-1 2 4 0,5 2-39 0,0 1 65 15,2 1-46-15,4 1 39 16,-1 2-62-16,1 0 46 0,2 0-56 0,0-1 52 16,-1 1-57-16,0-3 50 0,1 1-52 0,-3-2 53 15,0-2-55-15,-1 1 52 0,-1-4-48 0,-1-5 43 16,-2-2-44-16,-2-1 40 0,1-1-46 15,-3-1 57-15,-2-1-53 0,1-3 54 0,-2 1-55 0,0-4 53 16,-2-1-60-16,-1-4 53 0,1-1-53 0,-2-2 53 16,0-1-51-16,1-3 54 0,-3 1-50 0,3-4 72 15,-2-2-58-15,0-2 52 0,-1 0-58 0,-1-2 49 16,1-5-53-16,-1 2 52 0,0-3-55 0,0-1 13 16,-3-4 17-16,3-1-4 0,-1-1 3 15,-1-4-10-15,4 1 5 0,-3-3-3 0,1 0 40 16,3-1-93-16,1-2-11 0,-2 2-108 0,2-2-17 15,2 2-128-15,1 0-153 0,0 0-168 0,2-1-305 16,1 1-517-16</inkml:trace>
  <inkml:trace contextRef="#ctx0" brushRef="#br0" timeOffset="41036.19">23024 11059 120 0,'-7'-12'431'0,"2"4"-72"0,0-3-49 0,-1 1-40 16,1-1-29-16,-2 3-28 0,1-2-14 0,-1 2-14 16,2 1-26-16,0-1-21 0,5 8-21 0,-10-11-29 15,10 11-1-15,-8-5 10 0,8 5 6 16,-7 5 9-16,7-5 7 0,-7 17-3 0,5-2-1 16,-2 4-11-16,1 3 0 0,2 6-49 15,1 6 54-15,1 0-56 0,-1 4 47 0,3 5-60 16,1 1 44-16,-2 0-66 0,1 0 47 0,-1 0-54 15,1-1 41-15,-1 2-56 0,0-8 46 0,0 0-55 16,0 1 51-16,-1-2-53 0,2-2 53 16,0-1-57-16,1 1 46 0,-1-8-55 0,-1 0 1 0,2-1-39 15,-1-2 35-15,-2-2-78 0,0-5 34 0,2 1-32 16,-2-4-16-16,0-1-9 0,-1 0-23 0,0-12-46 16,2 17-52-16,-2-17-52 0,-2 13-24 0,2-13-34 15,-5 6-322-15,5-6-193 0</inkml:trace>
  <inkml:trace contextRef="#ctx0" brushRef="#br0" timeOffset="41219.43">22759 11653 359 0,'9'-10'443'0,"5"0"-104"15,2 0 33-15,4 1-98 0,7-4 23 0,2 3-78 16,3 0 15-16,5-3-79 0,0-2 21 15,2 5-82-15,0-2 27 0,-7 3-86 0,-1-1-49 16,-1 1-160-16,0 0-38 0,-7 2-88 0,0-2-467 16,-1 1-283-16</inkml:trace>
  <inkml:trace contextRef="#ctx0" brushRef="#br0" timeOffset="41519.36">23365 11064 542 0,'-9'-7'494'0,"9"7"-42"0,-10-4-68 16,10 4-38-16,-12-2-75 0,12 2-24 0,-14 2-37 16,14-2-27-16,-13 5-33 0,7 1-15 0,-2 2-17 15,1 2-22-15,0 4 1 0,2 0-13 16,0 4-17-16,0 2-10 0,1 4-61 0,2 1 53 15,-1 0-58-15,2 3 58 0,1 1-65 0,1-1 61 16,3 5-62-16,-1-1 56 0,3-1-58 0,-1 0 55 16,1-3-6-16,1-3-29 0,-1-3-63 0,3 0-49 15,-1-3-53-15,1-1-62 0,1-2-89 0,1-4-83 16,1-4-106-16,1 0-239 0,-1-3-250 0</inkml:trace>
  <inkml:trace contextRef="#ctx0" brushRef="#br0" timeOffset="41918.93">23398 11234 105 0,'0'0'638'0,"0"0"-85"0,0 0-62 16,0 0-44-16,0 0-93 0,19-1-62 0,-6 5-38 16,1 0-38-16,3-1-92 0,0 3 30 0,0-1-82 15,-1 2 35-15,0 0-62 0,0 0 36 0,-2 2-64 16,-3-1 45-16,1 0-59 0,-5 3 25 15,0-1-59-15,-3 0 56 0,-4-10-58 0,1 19 37 0,-4-9-57 16,-2-1 50-16,-3 2-72 0,-2 1 45 16,0-5-64-16,0 3 41 0,-3-2-43 0,2-2 57 15,2 1-40-15,-3-5 64 0,12-2-47 0,-13 2 59 16,13-2-44-16,-9-6 59 0,9 6-49 0,-2-15 71 16,2 15 36-16,1-24 18 0,3 6 14 0,0 2 1 15,2-1-7-15,1-3-5 0,-1 2 17 0,0 2 17 16,-1 2-35-16,1 2 34 0,-3 2-68 15,1 1 36-15,0 0-77 0,-4 9 42 0,6-7-5 16,-6 7 45-16,0 0-19 0,8 7 10 0,-8-7-40 16,6 15 25-16,-3-6-43 0,1 4-2 0,1 0-3 15,1 2-7-15,2 3-3 0,1 0 1 16,1 0-3-16,3 1 3 0,-1-2-6 0,3-2-61 0,-1 0-53 16,2-3-33-16,1-1-153 0,0-4-69 15,-2-2-146-15,3-3-83 0,-3-4-399 0,2-1-583 16</inkml:trace>
  <inkml:trace contextRef="#ctx0" brushRef="#br0" timeOffset="42119.91">23754 11000 235 0,'-7'-13'505'0,"1"5"-77"16,6 8-5-16,-6-11-3 0,6 11-29 16,0 0-53-16,0 0-50 0,11 8-28 0,-2 1-23 15,3 3-17-15,1 1-74 0,5 6 43 16,-1 0-78-16,1 5 30 0,-3-2-75 0,0 3 30 15,-2 2-58-15,0-1 34 0,-5 0-58 0,-3 0 32 16,-3-3-91-16,0 2-24 0,-4 0 12 0,-2-1-96 16,-2-1-9-16,0 0-102 0,-4-3 0 0,0-1-97 15,1-3-51-15,-1 2-82 0,4-5-263 0,-2-2-268 16</inkml:trace>
  <inkml:trace contextRef="#ctx0" brushRef="#br0" timeOffset="42571.45">24203 11281 549 0,'-6'-9'529'0,"6"9"-70"0,0 0-63 0,-15 0-37 16,15 0-65-16,0 0-44 0,-14-1-26 0,14 1-37 15,0 0-37-15,-16 0-30 0,16 0-22 0,0 0-20 16,-14 0-15-16,14 0-13 0,0 0-9 0,-14 4-5 15,14-4-11-15,-8 7 0 0,8-7-59 0,-7 8 57 16,7-8-52-16,-4 11 54 0,4-11-55 0,-1 11 59 16,1-11-57-16,1 13 56 0,-1-13-66 15,2 9 42-15,-2-9-56 0,4 9 47 0,-4-9-81 16,0 0 47-16,12 1-8 0,-12-1-11 0,13-5-3 16,-13 5 7-16,12-11 9 0,-5 3 6 0,2-2 5 15,-3 0 6-15,0-3 12 0,1 1 8 16,-1-1 10-16,1-2 20 0,-2 0-3 0,-1-2 9 15,-1 0 23-15,0 1-17 0,0-2 11 16,-2 0 9-16,-2 0-3 0,-1 2 9 0,2-2 14 16,-2 2 6-16,-1 2-1 0,1 3 12 0,0 0-21 0,2 11-18 15,-2-17-14-15,2 17-4 0,0 0 19 0,0 0 12 16,0 0 11-16,0 0-51 0,9 7 42 16,-4 3-51-16,1 3 51 0,3 1-54 0,-1 6 46 0,1-2-55 15,1 3 46-15,-2-1-53 0,1 2 45 16,-2 0-70-16,2-2-50 0,-1-1-153 0,-3 0-75 15,0-4-155-15,3-1-85 0,-1-2-417 0,-3-2-552 16</inkml:trace>
  <inkml:trace contextRef="#ctx0" brushRef="#br0" timeOffset="43034.49">24422 11137 69 0,'0'0'706'0,"6"-15"-120"0,-6 15-44 0,9-6-79 16,-9 6-80-16,14 2-50 0,-14-2-91 15,19 4 35-15,-9 0-85 0,1 2 17 0,-1 2-82 16,0 0 59-16,1 1-64 0,-1 1 5 0,-1-1-55 16,-2 2 24-16,1-2-51 0,-2 1 27 0,-2-1-55 15,1 0-64-15,-1-1 22 0,-4-8-83 0,5 15 39 16,-5-15-65-16,6 10 53 0,-6-10-37 0,3 9 18 16,-3-9-58-16,0 0 75 0,0 0-29 15,0 0 71-15,9-6 8 0,-9 6 10 0,1-16 14 16,-1 16 33-16,2-22 32 0,-1 12 38 0,-1-2 26 15,0 12-14-15,1-22 66 0,-1 22-36 0,0-19 49 16,0 19-30-16,0-15 2 0,0 15-38 0,2-12-5 16,-2 12-43-16,0 0 9 0,3-13 9 0,-3 13 10 15,0 0-18-15,0 0 4 0,13 2-7 0,-13-2 1 16,9 5-17-16,-9-5-8 0,12 9-15 16,-6-3-4-16,-6-6-9 0,14 10-2 0,-14-10-8 15,12 9-10-15,-12-9-30 0,11 9-12 0,-11-9-30 16,9 7 15-16,-9-7-13 0,6 8 27 0,-6-8-10 15,0 0 30-15,0 13-10 0,0-13 17 0,-2 9-12 16,2-9 25-16,-7 8-10 0,7-8 20 0,-4 8-17 16,4-8 16-16,0 0 0 0,-7 11 13 0,7-11 13 15,0 0 6-15,7 14-14 16,-7-14-4-16,11 6-1 0,-2-4-13 0,2 0-56 0,2 0-114 16,1-1-95-16,4-1-237 0,0-3-161 0,4 2-722 15,-4-2-972-15</inkml:trace>
  <inkml:trace contextRef="#ctx0" brushRef="#br0" timeOffset="43671.93">22312 12236 408 0,'0'0'571'16,"-9"8"-3"-16,9-8-100 0,0 0-5 0,0 0-124 16,0 0 33-16,5 9-82 0,-5-9-26 0,17-3-24 15,-6 0-33-15,4 1-35 0,2-3-42 0,1 2-22 16,5-3-25-16,0 1-16 0,1-1-47 0,1 1-50 16,0 2-128-16,1-1-87 0,-2 0-208 0,2 1-119 15,-1 0-461-15,-1 0-645 0</inkml:trace>
  <inkml:trace contextRef="#ctx0" brushRef="#br0" timeOffset="44119.03">22971 12212 643 0,'-15'8'672'0,"2"-1"-56"0,-2-1-134 15,1 1-21-15,0 0-114 0,0-1 9 0,1 2-102 0,0-3-41 16,2 1-39-16,2 0-33 0,0 0-34 0,1 0-23 15,0 0-17-15,8-6-9 0,-9 9-13 0,9-9-5 16,-7 9-1-16,7-9-13 0,-4 8-8 0,4-8-36 16,0 0 0-16,-5 9-109 0,5-9 4 0,0 0-82 15,0 0 26-15,-10-3-50 0,10 3 80 16,-8-9-20-16,3 2 79 0,0-2-30 0,-2 0 74 16,1-2-6-16,-2 0 113 0,2 1-9 0,0 1 105 15,0-1-53-15,1 3 62 0,-1-2-47 0,6 9 46 16,-8-12-80-16,8 12-9 0,-4-9 24 0,4 9 10 15,0 0-8-15,0 0-7 0,14-2-7 0,-5 6-15 16,2 0-12-16,3 2-11 0,0-1-11 0,5 4-9 16,0-2-4-16,3 1-5 0,-1 0-1 0,4 1-1 15,-1-2-6-15,0-1-4 0,1-2-13 0,-1 1-36 16,-4-2-33-16,0-1 34 0,-1-2-80 16,-4 0 33-16,-1 0-50 0,-2-4 77 0,-2 0-41 15,-1-1 67-15,-4-1-40 0,-5 6 66 16,0-16-12-16,0 16 41 0,-11-19 17 0,0 8 34 15,-2-1 10-15,-3 1-7 0,-3-1-11 0,-1 3-12 16,1-2-9-16,1 2-9 0,0 0-7 0,4 2-25 16,0 1-117-16,4-1-67 0,0 1-209 0,4 0-128 15,6 6-640-15,-7-13-772 0</inkml:trace>
  <inkml:trace contextRef="#ctx0" brushRef="#br0" timeOffset="44951.9">22873 10541 313 0,'-11'8'402'0,"11"-8"-53"15,-11 4-50-15,11-4-36 0,-9 6-27 16,9-6-34-16,-10 4-41 0,10-4-25 0,-10 7-35 15,10-7-14-15,-12 6-20 0,12-6-8 0,-12 10-13 16,12-10-1-16,-15 9 14 0,15-9-41 0,-16 8 62 16,7-4-61-16,-1 0 59 0,-2-1-35 0,1 1 25 15,-2-2-51-15,1 2 45 0,1-4-53 16,-3 2 40-16,1 0-54 0,-2-2 49 0,2 0-8 16,-1 0-9-16,0 0-2 0,1 0 4 0,-1-2-14 15,1 0 15-15,13 2 49 0,-22-4 16 0,22 4-61 16,-19-6 57-16,19 6-39 0,-11-8 48 0,11 8-68 15,-9-10 49-15,9 10-58 0,-4-10 42 16,4 10-4-16,0 0-72 0,1-16 57 0,-1 16-10 16,5-11-6-16,-5 11-5 0,8-8-7 0,-8 8-3 15,12-8-3-15,-12 8-4 0,12-6-2 0,-12 6-4 16,13-2 6-16,-13 2-61 0,15 2 59 0,-15-2-50 16,16 6 59-16,-16-6-54 0,16 8 57 0,-8-3-52 15,0 1 55-15,1 0-45 0,-2-2 42 0,1 2-44 16,0 0 59-16,1 0-58 0,0-1 55 15,-9-5-50-15,14 8 54 0,-14-8-53 0,12 5 54 16,-12-5-55-16,12 3 56 0,-12-3-50 0,0 0 48 16,15 0-49-16,-15 0 55 0,0 0-41 0,8-6 61 15,-8 6-20-15,0 0 66 0,0 0-52 16,6-8 41-16,-6 8-42 0,0 0 33 0,0 0-28 16,0 0 33-16,6-8-28 0,-6 8 8 0,0 0-29 15,0 0 19-15,0 0-36 0,3-10 13 0,-3 10-66 16,0 0-31-16,4-11-170 0,-4 11-46 0,0 0-101 15,0-15-190-15,0 15-621 0,0 0-798 0</inkml:trace>
  <inkml:trace contextRef="#ctx0" brushRef="#br0" timeOffset="45634.53">25161 10996 517 0,'-13'-3'581'0,"0"3"-72"0,3-3-16 16,10 3-39-16,-17-3-52 0,17 3-107 0,-11-3 6 15,11 3-98-15,0 0 21 0,0 0-70 0,0 0 10 16,11-12-71-16,2 11 27 0,2-2-68 16,5 1 31-16,0 2-69 0,0-1 31 0,3 0-152 15,-2 2-34-15,-2 0-125 0,1 1-136 0,-2-2-136 16,1 1-476-16,-1 2-621 0</inkml:trace>
  <inkml:trace contextRef="#ctx0" brushRef="#br0" timeOffset="45784.86">25108 11173 644 0,'-10'6'600'0,"10"-6"-43"0,-7 10-60 0,7-10-105 15,0 0-78-15,13 6-61 0,0-6-101 0,2 1 20 16,7-2-89-16,0 1-19 0,7-1-106 0,3 0-121 16,-1 0-134-16,0-1-157 0,4-1-419 15,-6 2-425-15</inkml:trace>
  <inkml:trace contextRef="#ctx0" brushRef="#br0" timeOffset="46351.21">25720 11094 354 0,'0'0'656'0,"0"-16"-117"16,0 16-68-16,4-17-59 0,0 4-78 0,2 1-49 16,1-3-34-16,-1 0-37 0,1-4-89 15,2 1 36-15,0-1-74 0,-1 1 52 0,1 0-48 16,-1 1 34-16,-2 2-2 0,1 2 23 0,-1-2-67 16,2 2 14-16,-2 3 5 0,-3 0-6 15,1 1 7-15,0 0-44 0,-4 9 20 0,6-12-41 16,-6 12 12-16,5-11-38 0,-5 11 20 0,0 0-32 15,8-10 29-15,-8 10-30 0,0 0 49 0,0 0 18 16,0 0 28-16,8 5-8 0,-8-5 2 0,2 11-8 16,-2-11 21-16,0 17-13 0,0-17-6 0,-4 22-19 15,0-7-3-15,2 1-18 0,-6 4-1 0,3 0-12 16,1 2 0-16,-4 3-9 0,3-3 2 0,-4 6-4 16,2-1-2-16,0 1-14 0,-1 0-23 0,3-1-5 15,-2 2-3-15,3-4-11 0,-1-1-1 0,1-2-8 16,-1 0 4-16,1 0-28 0,-1-4 1 0,0-1-4 15,1-1-7-15,0 0-9 0,-2-4-12 16,1 4-10-16,-3-5-23 0,2 0-18 16,-1 0 54-16,-1-3-41 0,3 2 71 0,-2-4-35 15,-2 0 68-15,9-6-37 0,-11 11 63 0,11-11-42 16,-13 8 66-16,13-8-54 0,-11 8 69 0,11-8-19 16,-7 5 84-16,7-5-14 0,0 0 12 0,-10 6-9 15,10-6 3-15,0 0 20 0,0 0 13 0,0 0 2 16,0 0-7-16,16-4-23 0,-7 2-18 0,5-2-9 15,1 0-11-15,4 0-12 0,3-2-21 0,3 3-81 16,-1-1-74-16,-6 0-238 0,0 1-165 16,-4 1-245-16,-3 0-337 0,-11 2-742 0</inkml:trace>
  <inkml:trace contextRef="#ctx0" brushRef="#br0" timeOffset="50820.3">26620 10960 89 0,'-6'-9'296'15,"6"9"-12"-15,0 0-24 0,-3-12 50 16,3 12-25-16,0 0 29 0,-4-11-19 0,4 11 0 0,0 0-33 16,-2-9-13-16,2 9-13 0,0 0-23 15,0 0-21-15,-4-10-24 0,4 10-26 16,0 0-30-16,0 0-15 0,0 0-24 0,0 0-13 15,0 0-13-15,0 0-10 0,0 0-7 0,0 0-9 16,0 0-4-16,-12 6 0 0,12-6-6 0,0 13-5 16,0-13 2-16,0 15-2 0,0-15-1 0,0 21 1 15,5-11-3-15,-3 3 0 0,0-1 0 0,1 1-2 16,1 1 8-16,0 2-8 0,-1-2-1 0,3 2 2 16,-2-2 1-16,2-1 0 0,0 0-4 0,-1-1 4 15,-1 1 4-15,2-4 52 0,-1-1 33 0,2 0-16 16,2-1 49-16,0-3-13 0,2-1 27 0,2-3-20 15,2-1 10-15,4-4-29 0,2-3 12 16,6-6 2-16,4-3-3 0,-1-7-22 0,1 1-7 16,2-3-21-16,-1-1-8 0,-3-3-13 0,3 3-5 15,-1 2-12-15,-2 0-2 0,1 0-9 16,-3 2 1-16,-3 4-6 0,-2 3 2 0,-1 0-8 16,-4 5-12-16,2 0-2 0,-7 2-47 0,1 1-73 15,-3 0-16-15,-1 4-115 0,-9 4-24 0,14-9-100 16,-14 9-41-16,0 0-139 0,0 0-127 0,0 0-310 15,0 0-605-15</inkml:trace>
  <inkml:trace contextRef="#ctx0" brushRef="#br0" timeOffset="51285.6">26511 11090 494 0,'-7'-8'483'0,"7"8"-77"15,-9-7-35-15,9 7-53 0,0 0-27 0,-9-7-66 16,9 7-11-16,0 0-39 0,-7-7-24 0,7 7-44 15,0 0-12-15,0 0-30 0,0 0 28 0,0 0 2 16,-12 3-3-16,12-3-24 0,0 0-7 0,-2 16 9 16,2-16-5-16,0 17-8 0,0-7-12 0,0-10-7 15,2 24-7-15,-1-12-5 0,4 2-3 16,-1 1-1-16,-2 0 0 0,3-1-4 0,-1-1-2 16,2 1 0-16,2-1-4 0,-1-1-48 0,1 0 67 15,1-2-14-15,3 0 84 0,1-2-42 0,5-3 52 16,0-2-51-16,2-3 45 0,7-1-34 0,5-6 34 15,6-5-32-15,7-5 12 0,-3-3-31 16,8-6 18-16,-1 0-37 0,1-4 19 0,-4 2-34 16,-5 4 19-16,-5 0-25 0,-2 2 19 0,-3-2-30 15,-6 8 26-15,-5-1-29 0,-2 3 25 0,-5 3-36 16,1 1 29-16,-3 0-49 0,-4 1-54 0,2 3-151 16,-4-2-36-16,-5 8-57 0,4-9-112 15,-4 9-85-15,0 0-104 0,0 0-275 0,0 0-471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6:37:17.4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2020 10401 26 0,'0'0'369'0,"-9"-4"-64"16,9 4-15-16,0 0-77 0,-10-7-21 0,10 7-60 15,-7-8 7-15,7 8-45 0,-6-6 26 0,6 6-14 16,-8-5-5-16,8 5-27 0,0 0 1 0,-9-9-29 16,9 9 3-16,0 0-26 0,-10-5 8 0,10 5-26 15,0 0 20-15,-19 3-22 0,19-3 16 0,-19 6-14 16,10-1 17-16,-3 2-16 0,0 0 23 0,-1 2-12 15,0 1 11-15,-1 3-5 0,0-1 14 16,0 3-9-16,1-1 11 0,-1 3-10 0,1-1 0 16,1 2-3-16,-1-1 14 0,2 3-1 0,-1 2 6 15,0 2-3-15,1-2-6 0,-2 3 1 16,3 2-6-16,-2 0-1 0,1 1-9 0,4 0 1 16,0-1-3-16,-2 2-2 0,2-2-6 0,4-2 1 15,-2 0-8-15,3 0 4 0,1 1-4 0,-1-2 5 16,4 3-2-16,-1-2-3 0,1 0 0 0,3 2 2 15,-2-2-3-15,2 5 2 0,2 0-2 0,-2 0-4 16,3 0 7-16,-3 0-1 0,2 2 0 0,0-2 2 16,0 3-3-16,-1 0 0 0,0-1 0 0,-1 1 3 15,0 0-4-15,0 0-2 0,-1 0 2 0,0 1-4 16,-3-2 3-16,2 0-2 0,-3-3 3 16,1 0-2-16,-1 1 18 0,0-3 1 0,0 1 0 0,-1 0-19 15,1 0 16-15,-1-2-5 0,1 1-1 0,-2-2-3 16,2-2-1-16,0-1 0 0,-1-1-3 15,1 1 0-15,0 1 4 0,0 0-2 0,0 2 1 16,0-1-2-16,-2 1-3 0,2-2 0 0,-2 3-2 16,2-2 0-16,-1 1-2 0,-2-1 2 0,2 1 1 15,-3-3-5-15,1 1 1 0,1-1 1 0,1-2-3 16,-2-1-1-16,2 0 0 0,-2 0 1 0,0-2 0 16,1-2 0-16,0 3 1 0,-1-4 1 0,1 2-1 15,-2-2 3-15,0 0-3 0,1-1 2 0,0 1 5 16,-1-3-4-16,1 0-1 0,-1 1-3 0,0-2 4 15,1 0 2-15,-2 1-4 0,-1-1 2 0,1 0 3 16,2 0-5-16,-4-1 8 0,1 2-5 16,-2-3-1-16,4 2 0 0,-1-3 0 0,-1 2 1 15,6-9 2-15,-9 12-17 0,9-12 19 16,-10 13 2-16,10-13 0 0,-6 8 0 0,6-8 7 16,-5 9 8-16,5-9 7 0,0 0-5 0,-7 6-4 15,7-6-5-15,0 0-1 0,0 0-1 0,0 0-4 16,0 0-1-16,-16-1 4 0,16 1-2 0,0 0 2 15,0 0-9-15,-6-8 7 0,6 8-4 0,0 0 1 16,0 0-3-16,-3-13-1 0,3 13-1 16,0 0 1-16,1-10-10 0,-1 10 13 0,0 0-4 15,0 0 9-15,0 0-1 0,2-12 1 0,-2 12 1 16,0 0 3-16,0 0-4 0,0 0 2 0,4-9-5 16,-4 9 7-16,0 0-2 0,5-6 4 0,-5 6-4 15,10-5 8-15,-10 5-2 0,8-5-3 0,-8 5-3 16,9-5 1-16,-9 5-9 0,11-3 4 0,-11 3-6 15,0 0 4-15,18-3-9 0,-18 3 12 0,0 0-6 16,17 3 7-16,-17-3-1 0,13 4 6 0,-13-4-1 16,11 8 2-16,-11-8-13 0,13 10 8 0,-7-3-1 15,-1 0 19-15,2 2-8 0,0-2-6 0,1 3 2 16,0 1-1-16,-2-1-4 0,3 0 0 0,-2 2-4 16,0 0 3-16,1 0 0 0,0 2 0 0,0-2-5 15,-1 2 9-15,1 0-1 0,-3 1 7 0,3-1-11 16,-2 0 7-16,1 2-7 0,-3 0 6 15,4 0-11-15,-4 0 7 0,2 1-6 0,-2-2 0 16,-1 1-3-16,2 0 3 0,-2 0-3 0,0-2-2 16,2 3 2-16,-3-1 2 0,1 0-2 0,0 1-32 15,-1-2 42-15,-1 2-7 0,2-1 0 16,0 1-1-16,-1-2-4 0,1 1-2 0,-3 0 1 16,4 1 2-16,1-1 3 0,-4 1-4 0,1-2 6 15,0 3-6-15,-2-2 2 0,0 0-6 0,0 2 6 16,0-4-1-16,0 3 1 0,0 0 6 0,-2-1-2 15,2 1 2-15,-1-3-3 0,0 3-2 0,-2-1-3 16,2 0 4-16,-3-2 10 0,2 3 16 16,1-3-5-16,-2 3-3 0,0-2-6 0,-1 1-5 15,2 0 3-15,-1 0 1 0,-1-1 1 0,0 1-5 16,1 0 1-16,-2-2-9 0,1 1-1 0,-1 2-1 16,0-3-3-16,0 3 2 0,-2 0 7 0,0-2 5 15,3 1 10-15,-3 0-5 0,1 1-2 0,-3-2-3 16,3 2 0-16,-2-1-1 0,-1 1 12 0,1 1 9 15,0 0 17-15,-1-2-31 0,3 0 26 0,-2-2-13 16,2 0 7-16,-3 4-9 0,2-1 9 0,-2 2-18 16,0-1 20-16,-2 0-22 0,0 1 16 0,1-1-24 15,1 0 23-15,-4 0-21 0,4 1 12 16,0 1-23-16,-2-1 32 0,0 0-29 0,2 1 25 16,1-1-26-16,-1 4 20 0,-1-4-24 0,3 1 20 15,-2-1-22-15,2 2 24 0,1 0-50 0,-1-2 46 16,0 1-20-16,2-1 17 0,-1-1-23 0,3 0 23 15,-1 1-19-15,0 0-12 0,1 0 16 0,-2-1-3 16,1 3 1-16,0-3-3 0,1 0 3 0,-1 0 3 16,2 3-2-16,-1-4-6 0,-1 1 6 0,0 1-2 15,1-2-1-15,-1 1 7 0,2 0-1 0,-3 0-17 16,3-1 3-16,0 2 14 0,-1-2 0 0,-1-2 18 16,2 4-15-16,0-2-5 0,0 1 4 0,-2-1-3 15,3 0 1-15,-2 0-9 0,1 0 10 0,0 1 1 16,1-1 5-16,0-3 11 0,-1 3-25 15,1 0 20-15,0-3-22 0,1 2 22 16,0-4-21-16,-1 5 17 0,1-4-18 0,-2 1 20 16,2 0-21-16,0-1 20 0,0 2-25 0,0-2 23 15,0 3-21-15,0-1 2 0,0-2 6 0,0 4 10 16,0-1-27-16,0-1 13 0,2 2 4 0,-2-1 2 16,1 0 8-16,0-1-5 0,0 2 3 0,2-2-4 15,-2 0-4-15,1 1 4 0,3-1 3 0,0 1-4 16,-3-1 0-16,2 1 1 0,0-3 3 0,1 4-2 15,0-1 1-15,1 2-1 0,3 1 6 0,-2-2-9 16,1 0 0-16,-1-2 1 0,0 2-2 16,0-3 2-16,0 4 0 0,0-2-3 0,2 0 1 15,0 2-1-15,0-2 25 0,-1 0-23 0,4-1 21 16,-2 1-31-16,2-1 26 0,-1 0-29 0,-2-4 32 16,3 2-31-16,1-2 31 0,-2 0-22 0,1 0 20 15,1-1-30-15,3-1 38 0,-3 0-34 0,1 0 24 16,0-3-26-16,2 1 26 0,-2 0-26 0,2-1 20 15,0 1-30-15,2-1 16 0,-3 0-31 0,2-1 14 16,-2-1-25-16,3-1 12 0,-4 2-18 16,1-3-11-16,-2 1-22 0,0 0-47 0,-2 0-64 15,-11-3-122-15,17 4-50 0,-17-4-74 0,14 4-166 16,-14-4-306-16,0 0-484 0</inkml:trace>
  <inkml:trace contextRef="#ctx0" brushRef="#br0" timeOffset="15292.71">1917 4188 318 0,'0'0'208'0,"-9"-10"19"0,9 10-63 16,-9-7 11-16,9 7 4 0,-12-6-4 0,12 6 10 15,-6-5-2-15,6 5-6 0,-9-5-9 0,9 5-11 0,-7-4-21 16,7 4-16-16,0 0-14 0,-11-5-21 16,11 5-26-16,0 0-4 0,0 0-9 0,-18 2-7 15,18-2-7-15,-10 6-10 0,10-6-2 16,-17 11-6-16,11-5-3 0,-4 4 1 0,1 0 1 16,-2 5 9-16,0 2-1 0,-1 1-2 0,1 1-1 15,0 5-5-15,0 2 3 0,1 0-3 0,1 4 1 16,3-1 0-16,0 4-5 0,1-2 3 0,0 2 0 15,3 3 2-15,0-1-4 0,2 1 1 0,2 1 0 16,-2 0-13-16,2 0 8 0,5 5-1 0,-2-2 3 16,1 0-3-16,-1-6 0 0,1-1 1 0,5 6 0 15,-5-7-1-15,2 1 1 0,0-1-1 16,0-1 0-16,1 0 1 0,-1 0 7 0,2-2-7 16,-1 0-1-16,2 1-2 0,-1-1 2 0,-1-1 0 15,1-3-2-15,-1 1-2 0,1 1 1 0,0-2 2 16,-1-3-5-16,0-1 2 0,-1 1 0 0,0-2 2 15,-1 1-3-15,0 1 0 0,-1-2 2 0,0-1 0 16,-2-2 2-16,0 1 1 0,0-2-7 0,2 0 5 16,-2-3 0-16,-3-1 1 0,2 0-3 0,-3-12 0 15,5 20 0-15,-5-20-18 0,4 17 29 0,-4-17-6 16,4 13 4-16,-4-13-6 0,2 10 4 0,-2-10-5 16,0 0-7-16,0 0-11 0,0 0 4 0,-2 12-30 15,2-12-5-15,0 0 6 0,-8-6 2 16,8 6 9-16,-8-6 0 0,8 6 8 0,-11-9 4 15,5 2-33-15,6 7 45 0,-13-10 3 0,6 3-1 16,0 1 28-16,-1 1 13 0,8 5 3 0,-13-11 18 16,13 11 8-16,-11-11-4 0,4 5 10 15,7 6 17-15,-9-12 2 0,9 12-5 0,-8-10-10 16,8 10-11-16,-7-8-11 0,7 8-10 0,-5-10-9 16,5 10-13-16,0 0-5 0,-3-10-5 15,3 10-7-15,0 0 2 0,0 0-3 0,0 0-21 16,0 0 26-16,8 7-5 0,-4 3-4 0,1-1 0 15,1 3 9-15,-1 4 3 0,2-1-1 0,-1 3 0 16,2 2-3-16,-2 2 2 0,1 0-9 0,-1 2 4 16,3 2 0-16,-1 1-5 0,-2 0 7 0,2 0-7 15,-3 3 8-15,2-3-6 0,-1 3 8 0,-1 0-7 16,-3-4 5-16,1 0-7 0,-2 4 6 0,-1-2-3 16,-1 1 6-16,0 4-5 0,-3 0-3 0,0 0-1 15,-1-2 10-15,-1 0-2 0,-1-1 1 0,-1 0-2 16,-1 0 6-16,-1-1-9 0,0-1 4 0,0 0 19 15,-2-1 4-15,1 1-5 0,0 0-3 0,-2-2-1 16,1 1 4-16,-2 0 0 0,1-2 21 0,-3 4-4 16,3-3 6-16,0 0-5 0,-3 0-5 0,4 1-5 15,-3-2-7-15,0 3-4 0,-2 1 7 16,2-4-11-16,-1 3 12 0,3-3-17 0,-2 1 9 16,2-1-17-16,-1 1 9 0,1 0-26 0,5-3 25 15,-4 2-26-15,1-1 21 0,1 1-18 0,0-3 21 16,1 3-17-16,0-3 18 0,0 0-17 0,2 1 17 15,0 0-25-15,1-2 25 0,-1 2-25 0,0-1 24 16,3-1-2-16,-1 0-4 0,1 0 3 0,1-3-4 16,-1 4 0-16,3-3 1 0,0 0 0 0,1-1 11 15,-2-1-2-15,2 1-1 0,2 1 3 0,-2-2 0 16,4 0-2-16,-3-1-1 0,1 1-2 0,0 1-6 16,4-3 1-16,-3 2 0 0,1-2-5 0,2 3 2 15,-1-3-5-15,0 1 4 0,2 2-1 16,0-2-1-16,4-2-8 0,-2 3 4 15,2-2 0-15,2-1-5 0,-3-3 12 0,2 0-3 16,2-2-2-16,-2 2-6 0,4-3-7 0,-2 1-11 16,1-1-6-16,2-3-33 0,-1 2 32 0,0-1-11 15,2-1-16-15,-3 1-26 0,2-3-17 0,-2 1-17 16,3-1-30-16,-5-3-19 0,3 1-46 0,1-1-10 16,-2 0-30-16,1-3-19 0,1 0-12 0,0 1-9 15,-2-2 1-15,1-2-15 0,-1 3-31 16,0-2-286-16,-1-1-133 0</inkml:trace>
  <inkml:trace contextRef="#ctx0" brushRef="#br0" timeOffset="16861.49">832 3632 109 0,'-17'3'392'0,"0"1"-119"16,1 1 5-16,-1 1-80 0,-2 3-8 0,2-1-54 15,-2 4-2-15,4 0-13 0,-1-1-22 16,3 4 6-16,1 2 2 0,3-1-5 0,1 1 2 15,0 0-1-15,4-3-6 0,1 4-9 0,2 0 2 16,1-1-22-16,2 0 6 0,0 0-19 0,2-1 5 16,3 0-7-16,2 2-1 0,0-3-13 0,3-1-1 15,1 0-1-15,3-2-2 0,-1-3-5 0,2-1-7 16,-4-1 0-16,3-3 0 0,1-1-1 16,0-1-8-16,-2-4-5 0,3 2 9 0,-3-4-16 15,3 0 7-15,-4-4-5 0,0 1 4 0,-1-3-6 16,-3 0 2-16,0-1-3 0,-1 1 1 0,0-3 1 15,0 1-1-15,-4 0 0 0,3 1-3 0,-3 0 8 16,-1 2 9-16,2-1-1 0,-6 10 2 0,4-17-2 16,-4 17-2-16,4-14-4 0,-4 14-3 0,2-12 2 15,-2 12 0-15,2-10-5 0,-2 10-3 0,0 0-19 16,-4-12 19-16,4 12 0 0,0 0 0 0,0 0 0 16,0 0 0-16,0 0-4 0,-7 7-1 0,7-7 1 15,0 0 2-15,2 15 2 0,-2-15-1 0,3 13 3 16,-3-13 1-16,8 16-10 0,-3-10 7 15,2 2 1-15,0 0 1 0,0-3-2 0,-1 1 4 16,1 0-1-16,-7-6 1 0,12 9-3 0,-12-9 4 16,10 7-2-16,-10-7-4 0,11 3 8 0,-11-3-6 15,12 5 3-15,-12-5 4 0,0 0-1 16,15-3-2-16,-15 3 3 0,10-4-4 16,-10 4 6-16,9-5-3 0,-9 5 1 0,6-13 6 15,-6 13 6-15,7-11-5 0,-7 11 10 0,6-10-2 16,-6 10-1-16,5-12-8 0,-5 12 4 0,1-13-6 0,-1 13 2 15,1-14 3-15,-1 14-6 0,-2-11-4 16,2 11 6-16,-7-13-15 0,7 13 12 0,-11-10-11 16,5 5 5-16,6 5 5 0,-17-8-9 0,7 4-3 15,10 4 1-15,-21-3 3 0,21 3-2 0,-20 0 0 16,20 0 1-16,-22 2-2 0,22-2 1 0,-21 1 6 16,12 2-8-16,9-3 6 0,-18 6-8 0,18-6-9 15,-17 6 7-15,17-6 4 0,-12 7 1 0,12-7 1 16,-7 5-1-16,7-5 1 0,-8 7 0 0,8-7-5 15,0 0 0-15,0 0-13 0,0 0 27 0,0 0 2 16,0 0 0-16,0 0-3 0,0 0 4 0,12 2-7 16,-12-2 4-16,14-8-6 0,-5 2-2 0,2 1 1 15,1-3-5-15,1 2-1 0,1-1 5 0,1 1-2 16,1 0 0-16,0 0 1 0,2 2-6 16,0-2 7-16,0 3-9 0,1 0 6 0,-2 1-1 15,3 1 2-15,-5 1 2 0,2 0 4 0,-2 1-6 16,1 1 4-16,-3 0-5 0,-1 1 1 0,1 0-1 15,-4 1 6-15,5 0-2 0,-5 2 5 0,-1 0-10 16,0 0 4-16,0 0 6 0,-3 0 0 16,-5-6-3-16,10 13 4 0,-10-13-10 0,8 10-11 15,-8-10-30-15,2 9-1 0,-2-9 5 0,0 0 5 16,0 0 7-16,0 0 6 0,-2 13 6 0,2-13-4 16,0 0 9-16,0 0 5 0,-10-7 1 0,10 7 10 15,0 0 16-15,-6-15-6 0,6 15 11 16,-2-13 13-16,2 13-2 0,0-14-3 0,0 14-1 15,4-11-6-15,-4 11-6 0,5-12-4 0,-5 12 0 16,9-6 2-16,-9 6-11 0,9-7 7 0,-9 7-10 16,13-3 4-16,-13 3-6 0,16-1 4 0,-16 1-5 15,17 1 6-15,-17-1-8 0,19 2 5 0,-9 1-10 16,-10-3 11-16,19 5-5 0,-19-5 6 0,17 4-6 16,-17-4 7-16,14 4-11 0,-14-4 10 15,12 3-5-15,-12-3 8 0,0 0-7 0,12 3 6 16,-12-3-23-16,0 0-11 0,0 0-14 0,8-4-6 15,-8 4-28-15,0 0-34 0,2-17-5 0,-2 17-25 16,-2-17-5-16,2 17-1 0,0-22-23 0,2 11-37 16,0-1-24-16,-1-1 14 0,2-2-108 0,-1 2 29 15,5-2-239-15,-4-1-36 0</inkml:trace>
  <inkml:trace contextRef="#ctx0" brushRef="#br0" timeOffset="17059.89">1564 3295 56 0,'0'0'601'16,"-7"-11"-133"-16,7 11-74 0,0 0-57 0,-11-7-21 16,11 7-18-16,0 0-57 0,-9 8-38 0,9-8-17 15,-3 16-26-15,2-5-2 0,2 2-28 16,0 3-23-16,1 2-20 0,3 2-15 0,1 3-22 16,2-2 0-16,-2 4 2 0,2 2-19 0,-1 2 9 15,3-1-20-15,-1 2 7 0,-3-3-92 0,3 0-80 16,-1-4-72-16,-3-2-91 0,-2-4-65 0,2 1-72 15,-4-3-363-15,1-4-338 0</inkml:trace>
  <inkml:trace contextRef="#ctx0" brushRef="#br0" timeOffset="17377.15">1476 3604 488 0,'-8'-8'501'16,"0"0"-62"-16,3 1-85 0,5 7-26 15,-6-13-51-15,6 13-47 0,0 0-20 0,5-16-23 0,-5 16-33 16,15-7-21-16,-5 3-7 0,6-1-26 15,-1 1-13-15,4-1-22 0,-2 2-8 16,7-2-8-16,0 0-10 0,1 1-9 0,-4-1-18 16,2 0-64-16,-1 0-36 0,-5 1-27 0,0-1-16 15,-1 1 27-15,-1-1 22 0,-3 1 17 0,1 2 26 16,-13 2 7-16,15-3 17 0,-15 3 39 0,0 0 26 16,0 0 11-16,9 5 26 0,-9-5 17 0,-4 13-9 15,4-13-3-15,-4 18-7 0,2-8 7 16,-1 3-18-16,1-2 12 0,0 2-23 0,1 0 3 0,1 0-19 15,0 1 51-15,1-1-33 0,1 2 6 16,0-2-12-16,1-3-8 0,-1 2-8 0,2-2-23 16,-4-10 14-16,5 16 0 0,-5-16-5 0,9 9 1 15,-9-9-87-15,0 0-125 0,13 0-121 0,-13 0-125 16,6-12-131-16,-6 12-434 0,3-20-587 0</inkml:trace>
  <inkml:trace contextRef="#ctx0" brushRef="#br0" timeOffset="17509.32">1665 3236 318 0,'0'0'414'0,"-7"-10"-90"16,7 10-65-16,0 0-55 0,-1-12-43 15,1 12-63-15,0 0-106 0,8-7-127 0,-8 7-93 16,11-2-216-16,-11 2 82 0</inkml:trace>
  <inkml:trace contextRef="#ctx0" brushRef="#br0" timeOffset="18959.39">1809 3294 503 0,'0'0'474'0,"0"15"-41"0,0-15-50 16,3 18-41-16,-3-18-53 0,2 21-32 0,1-12-32 15,0 3-39-15,2-2-25 0,-2 0-15 0,5 2-26 16,-3 0-26-16,1-2-16 0,1 2-15 0,1 1-8 16,-1-2-9-16,0-1-9 0,-1-1-6 0,-1 1-4 15,4-3-8-15,-3 0 10 0,1 1-20 16,-2-1-14-16,1-1-12 0,-6-6-8 0,12 7-2 15,-12-7-4-15,0 0-18 0,17 0-4 0,-17 0 9 16,10-10 9-16,-10 10 6 0,5-13 2 0,-3 2 6 16,-2 11 7-16,0-20 16 0,0 20 28 0,0-17 6 15,0 17 2-15,0-14-11 0,0 14-8 0,0-11-11 16,0 11-4-16,0 0 0 0,2-13 5 0,-2 13-10 16,0 0 14-16,0 0 9 0,12-1 14 0,-12 1-4 15,17 1 3-15,-17-1-7 16,17 0-1-16,-17 0-2 0,25-1-7 0,-12-1-1 15,1 1-1-15,1-2-2 0,-2-1-4 0,4-1-20 16,-3-1-64-16,-3 1-29 0,2-3-12 0,-3-1 7 16,1 1 19-16,-3-1 18 0,-2-1 15 0,-1 1 24 15,-1 0 32-15,-4 9 14 0,2-16 35 0,-2 16 15 16,-1-15 12-16,1 15 20 0,-1-12-14 0,1 12 9 16,-3-11-31-16,3 11 10 0,0 0-31 0,-1-12 7 15,1 12-41-15,0 0 29 0,0 0-17 0,6-9 43 16,-6 9-5-16,0 0 13 0,15-3-32 0,-15 3 10 15,12-2-25-15,-12 2 13 0,16-3-13 0,-16 3 12 16,16-3-27-16,-16 3 25 0,15-5-28 0,-6 2 20 16,-9 3-22-16,13-4 21 0,-13 4-26 0,13-7 22 15,-13 7-22-15,9-4 27 0,-9 4-30 16,0 0 20-16,11-4-25 0,-11 4 22 0,0 0-24 16,0 0 21-16,0 0-22 0,9-6 18 0,-9 6-20 15,0 0 14-15,0 0-21 0,0 0 27 0,0 0-20 16,0 0 23-16,9-4-20 0,-9 4 26 0,0 0-16 15,15 0 20-15,-15 0-23 0,14-2 23 0,-14 2-21 16,18-3 20-16,-7 0-23 0,-11 3 26 0,20-6-3 16,-10 3-4-16,-1-1-3 0,1-2 14 0,-1 1-22 15,0 1 6-15,-1 0 2 0,-8 4-1 0,14-7-7 16,-14 7-3-16,10-6 1 0,-10 6 4 0,8-6 0 16,-8 6-5-16,0 0 4 0,11-6 2 15,-11 6-2-15,0 0-2 0,8-5-5 16,-8 5 0-16,0 0 0 0,0 0 1 0,10-4 0 15,-10 4 2-15,12-2 6 0,-12 2 0 0,15-5 2 16,-15 5-3-16,21-5-7 0,-12 2 3 0,2-1 5 16,-1 1 2-16,1-2-1 0,-1 2-17 0,-1 0 17 15,-9 3 0-15,14-6-4 0,-14 6 1 0,12-7-5 16,-12 7 0-16,0 0-4 0,8-6 0 0,-8 6 0 16,0 0 1-16,0 0 1 0,-9 5-2 0,9-5 0 15,-9 6 4-15,9-6-22 0,-7 7 21 16,7-7-30-16,-7 7 30 0,7-7-18 0,-2 11 31 15,2-11-17-15,1 10 21 0,-1-10-23 0,6 10 40 16,1-4-39-16,-7-6 24 0,16 8-21 0,-16-8 32 16,18 5-29-16,-18-5 19 0,18 1-25 0,-18-1-1 15,17-3-37-15,-17 3 13 0,15-6-46 0,-15 6-3 16,10-11-17-16,-10 11 12 0,7-13 12 0,-7 13 13 16,-4-16 4-16,-1 8 16 0,-2-3 9 0,0 3 7 15,-5 1 11-15,1-2 28 0,-1 2 11 0,-2 1 19 16,0 0-9-16,0 2 24 0,3 1-18 0,-1 0 9 15,1 0-25-15,11 3 7 0,-17-6-20 0,17 6 11 16,-14-4-22-16,14 4 16 0,-12-2-20 0,12 2 20 16,0 0-13-16,0 0 7 0,0 0-7 15,0 0 21-15,0 0-19 0,5-8 21 0,-5 8-27 16,13-3 15-16,-1-1-17 0,-12 4 20 16,20-6-29-16,-7 2-13 0,1-2-26 0,0 2 0 15,0-1 6-15,0 0 12 0,-1 0-12 0,2-1-5 16,-2 3 10-16,-1-3 9 0,-1 3 3 0,-2 0 4 15,-9 3-1-15,19-6 9 0,-19 6 4 0,13-1 12 16,-13 1 21-16,0 0-5 0,17 3 24 0,-17-3 14 16,7 7-22-16,-7-7 21 0,7 12-20 0,-3-3 13 15,-4-9-15-15,6 19 15 0,-2-8-13 0,-2 2 14 16,2-3-21-16,-1 2 12 0,-1-1-20 0,1 1 17 16,1 0-22-16,0-3-3 0,-1 1-7 0,2-3 22 15,-5-7-14-15,8 15 10 0,-8-15-21 16,10 6 6-16,-10-6-41 0,0 0-17 0,21-3-25 15,-12-3 10-15,-2-1 9 0,2-4 19 0,-1 1 4 16,-2-3 4-16,0-2 11 0,-1 1 7 0,0 1 39 16,-4 1 14-16,1 1 38 0,0 1-8 0,-2 10 13 15,2-17-34-15,-2 17-15 0,0 0-17 0,-1-15 19 16,1 15-21-16,0 0 15 0,0 0-31 0,0 0 26 16,0 0-4-16,-8 5 7 0,8-5 1 0,3 10-5 15,-3-10 3-15,8 11-6 0,-2-5-5 0,2 0 6 16,2-1-1-16,1 0-2 0,5-2-2 15,-1-1 1-15,0-2-3 0,3 0-31 0,1-4-28 16,3-2-3-16,-1-1 1 0,0-1 8 0,0-2 10 16,-1-3-9-16,1 4 28 0,-3-2 4 15,-2-1 64-15,-4 5 15 0,0 1 38 0,-3-1-16 16,1 2-13-16,-10 5-16 0,13-6 16 0,-13 6 4 16,0 0 2-16,11 8-17 0,-11-8 20 0,2 13-15 15,-2-13 21-15,2 20-23 0,-2-7 9 0,-2-1-33 16,1 3 7-16,0 2-35 0,-2-2-32 0,1 2-69 15,-2-3-98-15,-1 1-166 0,-7 3-147 0,2-1-260 16,-5-3-454-16,-1 1-814 0</inkml:trace>
  <inkml:trace contextRef="#ctx0" brushRef="#br0" timeOffset="20341.54">821 10497 65 0,'0'0'607'0,"0"0"-98"0,0 0-38 15,6-6-37-15,-6 6-36 0,0 0-68 0,5-9 6 16,-5 9-30-16,0 0-20 0,6-7-25 0,-6 7-27 0,0 0-29 15,5-10-23-15,-5 10-19 0,0 0-24 16,0 0-10-16,1-11-19 0,-1 11-11 0,0 0-37 16,-8-7-2-16,8 7-21 0,-15-3-3 0,15 3-9 15,-21 0-15-15,8 2 9 0,-5-1-8 0,1 3-2 16,-2 0-5-16,1 2-34 0,-2 1 28 16,1 0-14-16,-1 2-12 0,3 3 6 0,1-1-14 15,5 0 20-15,-1 2-39 0,5-3 34 0,-1 2-22 16,7-3 31-16,-3 3-18 0,4-12 27 0,5 15-18 15,-1-8 25-15,5-2-23 0,2 0 27 0,2-4-27 16,2-2 19-16,2-4-24 0,6-2 9 0,4-5-33 16,-2 1-5-16,2-4-6 0,1-6-7 0,-1-1-2 15,0 0-3-15,-4-5 7 0,-1 0 20 16,-4-3 9-16,-2-3 10 0,-7 3 5 0,0-1 31 16,-4-1 7-16,-5 0 26 0,0 2 22 0,-3 4-14 15,0-4 45-15,-3 6-35 0,0 3 37 0,-1-1-26 16,-1 4 12-16,2 2-25 0,-1 3 8 0,1 2-42 15,1 3 11-15,5 8-27 0,-9-6 21 0,9 6-23 16,0 0 17-16,-7 10-27 0,5 2 29 16,4 0-39-16,1 4 13 0,-1 3 0 0,5 1-6 0,0 4 6 15,1 3-9-15,1 2 12 0,1 0 6 0,1-1-19 16,0 0-23-16,2 1-62 0,-3-2 8 0,3-1-61 16,-4-1-10-16,0-4-16 0,1-2-8 0,1-1 6 15,-3-5 11-15,0 0 27 0,-3-2 25 16,4-3 4-16,-4-2 46 0,-5-6 58 0,13 6 26 15,-13-6 38-15,10-3 24 0,-10 3 32 0,13-9-9 16,-13 9 17-16,10-14 5 0,-4 7 42 0,-1-2-15 16,-1 1 17-16,-4 8-25 0,8-16 17 0,-8 16-35 15,7-12-4-15,-7 12-46 0,7-10-2 0,-7 10-44 16,5-6 5-16,-5 6-22 0,0 0 14 0,11 3-24 16,-11-3 19-16,10 11-26 0,-4-3 20 0,-2 2-25 15,1 1 26-15,1 1-28 0,-2 1 21 16,1-1-33-16,2 1-20 0,-4-2-59 0,3-2-31 15,-4 0-62-15,5-2-89 0,-7-7-94 0,6 11-125 16,-6-11-183-16,0 0-525 0,15-3-814 0</inkml:trace>
  <inkml:trace contextRef="#ctx0" brushRef="#br0" timeOffset="20478.95">1187 10100 661 0,'-9'-9'624'16,"2"0"-90"-16,1 3-65 0,6 6-93 0,-9-8-71 15,9 8-61-15,-10-11-51 0,10 11-38 0,0 0-31 16,-4-8-24-16,4 8-79 0,0 0-103 0,9-3-99 16,-9 3-135-16,17 0-105 0,-17 0-461 0,23 3-441 15</inkml:trace>
  <inkml:trace contextRef="#ctx0" brushRef="#br0" timeOffset="20776.91">1372 10205 69 0,'0'0'728'0,"-8"7"-115"0,8-7-28 0,0 0-66 16,-11 6-102-16,11-6-66 0,0 0-26 0,-9-3-37 16,9 3-28-16,0 0-53 0,0 0-37 0,-11-5-50 15,11 5-12-15,0 0-42 0,0 0-2 0,0 0-28 16,0 0 4-16,0 0-22 0,-8 6 14 0,8-6-24 16,1 12 20-16,-1-12-24 0,4 15 13 15,-4-15-18-15,4 20 6 0,-2-8-8 0,1 0 10 16,0 0-16-16,-1 0 20 0,0 1-19 15,1 0 24-15,-3-1-19 0,1 2 20 0,-1-1-19 16,0 1 14-16,-1-3-26 0,-2 0 26 0,1 2-24 16,-3-2 9-16,4-1-21 0,-3 0 16 0,0-1-11 15,0 0 8-15,4-9-20 0,-9 10-18 0,9-10-26 16,-10 5-56-16,10-5-69 0,0 0-67 0,-15-7-105 16,15 7-68-16,-7-17-114 0,6 7-362 15,0-3-484-15</inkml:trace>
  <inkml:trace contextRef="#ctx0" brushRef="#br0" timeOffset="21729.11">1514 10180 102 0,'0'0'680'16,"13"-5"-94"-16,-13 5-61 0,0 0-62 0,0 0-82 15,6-8-24-15,-6 8-14 0,0 0-55 0,0 0-27 16,0 0-50-16,-3-11-11 0,3 11-59 0,0 0-10 15,0 0-50-15,0 0 6 0,-13 1-36 0,13-1 7 16,-9 6-26-16,9-6 9 0,-9 12-24 0,9-12 9 16,-7 14-27-16,3-4 20 0,1-1-26 15,1 1 26-15,2-10-17 0,0 19 14 0,2-7-14 16,-2-2 15-16,3 0-22 0,1-3 14 0,1 4-27 16,0-3 9-16,1-2-18 0,0 2 8 0,1 0-16 15,2-3-3-15,-2 1 2 0,-7-6 8 0,17 6-5 16,-17-6 21-16,15 7-11 0,-15-7 12 15,13 2-4-15,-13-2 11 0,14 0-9 0,-14 0-14 16,13-6-19-16,-13 6 3 0,15-9-14 0,-10 1-11 16,3 1 4-16,-2-5 2 0,2 3 15 0,-1-2 6 15,0-1 9-15,-1-1 12 0,2 1 26 0,-1 0 12 16,-1 2 7-16,3 0 10 0,-5-1-9 0,5 3 9 16,-2-2-7-16,-1 3-2 0,1 1-11 0,-7 6 3 15,14-8 3-15,-14 8 42 0,15-1-5 16,-15 1 21-16,17 4-33 0,-8 0 12 0,-3 2-25 15,3 1 6-15,-4 4-17 0,3-1 18 0,-3 2-33 16,-1 1 15-16,0 0-17 0,-1 0 13 0,-3 1-14 16,1-3 12-16,-1 3-9 0,-1-2 5 0,1-12-31 15,-2 20-2-15,2-20-13 0,-1 16-1 0,1-16-42 16,0 0-5-16,1 10-19 0,-1-10-5 0,0 0-4 16,7-8 16-16,-7 8 5 0,8-21-9 0,-3 5 6 15,1 0 15-15,1-3 12 0,1-1 25 16,-2 1 32-16,1-1 28 0,3 1 17 0,-3 1 15 15,2 2-14-15,-1 3 5 0,-1-1-22 0,1 4 2 16,0 0-11-16,-1 1 5 0,1 0-9 0,-1 3-1 16,0 0-3-16,1 2-1 0,1 0 2 0,-9 4-6 15,14-8 3-15,-14 8 8 0,13-6-5 0,-13 6 6 16,14-5-8-16,-14 5 5 0,10-4-7 0,-10 4 6 16,10-2-20-16,-10 2 0 0,0 0 1 0,7-6 8 15,-7 6-10-15,0 0 16 0,0 0 5 0,-4-10 18 16,4 10 5-16,0 0 42 0,-15-1 15 0,15 1-8 15,-12 2 1-15,12-2-19 0,-15 9 4 0,15-9-5 16,-13 10 5-16,7-5-21 0,-2 5 22 0,2-3-16 16,3 2 17-16,0 0-37 0,3-9 16 0,-1 19-10 15,1-19 14-15,4 20-22 0,-1-10 18 16,3-1-30-16,2-2 15 0,1-1-28 16,1-1 23-16,2 0-28 0,1-5 27 0,3 0-20 15,-2 0-62-15,4-5-56 0,-3-1-75 0,4-2-93 16,-6-2-81-16,2-3-9 0,-1-2-61 0,2-8-38 15,-5 1 36-15,-2-3 51 0,0-4 82 0,-3-1 117 16,1-1 152-16,-3 0 137 0,0 1 77 0,-2 4 79 16,-1 1 31-16,-1 1 35 0,0 4 11 0,0 1 4 15,-1 3-7-15,1 3-72 0,0 0-36 0,-1 2-66 16,1 11-14-16,0-14 6 0,0 14 30 0,0 0 45 16,0 0-8-16,-1 13 17 0,2-3 16 0,-1 3-53 15,1 4 1-15,0 2-51 0,1 1 21 16,-1 5-73-16,0 0 26 0,3 0-56 0,-4 0 19 15,0 2-51-15,2-4-15 0,0 2-88 0,-1-6-50 16,-1 4-82-16,-1-4-46 0,-1-2-50 0,0-2-111 16,-2 1-121-16,0 0-62 0,-2-3-101 0,2-1-604 15,-1-1-897-15</inkml:trace>
  <inkml:trace contextRef="#ctx0" brushRef="#br0" timeOffset="22107.97">2090 10036 163 0,'3'-11'338'0,"1"3"-27"16,0-1-55-16,0 2 13 0,4 0-50 0,0 0 27 16,0-1-38-16,2 3 16 0,0 0-26 0,3-1 10 15,1 2-8-15,0-1 7 0,0 2-23 0,1-1-12 16,1 0-32-16,-5 2-25 0,2-1-21 0,-13 3-22 16,23-1-11-16,-23 1-29 0,19-3-56 15,-19 3-45-15,17-2-28 0,-17 2 25 0,15 0 1 16,-15 0 27-16,14 0-7 0,-14 0 11 0,15 0 10 15,-15 0 8-15,16-6 18 0,-16 6 51 0,13-5-1 16,-13 5 36-16,10-6 10 0,-10 6 8 0,5-8-7 16,-5 8 30-16,0 0 13 0,3-13 14 0,-3 13 6 15,-7-8-8-15,7 8 3 0,-8-7-10 0,8 7-25 16,-13-5 24-16,13 5-8 0,-15 1-21 16,6 3 21-16,9-4 3 0,-16 10 17 0,8 0 23 15,-1 1-14-15,5 1 48 0,1 1-39 0,3 1 47 16,0-1-20-16,3 1-27 0,4 3-12 0,2-2-25 15,2 1-26-15,3-3-20 0,2-1-13 0,3-4-34 16,0-2-83-16,1-3-114 0,1-1-134 0,-2-2-146 16,4-5-119-16,1-2-212 0,-2-2-946 0,-1-2-1393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6:38:16.3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15634 6129 204 0,'0'0'251'0,"0"0"-13"0,-8-6-49 0,8 6 7 16,0 0-28-16,-6-6-11 0,6 6-12 15,0 0 10-15,-7-4 6 0,7 4 10 16,0 0-8-16,0 0-8 0,-7-6-19 0,7 6-13 16,0 0-9-16,0 0-12 0,0 0-8 0,-6-8-5 15,6 8-23-15,0 0-4 0,0 0-17 0,0 0 3 16,0 0 9-16,0 0-6 0,0 0-8 0,0 0-6 15,0 0-6-15,16 1-1 0,-16-1-1 0,13 3 7 16,-13-3-1-16,19 2 2 0,-6 2-2 0,-1-4-2 16,3 4-4-16,2-3-1 0,-1 1-5 0,5 0-4 15,-2 1-3-15,1-2 3 0,5 1-8 0,0 2-2 16,2-3-1-16,1 1-1 0,1 1-2 16,2-3-1-16,1 0 1 0,5 2-1 0,0 0-1 0,2-1-2 15,0-1 5-15,0 1-3 16,-2 0-1-16,2 0 0 0,1 1-3 0,-3-2 1 15,1 1 0-15,-6-1 0 0,1-1 1 0,-1 1-1 16,0 0 1-16,0 0 4 0,-1 0-2 0,2 0-4 16,-1 0 1-16,1 0-1 0,3 1-3 0,2-1 4 15,1 0 2-15,0 2-3 0,0-2 1 0,0 0 1 16,2 1-1-16,0 1 3 0,0-1-5 0,-1 1 2 16,0-1 1-16,-2 2-2 0,-1-1 1 0,-1-1 8 15,-4 0-13-15,-2 1 4 0,1-1 1 0,0 2 1 16,-3-3 4-16,1 2 0 0,0-1-5 0,-1-1 5 15,2 2-8-15,-1-2 3 0,2 1-4 16,-2 1 4-16,2-2 0 0,0 1 1 0,-1 1 0 16,2-2-2-16,0 0 4 0,-1 0-3 15,1 0 10-15,-1 0-11 0,0 1 1 0,0-2-1 16,0 1-1-16,1 0-1 0,-2-2 3 0,1 2 0 16,0-1 0-16,-2 1 3 0,1 0-1 0,-2-2-1 15,0 2-1-15,-1 0-1 0,-2 0 0 0,2-1-3 16,1 1 4-16,-1 0 1 0,0 0 1 15,1 0 0-15,0 0-1 0,1-2-1 0,-1 2 0 16,3-1 1-16,-1 1 2 0,0 0-3 0,1 0-1 16,0 1 0-16,1-2 1 0,-1 1 3 0,1 0 1 15,0 0-3-15,0 1-3 0,0-1 2 0,2 0 0 16,1 2-1-16,3-2 0 0,-3 1-3 0,3 1 4 16,-2-1 0-16,0 1 2 0,1-2-3 0,-1 1 1 15,1 1 4-15,0-1-4 0,0 1-1 0,0-1 3 16,2 0-2-16,1-1 2 0,-1 0-2 0,-1 0-1 15,3 0 5-15,-1 0-1 0,-1 0-2 0,1-1-3 16,-1 0 0-16,0-1 2 0,-1 2 2 0,-1-1-3 16,2-1-3-16,-4 1 3 0,-3 1 0 0,0 0 1 15,-1-2-1-15,-2 1-1 0,1-1 2 0,-1 2-2 16,0-1 3-16,0 1-2 0,0 0-2 0,-1-2 4 16,0 2-1-16,2-1 1 0,-1-1 3 15,1 2-2-15,-1-1-3 0,0-1 2 16,3 1-1-16,4-1-3 0,1 1 2 0,-1 0-1 15,2-1 1-15,-1-1 0 0,0 2-1 0,3-1 4 16,-2-1 1-16,2 2 0 0,-2-1-4 0,2-1 0 16,-2 2 0-16,1 0 1 0,-2 0-2 0,0 0 1 15,-7-1 2-15,2 1 0 0,-2 0-1 0,-1 1 0 16,2-2 4-16,-3-1-2 0,-1 2-2 0,1 1 0 16,-1-2-1-16,-1 0 0 0,3 0 0 0,-1 1 1 15,0 1-2-15,0-2 2 0,0 1 0 0,1 1 3 16,-2-1-1-16,1 0-3 0,1 0 3 15,-1 1-3-15,0-1 1 0,0 0-2 0,1-1 2 0,2 1-1 16,-2 0 1-16,2 1-1 0,0-2 0 16,4-2 3-16,1 3-4 0,1-3 1 15,3 2-50-15,0-1 58 0,-1 1-2 0,10-3-3 16,-1 4 1-16,2-2-7 0,1 2 3 0,-1-2-16 16,1 0 7-16,-2 1 2 0,-7 0-1 0,-1-2 3 15,1 3-1-15,-1-2 3 0,-1 1 0 0,-1 0 1 16,-1-1 4-16,0 0 4 0,-1 0 5 15,0 0 4-15,0 0 5 0,-3 0-6 0,1-2 1 16,-5 4-1-16,4-5 1 0,-1 3 1 0,1-1 2 16,1 2-3-16,-1-2 2 0,3-1-14 0,-2 3 12 15,-2-1-1-15,2 0-2 0,-6 0 3 0,2 0 1 16,-2 1-6-16,2-1 2 0,-2 2-3 0,1-1-1 16,-2 1 0-16,0-3 0 0,-3 4-1 15,2-3 0-15,0 0-2 0,0 3 0 0,0-4 1 16,-1 3-9-16,1 0 5 0,-1 0-3 0,0 0 4 15,-1-1-1-15,2 1 2 0,-4 1-3 0,0 0 3 16,1 0-1-16,3 0-2 0,1 0-5 0,-1 0 8 16,1 1-2-16,0-1-1 0,0 2 3 0,-1-1-4 15,5-1 8-15,-1 1-8 0,1 0 1 0,0 0 2 16,0-1-4-16,0 0 5 0,-1 2-3 16,1-2 0-16,-1 0 0 0,1 0 1 0,-1 0-1 15,-1-2 0-15,1 2-1 0,-2-1 1 0,0 1 3 16,-1 0-3-16,-3-1 0 0,-2 1 1 0,1 1-3 15,-2-1 1-15,-1 1 1 0,1-1 1 0,-1 0-1 16,0 0 6-16,-1 2-8 0,1 0 3 16,0-2 0-16,2 1-3 0,0 2 4 0,3-1-4 15,-1-2 2-15,0 2-2 0,0 1 2 0,0-2-2 16,1 1 1-16,0-1 1 0,1 3 0 0,0-3 2 16,0 4-5-16,2-2 2 0,0 0 1 0,3 1-2 15,2 0 3-15,1 1-3 0,0-1 3 0,0 1-1 16,1 0-50-16,-2 0 61 0,3-2-50 0,-2 1 57 15,5 2-57-15,-4-3 59 0,2 1-55 0,2 2 58 16,-1-2-55-16,1-1 57 0,0 2-56 16,-2-2 60-16,1 0-8 0,-1-2-2 0,0 2-51 15,-2-1 51-15,-7-1-56 0,3-1 61 0,-1 0-56 16,-2 0 58-16,-2 0-57 0,0-1 57 0,-2-1-58 16,-2-1 59-16,-1 3-6 0,0-1-8 15,-3-2 2-15,2 2-4 0,0 0-54 0,-3 0 60 16,0 0-5-16,2-2-1 0,-2 2-5 0,0 0-51 15,-1 0 60-15,0 0-2 0,-1 1-5 16,-1 0-2-16,-1-2 0 0,2 2 2 0,4-2-6 16,-5 2 1-16,1 0-3 0,0 0 3 0,-2 2-3 15,3-2 2-15,-1 0-2 0,-1 0 5 0,2 2-4 16,0-2-6-16,1 0 9 0,-2 1-3 0,4-1 0 16,-4 0-2-16,0 0 3 0,0 0 1 0,-1-1-1 15,1 1-1-15,2-2-1 0,0 0 3 0,-1 2-3 16,2-1 0-16,1 1 0 0,-2-2-2 0,2 2-3 15,3 0 4-15,-3 0 1 0,4-1 0 0,-1 1 0 16,0-2 0-16,-1 2-1 0,3 0 3 16,-3 0-2-16,3 0 2 0,-3-1-3 0,1 0-4 15,0-1 4-15,-1 2 7 0,0-1-58 0,-1 0 63 16,1 0-3-16,-4 0-2 0,4 0 1 16,-1-1-1-16,-1 0-5 0,0 1 1 0,1 1-4 15,0-2 3-15,0 2 0 0,2 0-2 0,0-1-1 16,2-1 0-16,-2 2-3 0,0 0 6 0,6 0-1 15,-2 0-1-15,-1 0 3 0,2 0-3 0,0 0-1 16,2 0 0-16,-1 0 2 0,0 0 0 0,1 0-1 16,-1 0 1-16,3 0 1 0,-2 0-1 0,0 0 0 15,-3-1 2-15,2-1-12 0,-1 1 9 0,1-1 2 16,-4 1 1-16,1 0-2 0,1-1-2 0,-1-1 2 16,0 2 1-16,0 1 1 0,-1-2-4 15,-3 1 6-15,3-1-6 0,-2 1 9 0,0 1-14 16,-2-2 12-16,2 1-9 0,0-1 8 0,-1-1-7 15,-1 2 3-15,-1-1 0 0,0 0 5 16,-2 2-6-16,1-3 0 0,-1 1-2 0,-3 1 6 16,3-1-6-16,-3 1 6 0,2-2-7 0,-2 3 7 15,0-2-8-15,-1 0 7 0,2 1-8 0,2 0 13 16,-1 0-12-16,2 0 5 0,-1 1-5 0,1 0-4 16,0-1 8-16,-1 1-20 0,1-2 18 0,2 2 14 15,-3 0-9-15,0 0 4 0,3 2-5 0,-4-2 3 16,3 0-9-16,-2 0-18 0,1 0 25 0,0 1-6 15,-3-1 12-15,0 0-19 0,0 0 20 16,0 0-3-16,-1 0 0 0,2-1-10 16,-3 1 21-16,3-2-11 0,-3 2-4 0,1 0-7 0,0-1 6 15,1 1-9-15,2 0 11 0,-2 0-11 16,1-1 8-16,2 1-3 0,-1 0 8 0,1-2-9 16,0 1 8-16,1 1-9 0,0-2 13 0,2 2-2 15,-2-1 6-15,2 1 13 0,1 0-2 0,0-2-7 16,-1 2 2-16,-1-2-6 0,2 2-1 0,0-1-8 15,-2 0 0-15,1 1 0 0,-1 0 2 0,0-1-4 16,1 1 4-16,-1-1-5 0,0 1-1 0,-1-2 1 16,2 2 6-16,-3 0-9 0,2-1 4 0,-1 1-2 15,-1-1 3-15,3 1-3 0,-2-1 2 0,1 1-6 16,-1-1 9-16,1 0-5 0,-2 1 3 16,0 0-2-16,0-2 0 0,-1 2-3 15,1 0 2-15,-1 0-6 0,1 0 9 0,-3-1-6 16,0 1 5-16,-2 0-3 0,3 0 3 0,-3 0-5 15,1 0 9-15,-1 0-6 0,2 0-5 0,-3 0 6 16,-13 0 4-16,24 0 0 0,-24 0 6 0,19 0-8 16,-19 0 8-16,17 0-2 0,-17 0 1 0,16 0 0 15,-16 0 1-15,14 0-5 0,-14 0 1 0,17 0-4 16,-17 0 1-16,13 0 0 0,-13 0 2 0,14 0 1 16,-14 0 23-16,12 0 2 0,-12 0-5 0,0 0-6 15,20 0-3-15,-20 0-5 0,14 1-3 0,-14-1 2 16,15 2-4-16,-15-2 9 0,17 2-18 15,-17-2 14-15,17 1-4 0,-17-1 7 16,17 2-8-16,-17-2 1 0,18 2 8 0,-18-2 32 16,15 2-8-16,-15-2-7 0,16 1 2 0,-16-1-13 15,14 1 6-15,-14-1 15 0,0 0-16 0,18 2 5 16,-18-2-3-16,0 0-9 0,13-2-4 0,-13 2-6 16,0 0-2-16,0 0-62 0,0 0-101 0,8-4-94 15,-8 4-168-15,0 0-138 0,-12-6-541 0,12 6-713 16</inkml:trace>
  <inkml:trace contextRef="#ctx0" brushRef="#br0" timeOffset="98043.45">18880 7583 395 0,'0'0'513'0,"0"0"-33"16,-2-15-48-16,2 15-44 0,0 0-51 0,-3-15-37 16,3 15-14-16,-1-11-31 0,1 11-19 0,-1-11-25 15,1 11-72-15,0 0 41 0,-2-12-78 0,2 12 16 16,0 0-55-16,0 0 29 0,-2-11-69 0,2 11 41 16,0 0-60-16,0 0 44 0,0 0-46 0,0 0 39 15,0 16-46-15,0-16 45 0,0 18-50 0,1-3 48 16,-1 0-51-16,1 2 50 0,1 2-51 0,0 3 48 15,0 2-52-15,-1 0 54 0,0 2-55 16,0 0 44-16,1 0-30 0,-2 0 39 0,0-1-58 16,0 1 52-16,1-1-50 0,-1-1 42 15,-1-2-40-15,1-1 49 0,1 0-44 0,-1-2 40 16,0-2-49-16,1 1 44 0,1-2-42 0,-2 0 52 16,2-2-48-16,-1 0 47 0,2-2-42 0,1-1 44 15,0 0-51-15,-2 0 45 0,-2-11-48 0,7 19 53 16,-7-19-47-16,3 12 44 0,-3-12 5 0,4 11 50 15,-4-11-17-15,3 10 49 0,-3-10-36 0,0 0-3 16,0 0-28-16,0 0 5 0,0 0-29 0,5-11 15 16,-5 11-28-16,-1-22 17 0,1 4-26 0,-2-2 16 15,0-5-23-15,1-2 17 0,-3-4-22 0,1-1 15 16,1-3-11-16,-1 3 13 0,2 0-17 16,-2-2 1-16,2 2 23 0,0 4-21 0,1 0 21 15,-2 0-24-15,2 2 20 0,0-1-19 16,0 2 11-16,0 1-20 0,0 3 29 0,2 1-21 15,-2 0 21-15,1 0-22 0,0 1 23 0,0 2-22 16,1 0 21-16,-1-1-22 0,3 3 23 0,-2-2-2 16,2 3-5-16,0-2 1 0,0 2-4 0,1 2-23 15,-1 1 30-15,0 0-5 0,0 3-5 0,-1 0 2 16,1-2 1-16,-4 10 1 0,9-10-5 16,-9 10 1-16,12-8-1 0,-12 8 0 0,15-4 1 15,-15 4 1-15,22 1-3 0,-8 1-20 0,2 2 18 16,1 0-9-16,2 3 24 0,2 1-27 0,-2 3 28 15,0-1-23-15,3 5 23 0,-2 1-23 0,-2 1 25 16,-1 0-21-16,-5-1 21 0,2 0-24 0,-3 2 4 16,-2-2 8-16,-3 2 2 0,-1-2-1 0,-2-2 18 15,-3 0-21-15,-2 0 20 0,-4 0-17 0,0-1 14 16,-3 0-21-16,-5-1 15 0,0 1-14 16,-3-4 21-16,-1 0-37 0,-2 0 33 0,-2-2-22 15,1-3 18-15,1 1-21 0,2-3 7 0,-2-1-40 16,1-1 18-16,2 2-69 0,-1-4 15 0,1 1-78 15,2 1 10-15,3-3-111 0,-1 1-30 16,13 2-121-16,-20-3-131 0,20 3-541 0,-12-6-701 16</inkml:trace>
  <inkml:trace contextRef="#ctx0" brushRef="#br0" timeOffset="98509.01">19595 7310 407 0,'0'0'546'0,"0"-11"-73"0,0 11-43 0,-1-11-62 15,1 11-38-15,0 0-59 0,-4-14-24 0,4 14-44 16,0 0-35-16,-8-13-25 0,8 13-23 16,0 0-10-16,-15 2-16 0,15-2-1 0,-13 12 2 15,5-4-15-15,-1 6-5 0,-1 0 3 16,0 6-56-16,-3 3 39 0,3 5-55 0,0 3 52 15,-3 5-54-15,1 5 47 0,3 1-54 0,-2 4 44 16,2 0-54-16,0 2 52 0,0-1-52 0,3 2 52 16,1-1-50-16,1-3 46 0,2 1-48 0,2-7 51 15,4 3-57-15,1-2 51 0,3 0-51 0,2-4 7 16,2-2 2-16,1-6 5 0,4 3 0 0,4-4-1 16,-2-5-43-16,3-4 1 0,-1-1-115 0,1-4-23 15,4-1-173-15,-2-6-14 0,2-3-140 0,-3-3-409 16,2-2-492-16</inkml:trace>
  <inkml:trace contextRef="#ctx0" brushRef="#br0" timeOffset="98893.46">19916 7654 497 0,'0'0'523'15,"2"-16"-60"-15,-2 16-43 0,1-12-60 16,-1 12-69-16,0 0-57 0,0-13-12 0,0 13-13 0,0 0-77 16,0 0 45-16,0 0-69 0,-16 7 35 0,16-7-62 15,-13 13 37-15,5-3-56 0,0 1 59 0,1 2-80 16,-1 1 54-16,2 1-68 0,-2 0 45 16,3 2-59-16,1 2 41 0,3-3-53 15,2 2 54-15,2 0-63 0,2-3 48 0,4 3-7 16,1 0-10-16,2-5 3 0,3 0-50 0,-2-4 59 15,2-1-56-15,1-4 47 0,0-2-45 0,-2-2 51 16,4-4-65-16,-2 0 30 0,0-8-59 0,-2-1 59 16,-1-2-50-16,-3-1 59 0,-3 0-50 0,-2 0 52 15,-3-1-47-15,-4 1 70 0,-1-1-28 0,-3 0 57 16,-3 3-42-16,-4-4 42 0,0 3-47 16,-2 1 46-16,-1 2-59 0,1 2 46 0,1 0-59 15,4 1-2-15,-2 3-136 0,5 0-54 0,7 6-170 16,-9-4-153-16,9 4-547 0,0 0-691 0</inkml:trace>
  <inkml:trace contextRef="#ctx0" brushRef="#br0" timeOffset="99144.37">20265 7397 622 0,'0'0'624'0,"0"0"-120"0,0 0-31 16,0 0-92-16,0 0-43 0,11 12-46 16,0-2-61-16,5 2 35 0,2 1-70 0,2 4 23 15,2 4-78-15,1 3-26 0,-1 4 19 0,-6 2-63 16,1 2 29-16,-9-2-55 0,-3 1 30 0,-5 5-54 16,-4-1-1-16,-5 5-103 0,-5-1-25 0,-2 0-88 15,-5-1-91-15,-1-3-106 0,-1 1-83 0,-1-1-39 16,-1-5-368-16,1-1-443 0</inkml:trace>
  <inkml:trace contextRef="#ctx0" brushRef="#br0" timeOffset="99476.82">20987 7797 320 0,'0'0'739'0,"0"0"-100"0,0 0-68 0,0 0-174 15,0 0-24-15,0 0-119 0,12-9-6 16,-12 9-72-16,21-6 25 0,-7 3-80 0,4-1 22 16,1 1-77-16,1 0 35 0,5 1-70 0,-1-2 42 15,2 2-63-15,0 0 46 0,1 1-81 0,-4 1-40 16,-2-1-135-16,-1 1-121 0,-1 0-66 0,-5 0-52 16,2 0-32-16,-16 0-353 0,19 1-362 0</inkml:trace>
  <inkml:trace contextRef="#ctx0" brushRef="#br0" timeOffset="99642.97">21071 7904 98 0,'-23'9'707'0,"2"-1"-152"0,5-1-17 0,2-2-40 15,1 1-49-15,13-6-44 0,-9 10 15 16,9-10-56-16,8 4-10 0,-8-4-63 0,29 0-24 16,-3-1-45-16,10-2-33 0,3 0-39 0,6-2-32 15,3-1-26-15,-2-1-75 0,0 1-118 16,-2 0-64-16,-8-1-215 0,-3 2-129 0,-1 0-172 0,-7 0-549 15,1 2-837-15</inkml:trace>
  <inkml:trace contextRef="#ctx0" brushRef="#br0" timeOffset="101944.59">21255 7797 32 0,'0'0'159'0,"0"0"13"0,0 0-34 0,0 0 12 16,0 0-25-16,0 0-1 0,0 0-25 0,0 0 13 16,0 0-21-16,0 0 18 0,0 0-14 0,0 0 21 15,0 0-26-15,0 0 36 0,0 0-28 0,0 0 4 16,0 0 0-16,0 0-1 0,0 0-13 16,0 0 4-16,0 0-15 0,0 0-4 15,0 0 10-15,0 0-21 0,0 0 13 0,0 0-9 16,0 0 3-16,0 0-20 0,0 0 13 0,0 0-18 15,0 0 6-15,0 0-9 0,0 0 9 0,0 0-2 16,5-8-1-16,-5 8 3 0,0 0 2 0,14-3 0 16,-14 3-4-16,12-2-4 0,-12 2-3 0,17-2 1 15,-17 2-6-15,21-2-4 0,-21 2 1 0,23-2-8 16,-23 2-2-16,23-3-1 0,-23 3-1 0,22-3-2 16,-22 3-4-16,16 0-2 0,-16 0 0 0,16-2 1 15,-16 2 2-15,12 0 9 0,-12 0-1 16,0 0 1-16,16-1-5 0,-16 1-4 0,0 0-2 15,0 0-3-15,13-2-5 0,-13 2-41 0,0 0-48 16,0 0-43-16,0 0-109 0,0 0-100 16,0 0-149-16,0 0-359 0,0 0-384 0</inkml:trace>
  <inkml:trace contextRef="#ctx0" brushRef="#br0" timeOffset="108241.34">17677 9565 607 0,'-9'-4'634'0,"9"4"-73"0,-17-10-40 0,17 10-74 15,-12-12-37-15,7 5-85 0,-1-1 11 0,4-3-83 16,2 11-12-16,0-20-77 0,3 9 1 0,4 0-53 16,0-2 2-16,2 4-47 0,3-3 16 15,1 4-43-15,-1-1 16 0,2 1-37 0,1 2 22 16,0 1-35-16,0 1 24 0,-1 2-32 0,0 2 23 16,0 1-33-16,-1 0 9 0,-1 3-59 0,-1 1 30 15,-2 1-54-15,-1 0 35 0,-3 4-42 0,-3-1 52 16,0 3-54-16,-4 1 64 0,-3 0 2 0,0 3-40 15,-3 0 62-15,1 1-47 0,-5 1 54 0,1-2-38 16,0 1 46-16,0-2-45 0,3-1 55 16,1 0-56-16,0-4 51 0,1 0-48 0,2-1 57 15,0 1-50-15,4-10 55 0,-2 13-50 0,2-13 54 16,2 12-53-16,-2-12 52 0,8 13-47 0,-2-7 43 16,-6-6-49-16,13 14 54 0,-6-8-57 0,3 2 53 15,-1 0-55-15,0 1 55 0,0 0-51 0,-1-1 49 16,1 3-49-16,-2-3 52 0,-2 0-51 0,0 1 57 15,-2-1-40-15,-3-8 10 0,0 19 23 0,0-19-6 16,-8 18-3-16,3-11-3 0,-2 3 0 16,0-2 1-16,-5-1-10 0,2 0-1 0,0-1 1 15,0-1-1-15,-1 0 2 0,2-1-2 16,9-4 4-16,-13 4-50 0,13-4-75 0,0 0-42 16,0 0-183-16,-12-3-111 0,12 3-169 0,10-10-311 15,2 2-506-15</inkml:trace>
  <inkml:trace contextRef="#ctx0" brushRef="#br0" timeOffset="108974.02">18464 9740 272 0,'0'-12'616'16,"0"12"-101"-16,0 0-47 0,-6-13-60 0,6 13-81 16,-8-7-42-16,8 7-38 0,-14-9-26 0,14 9-37 15,-22-5-27-15,8 4-26 0,-1 1-13 0,-4 1-14 16,0 1-59-16,-1 2 35 0,-3 1-50 0,3 2 45 16,-2 1-63-16,3 2 45 0,2 0-53 0,2 3 38 15,5-3-46-15,3 1 42 0,3 0-45 0,4-11 39 16,2 21-47-16,4-12 48 0,2 1-48 15,4-3 4-15,1 0-9 0,4-1 36 0,-2-4-77 16,4 0 35-16,-1-4-65 0,1-1 53 16,3-4-52-16,-3-4 67 0,3-3-43 0,-4-4 84 15,-1-2 4-15,-5-5 23 0,0-4 19 0,-6 1-39 16,-2-5 72-16,-1 2-30 0,-3 2 65 0,-3-3-35 16,-2 1 26-16,-2 1-33 0,-1 2 21 0,-1 3-34 15,0 3 24-15,0 3-31 0,0 2 8 0,1 4-40 16,3 1 8-16,0 4-32 0,5 8 20 15,-11-9-33-15,11 9 23 0,0 0-27 0,-7 9 26 16,7-9-38-16,1 19 31 0,1-5-23 0,2 4 24 0,-2 4-24 16,4 1 23-16,-2 3-19 0,1 3 23 0,-1 3-26 15,1-1-3-15,-2-1-34 0,1 1-5 16,1-6-20-16,-3 2-9 0,2-3-33 0,0 0-17 16,0-3-9-16,0 2 0 0,1-4 53 0,1-4-48 15,0-1 63-15,1 0-29 0,2-2 62 0,0-4-46 16,2-1 65-16,-2-2-47 0,4-1 15 0,-1-3 8 15,0-1 59-15,2-1-33 0,-1-2 68 0,4-2-32 16,-3 1 56-16,1-4-37 0,-1 0 56 0,1-3-57 16,-2-1 50-16,0-3-54 0,-1 2 45 0,-3 0-35 15,-2-2 31-15,1 0-58 0,-3 2 41 0,-1-1-50 16,-3 2 41-16,0 0-42 0,-2 0 31 0,-3 2-50 16,4 10 39-16,-7-16-50 0,7 16 45 15,-12-9-49-15,12 9 46 0,0 0-45 0,-15 0 47 0,15 0-47 16,-10 11 46-16,10-11-44 0,-5 16 44 15,5-16-43-15,0 19 45 0,3-7-42 0,2 0 5 16,2 2 1-16,0-1 23 0,1 0-21 0,4 0 6 16,-2-2 6-16,1 0-3 0,5 0-18 0,-2-1-59 15,1-3-42-15,2-1-3 0,-1-2-125 0,2-3-23 16,3 0-132-16,-1-3-23 0,4-3-30 0,-2-3-409 16,5-2-413-16</inkml:trace>
  <inkml:trace contextRef="#ctx0" brushRef="#br0" timeOffset="109224.76">19103 9547 138 0,'2'-21'548'0,"1"2"-88"16,-3 2-34-16,-1 1-19 0,-2-1-24 0,-1 3-47 16,-2 0-28-16,-1 2-83 0,1 1 19 0,-1 2-89 15,1 2 30-15,6 7-59 0,-13-8 54 0,13 8-45 16,0 0 37-16,-15 5-54 0,15-5 28 0,-7 12-57 16,4-1 17-16,0 0-47 0,2 4 21 0,0 3-38 15,-1 2 20-15,1 2-33 0,0 3 18 0,0 1-36 16,-3 2 26-16,1 4-33 0,0 1-2 0,-1 1 6 15,-1 0-1-15,1 1-13 0,-1-2-12 0,-2 1-13 16,1 0-16-16,-1-3 32 0,1 0-51 0,0-2 41 16,-2-1-52-16,4-4 32 0,-1-2-78 0,0 0 40 15,1-4-91-15,0-2 20 0,0-2-52 16,-1-2-60-16,2-2-77 0,3-10-85 0,-8 12-91 16,8-12-317-16,0 0-376 0</inkml:trace>
  <inkml:trace contextRef="#ctx0" brushRef="#br0" timeOffset="109391.39">18875 9822 5 0,'7'-15'789'15,"-7"15"-142"-15,11-13-76 0,-1 7-130 16,2 0-15-16,2-2-83 0,1 2-4 0,2 0-110 16,0 1 4-16,2 1-95 0,-3 0 23 0,5 1-107 15,-2 0-58-15,-1 0-185 0,2 3-136 16,1-2-212-16,-3 2-499 0,1 0-648 0</inkml:trace>
  <inkml:trace contextRef="#ctx0" brushRef="#br0" timeOffset="109541.17">19411 9840 507 0,'-14'3'766'0,"14"-3"-133"0,0 0-185 15,0 0-60-15,-13-1-135 0,13 1-81 0,0 0-216 16,0 0-164-16,10-10-256 0,-10 10-314 0,12-7-294 16</inkml:trace>
  <inkml:trace contextRef="#ctx0" brushRef="#br0" timeOffset="109974.02">20308 9310 124 0,'-13'-5'826'0,"4"1"-197"16,-1 2-36-16,10 2-158 0,-13-6-12 0,13 6-88 15,-9-4 1-15,9 4-65 0,0 0-30 0,0 0 5 16,0 0-72-16,9-7-30 0,-9 7-20 0,22 1 16 16,-11 2-32-16,6-1 6 0,0 3-29 15,-1 2-1-15,2 1-29 0,0 3 42 0,-1 2-16 16,-2 1 1-16,-2 3 8 0,0 2-17 0,-6 0 4 15,0 4-8-15,-3 0-10 0,-3 2-15 0,-2 0-6 16,-2 2-10-16,-1 0-9 0,-1 4-4 0,0-1-9 16,0-5-30-16,0-3-24 0,0 1-46 0,-1-1-43 15,3-5-57-15,0 0-118 0,0-2-80 0,1-5-178 16,1 1-183-16,1-11-423 0,-3 13-788 0</inkml:trace>
  <inkml:trace contextRef="#ctx0" brushRef="#br0" timeOffset="110123.67">20253 9621 794 0,'0'0'716'0,"-6"-13"-126"0,6 13-87 0,3-9-125 15,-3 9 8-15,15-12-76 0,1 6-4 0,1 0-90 16,6 0-7-16,7 0-81 0,5 0 11 0,-1 0-73 16,4 0-100-16,-3 1-161 0,4 2-212 0,-4-2-206 15,0 2-478-15,-4 0-709 0</inkml:trace>
  <inkml:trace contextRef="#ctx0" brushRef="#br0" timeOffset="112327.53">21076 9420 212 0,'0'0'512'16,"0"0"-91"-16,-8-8-70 0,8 8-35 0,-6-11-46 15,6 11-35-15,-9-9-54 0,9 9-24 0,-13-13-28 16,7 8-21-16,-2-1-16 0,-2 1-18 16,0-1-6-16,-1 2 5 0,-1 2-4 0,0 1-5 15,-3 1 4-15,1 1-2 0,-3 4-13 0,3-1-2 16,-2 4-7-16,3-1-3 0,0 2-7 0,2 2-2 16,0 0 1-16,4 1 6 0,-1 0-1 0,3 1 3 15,2-2 7-15,3-11-5 0,2 21 1 16,3-11-11-16,1-2 2 0,3 0 6 0,1-2-6 15,2-3-5-15,1-1-9 0,-1 1 1 16,4-5-1-16,-2 2 31 0,2-1 15 0,-2-4-21 16,2 1 65-16,-3 0-38 0,-1-4 41 0,-2 1-46 0,-2-1 30 15,1 1-47-15,-9 7 20 0,10-13-45 0,-10 13 22 16,7-7-43-16,-7 7 27 0,0 0-38 16,0 0 33-16,0 0-39 0,-4 8 34 0,0 7-32 15,0 1 29-15,0 6 3 0,-2 4 45 0,2 5-1 16,0 1 6-16,-1 1-25 0,1 0 10 0,-1 2 0 15,-2 4-7-15,2-4-14 0,-2-2-38 0,1-1-1 16,-1-1 5-16,0-1-28 0,-1-2-5 0,2-5-23 16,-2-3 24-16,-1-2-35 0,3-2 24 0,-1-4-53 15,-1 0 35-15,2-4-58 0,-1-1 53 0,0-1-46 16,7-6 68-16,-13 6-47 0,13-6 58 16,0 0-57-16,-16-3 54 0,16 3-50 0,-8-10 60 15,8 10-43-15,-5-17 59 0,2 6-34 16,5-3 9-16,-1 0 47 0,3-3-31 0,2-2 79 15,4-7-45-15,3 0 57 0,5-4-45 0,1-1 46 16,3 0-62-16,1-1 44 0,0 3-58 0,1-2 45 16,2 3-49-16,-2 0 44 0,-1 1-52 0,-2 7 48 15,-2 1-49-15,-3 0 46 0,-2 3-52 0,-1 3 52 16,-3 2-55-16,0 1 48 0,-3 3-59 0,1-1 31 16,-8 8-27-16,9-8 48 0,-9 8-50 0,0 0 54 15,0 0-56-15,0 0 57 0,6 8-53 0,-6-8 54 16,-1 15-51-16,1-15 54 0,-3 19-56 0,3-7 52 15,0 0-44-15,1 0 49 0,3 2-46 16,0-1 46-16,2 2-48 0,4-2 52 16,0-1-53-16,0-2 52 0,3-3-64 0,1 2 25 15,0-3-68-15,1-2 30 0,1-2-70 0,-3 0 46 16,0-6-11-16,1 3-8 0,-2-5 15 0,-1-2 13 16,-2-2 13-16,-2 0 7 0,-3 0 7 0,-3-2 7 15,-2 0 18-15,-2 2 22 0,-5-3 3 0,-1 2 10 16,-1 0-3-16,-1 1-7 0,-3 2-2 0,-1 1-1 15,0 0-5-15,0 2-2 0,0 0-2 16,2 3-2-16,-1 0 4 0,1 2-4 0,13 0 6 0,-20 2 2 16,20-2 11-16,-12 2 3 0,12-2 2 0,0 0 1 15,0 0-6-15,6 11-2 0,-6-11-2 0,21 2-3 16,-7-2-2-16,5-1-3 16,5-3 4-16,3 2-7 0,-3-4-4 0,5 2 3 15,1-3-2-15,-4 1-1 0,-1 0 3 0,-1 0-2 16,-4-1-1-16,-2 2-12 0,-4 1 24 0,-2-1 1 15,-1 1-12-15,-11 4 2 0,14-6-6 0,-14 6 3 16,0 0-1-16,0 0 0 0,0 0 0 0,0 0 8 16,-9 5-2-16,9-5 1 0,-9 11 4 0,2-5-3 15,2 3-12-15,-1 1 6 0,0 1 1 0,3-1-1 16,2 1 14-16,-1 1-63 0,1 0 61 0,4 0-52 16,-1 0 58-16,5 0-53 0,0 1 60 0,2-3-56 15,0 0 42-15,3-1-71 0,-1-1 43 16,0-4-19-16,1-1-29 0,0-2-38 0,2-1-14 15,-14 0 21-15,22-1 14 0,-15-4 14 16,3-2 14-16,-4 0 12 0,-3-1 19 0,-3 8 22 16,0-19 17-16,-2 8 15 0,-2 0 16 0,-4 1 5 15,-3-1-4-15,1 0 2 0,-3 0-7 0,-1 3-4 16,0-1-8-16,0 2-8 0,2-1-5 0,-1 2-8 16,4 3 0-16,0 0-5 0,9 3 7 0,-12-5 0 15,12 5 0-15,0 0-4 0,0 0 1 0,0 0-4 16,20 0-25-16,-7 0-29 0,2 1-81 0,6-1-44 15,1 0-19-15,4 0-44 0,5-1 9 0,0-1 32 16,6 1 46-16,-7 1 25 0,2 0 29 16,-2 0 14-16,-3-2 41 0,-4 2 34 0,-4 0 57 15,-5 2 68-15,-14-2 10 0,18 3 19 0,-18-3 14 16,0 0 3-16,2 11-13 0,-2-11-9 16,-11 10-17-16,3-5-14 0,0 2-17 0,-1 1-13 15,1 0-10-15,0-2-10 0,0 5-9 0,3-3-59 16,-1 2 50-16,6-10-47 0,-4 17 70 0,4-17-65 15,5 15 50-15,2-6-58 0,3-2 49 16,1 2-57-16,3-3 53 0,0 0-57 0,3-4 53 16,-1 3-54-16,1-2 49 0,-3-2-51 0,0-1 57 15,-1 0-59-15,1-3 52 0,-4 2-53 0,-1-4 49 16,-9 5-54-16,15-8 48 0,-15 8-46 0,3-12 55 16,-3 12 4-16,-5-16 62 0,-4 6-26 0,0-2 46 15,-3-1 1-15,-1-2 21 0,-2-1-10 0,-2-4 17 16,1-2 17-16,-2-1 9 0,3-1-2 0,0-3 0 15,0 1-9-15,4-2-14 0,2 0-24 0,3 1-23 16,3 2-16-16,3-4-35 0,3 3-49 16,2-3-64-16,5 2-75 0,3 2-62 0,2 1-131 15,4 5-75-15,2 2-179 0,-2 7-207 0,1-2-537 16,2 3-935-16</inkml:trace>
  <inkml:trace contextRef="#ctx0" brushRef="#br0" timeOffset="114889.25">22275 7049 97 0,'0'0'398'0,"-12"1"-17"15,12-1-49-15,0 0 7 0,0 0-23 0,0 0 10 16,-11 1-37-16,11-1-4 0,0 0-27 0,0 0-12 15,0 0-21-15,0 0-32 0,0 0-29 0,0 0-28 16,0 0-14-16,0 0-5 0,0 0-12 0,0 0-14 16,0 0-12-16,5-9-54 0,-5 9 43 15,14-4-54-15,-14 4 43 0,20-3-53 0,-8 2 43 16,2-1-55-16,-1 1 46 0,2 0-53 0,-1-1 48 16,3 2-51-16,-3 0 47 0,0 2-53 0,0-1 53 15,0 2-10-15,0-2-2 0,0 4-13 0,0 0 0 16,-2 1-1-16,-2 2-1 0,0 0 1 0,-1 3 7 15,-2 0-7-15,-2 3-1 0,0 0 1 16,-3 3-1-16,-1 0 1 0,-1-1 3 0,0 2-4 16,0 1 0-16,-1 1 2 0,1-1 0 0,-1-1-45 15,0 0 54-15,-1 2-42 0,2-2 40 0,-1-3-42 16,-1 2 59-16,2-5-51 0,-2 1 54 0,2-13-57 16,-1 21 50-16,1-21-63 0,0 18 13 15,0-18-62-15,0 12 14 0,0-12-96 0,0 0-92 16,-1 11-95-16,1-11-79 0,0 0-51 0,0 0-420 15,0 0-474-15</inkml:trace>
  <inkml:trace contextRef="#ctx0" brushRef="#br0" timeOffset="115055.98">22451 7331 638 0,'0'0'579'0,"-5"-7"-54"16,5 7-68-16,0 0-64 0,-1-13-65 0,1 13-48 15,9-11-44-15,-1 8-36 0,5-4-33 16,3 0-18-16,6 0-21 0,2-1-21 0,3 1-24 15,2 1-12-15,-3 2-18 0,1-3-15 16,1 4-96-16,-3-2-144 0,1 1-123 0,-1 0-171 16,-4 2-548-16,3 0-662 0</inkml:trace>
  <inkml:trace contextRef="#ctx0" brushRef="#br0" timeOffset="115509.06">23158 7307 566 0,'0'0'606'0,"0"0"-102"0,0 0-43 0,0 0-84 16,0 0-59-16,-12-1-35 0,12 1-29 15,-8-6-33-15,8 6-37 0,-12-3-16 0,12 3-28 16,-14-5-25-16,14 5-20 0,-13-4-20 0,13 4-18 15,-14-3-8-15,14 3-12 0,-15-3-10 0,15 3-6 16,-16 1-1-16,16-1-6 0,-16 3 4 0,16-3-7 16,-18 6-6-16,9-1 0 0,0 0-3 0,0 0 2 15,-2 4-48-15,-1-1 56 0,2 0-51 0,-3 2 61 16,1-1-57-16,1 1 57 0,0 1-55 0,0 2 44 16,-1-1-34-16,1 2 43 0,4-1-47 0,-2-1 60 15,1 1-58-15,3 1 62 0,1-1-64 16,1-1 73-16,3 1-44 0,0 1 12 0,2-1 17 15,0 0 36-15,3 0-1 0,2 0-3 0,2-2 12 16,1 2 11-16,0-4 28 0,4-1-27 0,2-1 6 16,0 0-30-16,1-1 1 0,2-2-23 0,0-1 3 15,0 0-21-15,2-3 8 0,-3 4-21 0,1-3-15 16,0-1 14-16,-4 1 3 0,-1-1-4 0,-1 0 2 16,-1 1-5-16,-12-1-7 0,20 0-53 0,-20 0-60 15,17 0-85-15,-17 0-36 0,14 0-138 0,-14 0-90 16,0 0-182-16,13-1-451 0,-13 1-713 0</inkml:trace>
  <inkml:trace contextRef="#ctx0" brushRef="#br0" timeOffset="116556.33">23393 7608 6 0,'0'0'530'16,"0"0"-91"-16,-9-8-23 0,9 8-8 0,0 0-21 15,0 0-37-15,-8-9-34 0,8 9-83 0,0 0 28 16,0 0-80-16,0 0 30 0,-5-9-80 0,5 9 26 15,0 0-68-15,0 0 15 0,0 0-68 0,0 0 47 16,0 0-78-16,0 0 42 0,0 0-57 0,0 0 49 16,0 0-53-16,-10 7 51 0,10-7-55 0,1 12 54 15,-1-12-54-15,3 17 51 0,-1-7-53 0,2-2 54 16,0 3-50-16,1 1 45 0,2 1-50 0,0-3 47 16,0 2-44-16,-1-2 57 0,2 1-60 15,-1-2 51-15,0-3-48 0,-1 2 52 0,-6-8-53 16,14 9 54-16,-14-9-54 0,14 4 53 0,-14-4-54 15,13-2 56-15,-13 2-57 0,14-11 51 0,-7 5-51 16,-2-1 36-16,0-2-5 0,0 0 72 0,1-1-43 16,-2-1 14-16,0 3 9 0,0-2 43 0,0 1-37 15,-4 9 21-15,6-12-39 0,-6 12 15 16,6-13-40-16,-6 13 11 0,5-8-36 0,-5 8 28 16,0 0-37-16,0 0 6 0,13 3-1 0,-13-3 0 15,9 9 4-15,-2 0 61 0,-4 0-15 0,1 2 10 16,-1 0-19-16,1 4 15 0,-2-1-28 15,0-2 12-15,-1 1-54 0,0 2-7 0,-1-2-71 0,0 1-58 16,0-2-191-16,-1 4-84 0,0-5-169 16,-2 4-646-16,0-3-853 0</inkml:trace>
  <inkml:trace contextRef="#ctx0" brushRef="#br0" timeOffset="117373.31">22194 7953 275 0,'0'0'349'0,"-16"-2"-10"0,16 2-61 16,-13-1-49-16,13 1-24 0,0 0-26 0,-17-1-17 15,17 1-14-15,0 0-9 0,0 0-13 0,-13 0-20 16,13 0-12-16,0 0-7 0,0 0-11 0,0 0 0 15,0 0 9-15,0 0-9 0,0 0-6 0,0 0 5 16,0 0-1-16,13 0-10 0,-13 0-9 0,17 1 2 16,-6 0-10-16,3-1-5 0,1 1-6 15,5-1-5-15,1 1-8 0,7-1 7 0,1 0-1 16,8-1 6-16,3 0 13 0,2 1 9 0,9-2-9 16,1 2 13-16,6-2 6 0,3-1-14 0,13 0-4 15,0-2-8-15,3 4-2 0,0-3-8 0,2 1-15 16,-1 3 1-16,0 0-4 0,0 0-4 0,0 0 1 15,-3 1-56-15,2 1 64 0,-3 0-4 0,1 1-1 16,-12 0-6-16,1 1-3 0,-3-1-1 0,1 0-2 16,-2-1 0-16,-3 0-2 0,0 0 3 0,-1-1-1 15,-4 1 4-15,-3-2-1 0,-9 2-5 16,-1-1 1-16,-7-1-1 0,-3 0-23 0,-5 0-22 16,-2 0-28-16,-1 0-39 0,-3-1-41 0,-4 1-76 15,-2-2-112-15,-12 2-121 0,14-3-428 16,-14 3-451-16</inkml:trace>
  <inkml:trace contextRef="#ctx0" brushRef="#br0" timeOffset="118088.8">22670 8143 352 0,'-5'-8'396'16,"1"-1"-40"-16,4 9-19 0,-7-11 4 0,7 11-39 16,-7-12 15-16,7 12-26 0,-5-10-3 0,5 10-29 15,-4-8-18-15,4 8-32 0,0 0-35 0,-5-10-34 16,5 10-31-16,0 0-19 0,0 0-30 0,0 0-10 16,0 0-8-16,0 0-13 0,-6 8-4 15,6-8 10-15,0 20-49 0,-1-7 54 0,0 0-52 16,0 4 52-16,-1 0-51 0,2 2 47 0,-2 0-51 15,2 2 51-15,0 1-47 0,0 2 44 0,0 1-48 16,2-2 51-16,1-1-55 0,-2-2 57 16,0-3-108-16,1 0 0 0,-1-2-121 0,0-1-23 15,1-3-80-15,0-2-118 0,-2-9-136 0,7 12-334 16,-7-12-441-16</inkml:trace>
  <inkml:trace contextRef="#ctx0" brushRef="#br0" timeOffset="118422.06">22842 8224 175 0,'0'0'581'0,"0"0"-87"0,-14 5-67 16,14-5-43-16,-7 4-45 0,7-4-53 0,-10 6-87 15,10-6 25-15,-7 10-90 0,7-10 34 0,-5 8-81 16,5-8 34-16,-1 15-58 0,1-15 41 0,2 14-62 15,-2-14 40-15,9 15-59 0,-3-6-11 0,3 0 2 16,2-2 52-16,0 1-66 0,2 0 53 0,1-3-63 16,-1-1 55-16,-2 1-57 0,2-3 49 15,0-1-51-15,-13-1 51 0,23-1-54 0,-13-1 48 16,0-3-53-16,-2 1 52 0,-8 4-55 16,8-13 55-16,-8 13-49 0,0-14 51 0,0 14-53 0,-8-16 72 15,-1 6-52-15,-2 2 66 0,-1 0-64 16,0 2 49-16,0-2-62 0,0 3 2 0,1 2-123 15,11 3-13-15,-18-3-84 0,18 3-105 0,0 0-109 16,-17 2-507-16,17-2-533 0</inkml:trace>
  <inkml:trace contextRef="#ctx0" brushRef="#br0" timeOffset="118771.87">23273 8313 642 0,'0'0'514'15,"0"0"20"-15,0 0-93 0,0 0-8 0,0 0-118 16,0 0 11-16,0 0-102 0,0 0 4 0,0 0-84 16,0 0 10-16,-13 3-75 0,13-3 29 0,0 0-68 15,-13 3 46-15,13-3-66 0,-14 5 42 0,14-5-59 16,-15 7 49-16,6 0-54 0,-1 2 1 15,0-1 0-15,-1 3 50 0,0 1-57 0,-1 1 50 16,2 2-57-16,-1 1 43 0,2 0-38 0,3 0 47 16,1 0-57-16,-1 1 59 0,5-3-57 15,0 4 54-15,2-2-57 0,3 0 54 0,3 1-56 16,0-3 53-16,4 0-55 0,4-1 55 0,1-1-57 16,3-1 51-16,3-1-63 0,0-3 41 0,0-1-75 15,3-1 21-15,-1-2-106 0,-2 0-7 0,0-3-58 16,-1 0-40-16,0-3-38 0,-2 1-27 0,-1-4-25 15,-4 1-61-15,1-2-288 0,-5-1-210 0</inkml:trace>
  <inkml:trace contextRef="#ctx0" brushRef="#br0" timeOffset="119088.41">23459 8525 10 0,'0'0'555'0,"0"0"-20"15,0 0-62-15,-5-7-101 0,5 7 28 0,0 0-119 16,0 0 19-16,0 0-97 0,0 0 38 0,0 0-78 15,0 0 42-15,0 0-67 0,0 13 50 16,0-13-87-16,4 12 37 0,-4-12-63 0,7 11 20 16,-2-3-67-16,0-2 47 0,4 1-65 0,-2 0 50 15,4 1-59-15,0-1 50 0,1-3-56 0,-2 2 47 16,3-1-51-16,-1-4 46 0,0 0-77 0,2-1 22 16,0-1-57-16,0-2 66 0,-1-1-50 0,0-1 63 15,-3 1-51-15,-1 0 65 0,-9 4-23 0,15-9 58 16,-15 9-23-16,0 0 44 0,7-9 16 0,-7 9 23 15,0 0 11-15,0 0 15 0,-11 7-2 0,5-1 5 16,2 3-12-16,-1 3-1 0,0 3-18 16,1 0-16-16,0 2-20 0,2 2-13 0,-2 0-13 15,3 0-8-15,-1 0-82 0,2 0-134 0,2 0-155 16,3-2-355-16,-3-3-866 0,2-1-1192 0</inkml:trace>
  <inkml:trace contextRef="#ctx0" brushRef="#br0" timeOffset="123821.16">25457 8519 170 0,'0'0'432'16,"-7"-8"-99"-16,7 8-15 0,-8-10-27 0,8 10-23 16,0 0-13-16,-8-8-21 0,8 8-37 15,0 0-29-15,-8-8-15 0,8 8-10 0,0 0-23 16,0 0-22-16,0 0 49 0,0 0-2 0,0 0-12 15,-12 8-21-15,12-8-14 0,-4 17-11 16,0-5-5-16,1 5-10 0,1 1-4 0,-2 6-15 16,0-1 2-16,0 2-9 0,4 1-6 0,-2 1 0 15,0 0 13-15,2 2-38 0,0-4 47 16,0 4-56-16,2-4 45 0,-2 1-50 0,2-1 34 0,0-3-32 16,0-2 45-16,-1-1-52 0,2-1 43 0,-3-1-51 15,2-3 49-15,-2-1-49 0,0-1 49 0,0-2-51 16,0-10 55-16,0 19-53 0,0-19 4 15,-2 11 7-15,2-11 44 0,-4 8-50 0,4-8 46 0,0 0-61 16,0 0 56-16,-13-1-53 0,13 1 53 16,-6-13-50-16,-1 2 47 0,3-2-55 0,-3-1 53 15,2-6-56-15,-4-3 45 0,3-4-45 0,-3-2 54 16,2-2-56-16,2 0 55 0,1-2-55 16,0 0 31-16,2-1-27 0,2 0 47 0,2 0-45 15,0 2 54-15,3-2-51 0,3 4 45 0,2-1-44 16,5-4 57-16,1 3-48 0,1 5 56 0,2 2-38 15,1 2 48-15,0 4-54 0,3 3 36 0,-4-1-47 16,2 5 42-16,-3 1-45 0,0 4 31 0,-2 1-35 16,-3 5 42-16,1-1-44 0,-1 5 40 0,-2 3-35 15,1 1 33-15,-3 5-36 0,-1 1 38 16,-1 3-39-16,-2 0 38 0,-1 2-55 0,-4 3 23 16,0 0-56-16,-2 1 46 0,0 0-18 0,-7 1-17 15,2-2-14-15,-2-1-33 0,-2 3-21 0,-3-4-19 16,-1-3-11-16,-1 0 15 0,-1-2-17 0,0-2 15 15,-3 0-13-15,0-3 23 0,4 0-15 0,-2-3 26 16,3 0-23-16,2-4 22 0,0 0-45 16,13-2 5-16,-17 0-67 0,17 0-82 0,-10-4-353 15,10 4-172-15</inkml:trace>
  <inkml:trace contextRef="#ctx0" brushRef="#br0" timeOffset="124137.41">25805 8293 150 0,'0'0'572'0,"-9"-12"-64"0,9 12-89 16,-9-10-39-16,9 10-64 0,-5-8-40 0,5 8-51 15,0 0-33-15,-6-9-46 0,6 9-28 0,0 0-34 16,0 0 29-16,0 0-20 0,-11 5-14 0,11-5-5 15,-9 15 4-15,4-3-57 0,-1 2 55 16,1 2-65-16,-3 5 40 0,0 4 4 0,-1 2-10 16,0 3-3-16,0 2-11 0,3 6-4 0,1-3-6 15,1 1-2-15,1 1-3 0,2 1-1 0,2 1-2 16,6 4 1-16,-2 0 8 0,3-2-37 0,4-3 49 16,1-1-53-16,3-1 57 0,0-3-51 0,6-3 48 15,-3-4-99-15,0-3-1 0,-1-4-118 0,0-6-42 16,0-3-125-16,1-1-152 0,-2-6-431 0,-1 0-506 15</inkml:trace>
  <inkml:trace contextRef="#ctx0" brushRef="#br0" timeOffset="124691.79">25989 8669 260 0,'0'0'598'0,"0"0"-49"0,0 0-100 16,-8-6-8-16,8 6-83 0,0 0-57 0,2-13-41 15,-2 13-49-15,6-16-43 0,-1 7-31 16,-1-3-27-16,1-1-22 0,2 0-17 0,0-3-64 16,3-1 48-16,-5-2-62 0,3 0 54 0,-2 0-53 15,0-2 73-15,-4 4-50 0,3 1 71 16,-3 1-35-16,0 0 49 0,0 2-58 0,-2 1 54 15,0 2-63-15,0 10 39 0,3-19-68 0,-3 19 36 16,0-12-51-16,0 12 53 0,0 0-57 0,0 0 45 16,0 0-53-16,0 0 53 0,0 0-48 0,3 22 51 15,-1-11-56-15,2 5 53 0,-2 1-53 0,0 1 55 16,1 2-17-16,1 4 40 0,0 0-44 0,-1-1 32 16,-1 4-36-16,0-2 34 0,1-2-45 0,-1 2 35 15,-1-3-39-15,0 0 16 0,-1-2-38 0,0 0 36 16,-1-2-80-16,1-1 37 0,-1-1-59 0,-1-3 44 15,-3-1-20-15,3-1-5 0,-1-3 1 16,-3 2-1-16,6-10 1 0,-9 10 6 16,9-10 8-16,-12 10 11 0,12-10 12 0,-8 6 16 15,8-6-7-15,-9 6 9 0,9-6-1 0,0 0 11 16,-10 7 11-16,10-7 14 0,0 0 8 0,-8 5 5 16,8-5 0-16,0 0-1 0,0 0 4 0,0 0 16 15,0 0 0-15,0 0 0 0,6 8 20 0,-6-8 10 16,17 0-28-16,-5 0 51 0,2-1-55 0,4-1 30 15,0-1-53-15,3 2 28 0,-1-1-40 0,2-2 32 16,-1 3-79-16,0-4-17 0,0 2-72 16,-1-1-66-16,-2-1-71 0,-2 1-138 0,-1-2-88 15,-3 1-125-15,-1-4-262 0,-2 2-432 0</inkml:trace>
  <inkml:trace contextRef="#ctx0" brushRef="#br0" timeOffset="124953.88">26312 8297 419 0,'0'-11'571'0,"0"11"-67"0,0-14-75 0,0 14-28 16,10-13-57-16,-10 13-52 0,13-4-52 0,-13 4-32 16,19 2-29-16,-4 4-1 0,1 5-58 15,4 5 54-15,5 7-33 0,-1 5 40 0,-1 3-44 16,-3 3 13-16,0 3-58 0,-4 2 16 0,-5 0-29 15,-2 3 14-15,-7-6-49 0,0 0 2 0,-6 0-56 16,-3 2 7-16,-3 2-121 0,-4-7-30 16,-2 1-64-16,-4-4-74 0,-3-2-57 0,1-8-55 15,0-1-33-15,-1-1-40 0,4-6-363 0,0-2-381 16</inkml:trace>
  <inkml:trace contextRef="#ctx0" brushRef="#br0" timeOffset="125237.7">26718 8528 267 0,'0'0'560'0,"0"0"-39"0,0 0-30 16,0 0-27-16,11-2-64 0,-1 0-52 0,4 0-60 0,2-1-106 16,2 1 16-16,2-1-91 0,0 2 24 15,3 0-69-15,-4 1 35 0,4-1-70 0,-2 1 10 16,-1 1-123-16,-2-1-28 0,0 1-90 0,-3 0-100 16,-1 1-87-16,-1 0-56 0,-13-2-384 0,16 4-371 15</inkml:trace>
  <inkml:trace contextRef="#ctx0" brushRef="#br0" timeOffset="125404.16">26641 8784 249 0,'-7'9'675'0,"7"-9"-61"16,0 10-85-16,0-10-90 0,13 8-90 15,-1-6-60-15,6-1-58 0,4-1-42 0,5-1-41 16,2 0-32-16,1 0-76 0,-1-2-116 0,2 2-86 15,-3-1-122-15,1-2-104 0,-3 4-139 0,1-2-244 16,-6 0-288-16</inkml:trace>
  <inkml:trace contextRef="#ctx0" brushRef="#br0" timeOffset="129369.35">27220 7824 37 0,'0'0'362'15,"-10"-10"-100"-15,10 10-27 0,-6-7-59 0,6 7-3 16,-7-7-60-16,7 7 9 0,0 0-35 0,-8-9 27 16,8 9-37-16,0 0 8 0,-6-9 6 0,6 9 11 15,0 0 7-15,-6-5 9 0,6 5 4 0,0 0 5 16,0 0 8-16,-6-8 8 0,6 8 9 0,0 0 7 16,0 0-4-16,0 0-8 0,0 0-33 15,0 0-20-15,0-11-15 0,0 11-14 0,0 0-11 16,0 0-12-16,4-9-4 0,-4 9-2 0,0 0 2 0,10-9-4 15,-10 9-8-15,6-7 1 0,-6 7-10 0,9-4-9 16,-9 4-5-16,14-4 5 16,-14 4-6-16,17-3 3 0,-17 3-2 0,17 0-3 15,-17 0 1-15,17 2 1 0,-17-2-6 0,18 4 3 16,-18-4-2-16,17 8 0 0,-9-3 1 0,-8-5-1 16,11 13 1-16,-7-4 11 0,-4-9-8 0,4 17 6 15,-4-17-12-15,-2 22 11 0,-2-13-5 0,-2 5 3 16,1-3-3-16,1 4 8 0,-4-3-11 0,0 0 6 15,1-2-4-15,1 0 7 0,-2-2-8 0,4 0 11 16,-1-1-8-16,5-7 3 0,-6 11 2 0,6-11 5 16,-4 9 2-16,4-9-1 0,0 0 2 0,4 11-8 15,-4-11-1-15,9 4 2 0,-9-4-5 16,14 5 0-16,-14-5-16 0,15 7 13 0,-6-3-4 16,0-1 11-16,0 3-11 0,0-2 2 0,0 2-2 15,-4 0 4-15,1 0-3 0,1 1 6 16,-1 1-8-16,0-1 12 0,-6-7-3 0,4 13-2 15,-4-13-3-15,2 14 4 0,-2-14-2 0,-2 12-1 16,2-12 2-16,-10 11-1 0,10-11-1 0,-15 9 3 16,15-9 0-16,-18 5 2 0,18-5-3 0,-18 2 2 15,18-2-1-15,-22 0 4 0,22 0-5 0,-19 0 8 16,19 0-8-16,-15-3 3 0,15 3-35 0,-11-6-86 16,11 6-98-16,-8-7-158 0,8 7-141 15,0 0-434-15,1-11-527 0</inkml:trace>
  <inkml:trace contextRef="#ctx0" brushRef="#br0" timeOffset="129789.14">27706 8079 228 0,'0'0'507'16,"0"0"-34"-16,4-10-76 0,-4 10-21 0,0 0-53 15,0 0-47-15,0-9-43 0,0 9-16 0,0 0-40 16,-4-11-11-16,4 11-27 0,0 0-9 0,-10-10-16 16,10 10-9-16,-8-7-27 0,8 7-2 0,-11-6-21 15,11 6-15-15,-16-4-5 0,16 4-8 0,-14-2-4 16,14 2-9-16,-16-1-1 0,16 1-6 15,-17 3 3-15,7-1-5 0,2 5 1 16,-1-2-5-16,-3 3 2 0,5-1-3 0,-1 3-1 0,1 3-1 16,0-1 2-16,2 1 1 0,-1 1-1 15,5-1 1-15,-1-1-2 0,1 3 8 0,1-2-4 16,1 3 2-16,2-1-53 0,1-1 62 0,1 1-48 16,4-2 56-16,-2 2-49 0,4-1 65 0,4-1-52 15,-1-1 53-15,4-4-55 0,1 3 57 0,2-4-52 16,2 0 43-16,0-3-51 0,-4-2 37 0,6 3-134 15,-4-4-53-15,-2 2-156 0,1-3-37 0,-1 1-59 16,-3-1-28-16,-2-1-331 0,-1-2-299 0</inkml:trace>
  <inkml:trace contextRef="#ctx0" brushRef="#br0" timeOffset="130205.63">28011 8281 575 0,'0'0'519'0,"0"0"-63"0,0 0-40 16,0 0-38-16,0 0-55 0,-8-6-43 0,8 6-41 15,0 0-35-15,0 0-70 0,0 0 51 0,-12 3-67 16,12-3 43-16,0 0-56 0,-6 9 50 0,6-9-44 16,-8 12 13-16,8-12-60 0,-5 14 3 0,5-14-13 15,-6 16-3-15,4-4-10 0,0-2 32 0,-1 2-49 16,-1 1 31-16,2-1-44 0,2 1 34 0,-3-1-43 15,1 1 36-15,0-1-48 0,1 1 38 0,-1-1-32 16,2-12 34-16,0 21-35 0,0-21 32 0,0 17-75 16,0-17-12-16,0 16-110 0,0-16-5 15,3 11-98-15,-3-11-122 0,0 0-110 0,7 8-572 16,-7-8-693-16</inkml:trace>
  <inkml:trace contextRef="#ctx0" brushRef="#br0" timeOffset="131385.7">28450 8282 542 0,'-15'6'910'0,"15"-6"-144"0,0 0-99 16,-13 5-46-16,13-5-59 0,0 0-90 0,0 0-77 15,0 0-63-15,0 0-76 0,0 0-41 0,0 0-51 16,0-12-43-16,0 12-42 0,0 0-40 0,0 0-44 16,7-7-74-16,-7 7-48 0,0 0-123 15,0 0-86-15,0 0-138 0,6-6-144 0,-6 6-732 16,0 0-951-16</inkml:trace>
  <inkml:trace contextRef="#ctx0" brushRef="#br0" timeOffset="133270.4">28750 7591 115 0,'0'0'483'0,"0"0"-104"15,0 0-13-15,-9-8-31 0,9 8-13 16,0 0-13-16,0 0-34 0,0 0-22 0,0 0-25 16,-5-5-31-16,5 5-32 0,0 0-18 0,0 0-24 15,0 0-23-15,0 0-13 0,9-7-16 0,-9 7-11 16,0 0-13-16,17-2-7 0,-17 2-7 0,14 0-7 16,-14 0-6-16,16 3 2 0,-16-3-9 0,22 2-5 15,-12 2 0-15,1-3-1 0,1 2-3 0,0-2-4 16,-1 2 5-16,2 2 0 0,-3-4-1 0,2 3-55 15,-3 0 61-15,1-1-5 0,-10-3 1 0,17 8-9 16,-17-8 41-16,10 11 16 0,-10-11 1 16,5 13 6-16,-4-1 7 0,-1-12 3 0,-1 21-18 15,0-7-1-15,-2 0-5 0,1 1-12 16,-2 2-9-16,1-1-7 0,2 0 0 0,-2 3 0 16,1-2-1-16,0-2-6 0,0 2-44 0,1-4-60 15,1-1 19-15,0 0-51 0,0-12-56 0,-2 17-97 16,2-17-109-16,0 13-176 0,0-13-422 0,0 0-576 15</inkml:trace>
  <inkml:trace contextRef="#ctx0" brushRef="#br0" timeOffset="133435.94">28782 7749 438 0,'0'0'610'16,"0"0"-90"-16,5-9-49 0,-5 9-64 0,18-5-71 15,-3 2-50-15,5 0-49 0,1 2-45 0,5-2-39 16,1 0-29-16,0 3-41 0,-2-3-122 0,0 3-111 16,-3-1-181-16,-1 2-170 0,-2-2-390 0,-4 2-453 15</inkml:trace>
  <inkml:trace contextRef="#ctx0" brushRef="#br0" timeOffset="133968.46">29327 7906 460 0,'0'0'475'0,"0"0"-80"0,0 0-25 16,0 0-41-16,-2-12-16 0,2 12-67 0,0 0-11 15,0 0-42-15,0 0-16 0,-5-8-32 0,5 8-8 16,0 0-23-16,0 0-4 0,-10-4-21 0,10 4-7 15,0 0-19-15,-14 0 1 0,14 0-5 0,-13 4-7 16,13-4-5-16,-19 8 16 0,9-3 2 0,-3 2-10 16,0 0-13-16,-1-1-4 0,-1 3-6 15,-1 2-9-15,0 0 3 0,0 0 0 0,1 2-1 16,0-1-15-16,2 2-1 0,1-1-6 0,1-1 7 16,3 1-5-16,0-2-1 0,2 1 2 15,1 1 1-15,1-1-1 0,3-1 4 0,1 2 1 16,2-1 0-16,5 1-2 0,-1-1 4 0,2 0-2 15,5 0-4-15,1-1-4 0,4 0 2 0,1-3 1 16,4 1-1-16,0-1-47 0,0-1 60 0,1-1-53 16,1-2 58-16,-3 0-53 0,-1 0 52 0,-2-3-90 15,0-1-29-15,-5-1-116 0,2 0-80 0,-5-2-128 16,-11 3-76-16,17-5-463 0,-17 5-547 0</inkml:trace>
  <inkml:trace contextRef="#ctx0" brushRef="#br0" timeOffset="134869.17">29459 8193 156 0,'0'0'332'15,"0"0"-37"-15,0 0-42 0,-14-2 33 0,14 2-41 0,0 0 35 16,0 0 2-16,0 0 24 0,-11-2-16 16,11 2 12-16,0 0-14 0,0 0-10 0,0 0-13 15,0 0-26-15,0 0-28 0,0 0-43 0,0 0-34 16,0 0-12-16,0 0-20 0,4-13-10 0,-4 13-17 16,10-5-13-16,-10 5-10 0,14-3-12 0,-14 3-11 15,13-4-1-15,-13 4-9 0,16-3-4 0,-16 3-4 16,14 2-4-16,-14-2-9 0,16 3-4 0,-16-3 6 15,13 5 2-15,-13-5-1 0,9 8-30 0,-9-8 37 16,5 11-29-16,-5-11 42 0,-2 13-44 0,2-13 37 16,-5 14-34-16,0-6 35 0,0-1-34 15,0 2 24-15,-3-1-50 0,3-2 43 0,0 2-28 16,0-2 34-16,0 1-36 0,5-7 42 16,-8 12-37-16,8-12 40 0,-5 12-35 0,5-12 39 15,-1 10-36-15,1-10 38 0,5 10-38 0,-5-10 30 16,9 10-29-16,-9-10 37 0,13 14-33 0,-7-8 31 15,2 0-38-15,-1 1 38 0,0 0-38 0,-1 2 39 16,0-2-39-16,0 1 35 0,-3-1-34 0,1 5 40 16,-4-12-38-16,3 16 38 0,-3-16-38 0,-3 15 42 15,-1-6-42-15,-1-2 40 0,-4-2-55 0,2 2 19 16,-4-4-96-16,0 1 20 0,1-1-32 0,-1-1-27 16,11-2-35-16,-21 1-56 0,21-1-41 15,-14-3-131-15,14 3-122 0,-13-6-383 0,13 6-486 16</inkml:trace>
  <inkml:trace contextRef="#ctx0" brushRef="#br0" timeOffset="136184.01">27522 8680 153 0,'-17'0'433'0,"17"0"-25"0,0 0-63 0,0 0-5 16,0 0-33-16,-15 0-18 0,15 0-73 0,0 0-28 16,0 0-45-16,0 0 4 0,0 0-36 0,0 0 9 15,0 0-18-15,0 0 3 0,9-9-26 0,-9 9 10 16,0 0-17-16,17-2-4 0,-17 2-13 0,21 0-14 16,-5 0-5-16,3 0-11 0,4 1-4 15,6 0-6-15,3 0-2 0,8-1-2 0,10 2-2 16,6-1-3-16,3-1 10 0,5 0-13 15,12 0 5-15,4 0 14 0,2-1 21 0,0-1 7 16,1 2-7-16,-3-2 1 0,3 1 1 0,-4-2-7 16,-1 1-3-16,-3 1-5 0,-1 0-5 0,-10 0-4 15,-1 0-11-15,-2-1 12 0,-2 1-10 0,-1 1-7 16,-3 0 0-16,-5-1 0 0,-7 0-2 0,-3-1 0 16,-2 0-3-16,-7 2 9 0,-2-1-16 0,-2 0 8 15,-6 1-5-15,-1-2 11 0,-2 2-4 0,-2-1-3 16,-3 1 4-16,-13 0-8 0,20-2-26 0,-20 2-27 15,13-1-26-15,-13 1-46 0,0 0-10 0,0 0-53 16,0 0-20-16,0 0-69 0,0 0-56 16,0 0-97-16,0 0-373 0,0 0-335 0</inkml:trace>
  <inkml:trace contextRef="#ctx0" brushRef="#br0" timeOffset="136600.53">28233 8879 630 0,'0'0'631'16,"-13"-5"-100"-16,13 5-37 0,-9-3-88 0,9 3-78 16,0 0-61-16,-13-5-52 0,13 5-41 15,0 0-41-15,0 0-21 0,0 0 6 0,-14 5-6 16,14-5 5-16,-4 11-63 0,4-11 43 0,-2 21-67 15,-1-11 43-15,3 3-59 0,0 2 46 0,0-1-56 16,0 1 45-16,0 3-57 0,3-1 48 0,-2 2-50 16,0-2 55-16,2 1-56 0,-2-1 53 0,1 1-63 15,0-1 57-15,2-2-74 0,-2 0-12 0,2-1-117 16,0-3-29-16,-2-1-106 0,2 1-116 16,-1-4-91-16,-3-7-455 0,8 10-553 0</inkml:trace>
  <inkml:trace contextRef="#ctx0" brushRef="#br0" timeOffset="136917.16">28424 9018 196 0,'0'0'605'0,"0"0"-67"0,-10-5-76 16,10 5-55-16,-11 5-66 0,11-5-53 0,-12 8-50 15,12-8-39-15,-12 12-81 0,12-12 28 0,-7 13-75 16,7-13 48-16,0 12-69 0,0-12 43 0,7 16-68 15,1-9 47-15,2 0-69 0,4-1 52 16,2 0-60-16,2-1 53 0,1-2-59 0,0 0 55 16,0-2-47-16,2-2 39 0,-2-1-57 0,-2-1 59 15,-1-3-63-15,-1 0 58 0,-1-2-62 0,-5-1 57 16,-2 1-7-16,-3-1-6 0,-4 9 0 0,-2-16-7 16,-3 7-2-16,-4 1-3 0,-2 0 2 15,-5 2-3-15,1 0-13 0,-4 0-27 0,0 3-19 16,1 0-32-16,-1 2-33 0,2 1-17 0,1-2-52 15,1 4-21-15,1-2-97 0,14 0-44 0,-21 2-70 16,21-2-305-16,0 0-233 0</inkml:trace>
  <inkml:trace contextRef="#ctx0" brushRef="#br0" timeOffset="137668.67">28925 9111 230 0,'16'0'517'16,"-16"0"-67"-16,0 0-45 0,0 0-26 0,0 0-11 15,0 0-105-15,0 0 34 0,0 0-93 0,0 0 37 16,-13-3-82-16,13 3 33 0,0 0-81 0,-16-1 43 16,16 1-70-16,-16 1 39 0,16-1-73 15,-17 3 43-15,17-3-62 0,-19 6 42 16,8-2-66-16,0 3 52 0,1 0-66 0,-1 2 51 16,-1 1-56-16,2 2 55 0,-1-2-59 0,0 5 52 15,0 0-58-15,2 0 54 0,-1 1-53 0,2-2 50 16,0 0-40-16,2 1 70 0,-2 1-43 0,4-2 43 15,0 0-59-15,2 0 52 0,1-2-50 0,1 0 52 16,2-2-46-16,2 0 64 0,1 1-34 0,5-1 25 16,-2-1-39-16,4-1 25 0,2-2-40 0,2 1 19 15,1-2-34-15,3 1-20 0,2-1-127 0,1 0-4 16,-4-2-69-16,4 2-64 0,0-2-23 0,-2 0-64 16,-2 0-6-16,0-2-17 0,-4 1 30 0,1-1 23 15,-5 0 40-15,-11-1 57 0,19 0 62 16,-19 0 65-16,12-2 77 0,-12 2 76 15,0 0 50-15,0 0 100 0,0 0 24 0,3-9 71 16,-3 9 16-16,0 0 9 0,-6-9-13 0,6 9-6 16,-6-6-5-16,6 6 7 0,-5-7-57 0,5 7 25 15,0 0-86-15,-8-8 2 0,8 8-72 0,0 0 15 16,0 0-62-16,0 0 51 0,0 0-19 0,0 0 27 16,-11 5-50-16,11-5 10 0,0 0-30 15,0 15 25-15,0-15-28 0,2 13 19 0,-2-13-33 16,8 16 21-16,-4-7-28 0,2-2 22 0,0 0-30 0,3-2 22 15,1 1-29-15,1-3 25 0,-1 1-28 16,4-3 23-16,-2-1-24 0,3-1 22 0,-1-2-32 16,3-1 36-16,-2-2-29 0,-1 0 25 0,0 0-25 15,-1-1 27-15,-4 2 40 0,1-1 47 0,-2 2 1 16,-8 4-8-16,9-4 12 0,-9 4 25 0,0 0 51 16,0 0-14-16,-9 13 17 0,2-1 4 15,0 1 7-15,-1 4-26 0,-1 4-30 0,0-1-17 16,1 3-8-16,2-1-37 0,-2 0 0 0,3 0-29 15,0-2-33-15,0-4-145 0,1 0-181 0,0-3-154 16,3-2-208-16,1-11-380 0,-3 14-613 16,3-14-1329-16</inkml:trace>
  <inkml:trace contextRef="#ctx0" brushRef="#br0" timeOffset="164994.6">9473 12558 130 0,'0'0'525'0,"0"0"-123"16,0 0-17-16,0 0-69 0,0 0-29 15,0 0-69-15,0 0-32 0,0 0-55 0,0 0-12 16,0 0-33-16,0 0-3 0,0 0-29 0,0 0 0 15,0 0-26-15,0 0 4 0,0 0-16 0,0 0 8 16,0 0-20-16,0 0 16 0,0 0-19 16,0 0 15-16,0 0-18 0,0 0 13 0,0 0-25 15,0 0 6-15,0 0-28 0,0 0 11 0,0 0-30 16,0 0 9-16,0 0-41 0,0 0 8 0,0 0-60 16,0 0-20-16,0 0-85 0,0 0-68 0,0 0-291 15,0 0-115-15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6:41:58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13547 7895 253 0,'0'0'223'0,"0"0"0"0,-17 2-24 16,17-2 33-16,0 0-31 0,0 0 7 16,-15 0-32-16,15 0-9 0,0 0-5 0,-9-4-46 15,9 4 23-15,0 0-32 0,-11-7-1 0,11 7-32 16,0 0 7-16,-7-4-28 0,7 4 8 0,0 0-26 16,0 0 8-16,-9-5-25 0,9 5 11 0,0 0-20 15,0 0 10-15,0 0-25 0,0 0 21 0,0 0 12 16,0 0 24-16,0 0-9 0,0 0 16 0,0 0 9 15,0 0 24-15,5 11-14 0,-5-11 6 0,17 4-22 16,-3-3 0-16,-1 0-19 0,6 0 2 16,3 1-4-16,0-2 2 0,5 0-15 0,2-2 8 15,1 1-14-15,8-1 9 0,0-1-17 0,3 0 9 16,5-1-15-16,0 1 8 0,3-1-12 0,-2 1 0 16,3-3-5-16,-3 3 7 0,4-3-2 0,-1 3 4 15,1 0-3-15,-1-1 5 0,1 0-12 0,-3 2 8 16,2-1-6-16,-10 1 8 0,7 1-10 0,-5-1 10 15,-1 2-15-15,1 0 13 0,-1 0-13 16,-1 0 19-16,0 0-10 0,1 0 5 0,-2 0 2 16,0 2 1-16,-1-4 4 0,1 2 3 0,0 0-5 15,-1-1 1-15,2 1 5 0,-3-1 0 0,-2 1-3 16,-2-3 1-16,-3 3-2 0,0-2-3 0,-1 1 2 16,-2 0 5-16,-3-1 9 0,-1 1-3 0,-1-1 5 15,-2 1-4-15,-2 1 3 0,1-2 0 16,-4 0 6-16,-2 1 0 0,0 1-3 0,1-2-4 15,-3 1-4-15,-11 1-5 0,20-3-4 0,-20 3-4 16,14 0 0-16,-14 0-2 0,13-1-16 0,-13 1 12 16,14-2 1-16,-14 2-1 0,0 0 2 0,14-1-17 15,-14 1 24-15,0 0 8 0,0 0 16 0,14 0 2 16,-14 0 0-16,0 0-7 0,0 0-1 0,0 0-6 16,0 0-3-16,14 0-11 0,-14 0 3 0,0 0-2 15,0 0-10-15,0 0 6 0,0 0-1 0,0 0 0 16,0 0-7-16,14 0 2 0,-14 0-9 15,0 0 11-15,0 0 0 0,0 0-1 16,0 0-4-16,0 0 3 0,0 0 0 0,0 0-5 16,0 0 5-16,0 0 7 0,9 3 0 0,-9-3-4 15,0 0-9-15,0 0 18 0,0 0-8 0,0 0-3 16,0 0 9-16,0 0-5 0,0 0 5 0,0 0 24 16,0 0-35-16,0 0 39 0,0 0-38 0,0 0 40 15,0 0-44-15,0 0 35 0,0 0-38 0,0 0 34 16,0 0-38-16,0 0 35 0,0 0-45 0,0 0 41 15,0 0-42-15,0 0 41 0,0 0-44 0,0 0 46 16,0 0-47-16,0 0 38 0,0 0-37 16,0 0 43-16,0 0-45 0,0 0 46 0,0 0-43 15,0 0 45-15,0 0-34 0,0 0 33 0,0 0-42 16,0 0 39-16,0 0-42 0,0 0 44 0,0 0-45 16,0 0 23-16,0 0-19 0,0 0 44 0,0 0-95 15,0 0-4-15,0 0-68 0,0 0-83 0,0 0-59 16,0 0-90-16,0 0-63 0,0 0-99 0,0 0-349 15,0 0-446-15</inkml:trace>
  <inkml:trace contextRef="#ctx0" brushRef="#br0" timeOffset="3199.09">17769 8653 39 0,'-13'0'248'0,"13"0"-39"15,0 0-30-15,-18-2 0 0,18 2-23 0,0 0 20 16,-15 0-26-16,15 0 30 0,0 0-32 0,-13-2 29 16,13 2-30-16,0 0-1 0,0 0-38 0,-11-5 5 15,11 5-43-15,0 0 7 0,0 0-27 0,0 0 26 16,0 0-22-16,4-9 9 0,-4 9-20 16,0 0 18-16,13-4-18 0,-13 4 15 0,17-3-17 15,-17 3 10-15,23-2-18 0,-9 2 12 0,0 0-16 16,6 0 19-16,3 0-16 0,4 0 6 15,4 0-17-15,6 0 17 0,3 0-16 0,2 0 28 16,8 2-19-16,2-2 7 0,2-2-8 0,-1 2 18 16,4 0-17-16,0-1-2 0,3-2 5 0,1 1-18 15,2 0 11-15,0-2-18 0,1 2 13 0,0-1-16 16,-2 1 11-16,1-1-12 0,-2 2 11 0,1-2-14 16,-2 3-5-16,-2-1 13 0,1-1-9 0,-3 1-1 15,-1 1 10-15,-2 0-11 0,-1 0 10 0,0 0-12 16,-3 1 11-16,1-1-11 0,-7 2 12 0,1-1-13 15,-2-1 12-15,3 0-14 0,-3 0 13 16,1 0-17-16,2 0 24 0,-3 0-19 16,2 0 11-16,-3 0-9 0,0-1 9 0,1 1-8 15,-1-2 0-15,-2-1 1 0,2 3 7 0,-1-1-8 16,-2-1 10-16,0 1-12 0,1-1 12 0,-4 2-11 16,-4-1 11-16,0-1-8 0,-2-1 5 0,1 3-10 15,-2-1 11-15,-1-1-11 0,1-1 10 0,-1 2-9 16,-1 1 9-16,1-1-10 0,0 1 12 0,0 0-13 15,0 0 13-15,-2 0-14 0,2 0 15 0,1 0-13 16,-1 1 9-16,1-1-10 0,-1 1 13 16,1-1-13-16,-1 2 2 0,0-2 12 0,-3 1-14 15,3 1 6-15,-3-2-3 0,2 0 1 0,-3 1 0 16,-3-1 1-16,2 0 9 0,-3 0-11 16,-1 0 12-16,-1 0-12 0,-2 0 11 0,0-1-13 15,-2 1 13-15,1 0-7 0,-2-2 10 0,-12 2-9 16,24-1 8-16,-24 1-10 0,18 0 10 0,-18 0-12 15,19-2 9-15,-19 2-11 0,17-1 10 0,-17 1-9 16,19 0 8-16,-19 0-10 0,18 1 8 0,-18-1-11 16,19 0 16-16,-19 0-11 0,19 2 8 0,-19-2-10 15,17 1 11-15,-17-1-12 0,15 2 10 0,-15-2-2 16,13 0 16-16,-13 0-8 0,0 0 10 0,14 1-13 16,-14-1 10-16,0 0-11 0,0 0 7 0,11 0-8 15,-11 0 8-15,0 0-12 0,0 0 7 16,0 0-3-16,0 0 9 0,0 0-16 0,0 0 7 15,0 0-10-15,0 0 7 0,0 0-10 16,9 5 13-16,-9-5-8 0,0 0 7 0,0 0-9 16,0 0-2-16,0 0-6 0,0 0-4 0,0 0-38 15,0 0-19-15,0 0-79 0,0 0-66 0,0 0-135 16,0 0-126-16,-11 1-355 0,11-1-373 0</inkml:trace>
  <inkml:trace contextRef="#ctx0" brushRef="#br0" timeOffset="12481.43">3194 6048 46 0,'0'0'312'0,"-12"-3"-78"15,12 3-14-15,0 0-24 0,-10-3-17 0,10 3-17 16,0 0-9-16,-12-3-21 0,12 3-11 0,0 0-16 15,-14-3-1-15,14 3-6 0,0 0-4 0,-13-4-6 16,13 4-9-16,0 0-8 0,-13-3-3 0,13 3-6 16,0 0-7-16,0 0-5 0,-12-1-9 0,12 1-7 15,0 0-1-15,0 0 7 0,0 0 19 0,0 0 9 16,0 0 7-16,0 0-7 0,0 0 15 0,14 4-20 16,-14-4 8-16,24 2-21 0,-9-2 6 0,3 0-20 15,4 0 10-15,2 0-14 0,5 0 11 0,3-2-14 16,7 1 11-16,2-1-6 0,7 1 14 15,1-2-14-15,2 0-3 0,0 0-14 0,-1 0 12 16,1-2-14-16,0 3 6 0,-1 0-12 0,2-1 10 16,1 2-16-16,-2-2 8 0,1 0-8 0,3 3 9 15,-1-4-12-15,-2 3 10 0,3 0-12 0,-1 0 11 16,0 0-12-16,-4 0 11 0,1-1-11 16,-3 1 9-16,-4 0-9 0,-5 1 10 0,1 0-9 15,-1-2 8-15,-1 1-7 0,-6 1 9 0,-1 0 6 16,0-2 12-16,0 1-13 0,-2 1 9 0,-1 0-15 15,0-2 8-15,0 2-10 0,-1-2 8 0,-1 1-10 16,1-1 5-16,-4 1-7 0,0 1 9 0,-1-3-12 16,-1 2 12-16,0 0-11 0,-2 0 7 0,-1 0-9 15,0-1 10-15,-6 1-9 0,0 0 9 16,1 1-9-16,-13 0-6 0,19-2-8 0,-19 2-9 16,15-2-42-16,-15 2-33 0,0 0-63 0,0 0-45 15,0 0-55-15,0 0-67 0,0 0-52 0,0 0-415 16,-19-1-322-16</inkml:trace>
  <inkml:trace contextRef="#ctx0" brushRef="#br0" timeOffset="13379.98">3091 6079 216 0,'0'0'295'0,"-14"2"-40"0,14-2-37 0,-14 1-10 15,14-1-25-15,-12 2-8 0,12-2-47 16,0 0 17-16,-14 2-37 0,14-2 22 0,0 0-47 16,0 0 15-16,-14 0-20 0,14 0-20 0,0 0-12 15,0 0-12-15,-10 4-3 0,10-4-8 0,0 0-4 16,0 0-3-16,0 0 1 0,0 0 8 0,0 0 25 15,0 0 11-15,0 0 5 0,3 9-1 0,-3-9 8 16,0 0-7-16,14 5 14 0,-14-5-8 0,15 5 12 16,-15-5-23-16,20 1 5 0,-7 0-8 0,0-1 8 15,2 2-21-15,3-4 4 0,3 2-20 0,6-1 6 16,-1 0-20-16,4 1 12 0,2-2-17 0,6 0 7 16,2 1-14-16,2 0 13 0,6-2-16 0,4 2 13 15,-1-1-7-15,0-1 6 0,1 1-11 16,2 0 8-16,-2-2-14 0,2 4 15 0,-2-2-8 15,-1-1 12-15,-1 2-12 0,0 0 19 0,-1-1 0 16,-7 0 4-16,0 2-8 0,-1-1 7 0,1 0-4 16,-2 1 10-16,-1-1-11 0,2 0 6 0,-2-1-8 15,-2 0 6-15,-2 2-10 0,-3-1 10 0,-1-2-7 16,-1 1 9-16,0 2 8 0,-2-1-2 16,0 0-16-16,0-2 2 0,1 2-3 0,-3-1 0 0,1-1-3 15,0 0-1-15,-3 1 8 0,3-1-7 16,-1 2 1-16,-2-2-6 0,-1 1 6 0,-2 1-4 0,0 0 3 15,-2-2-4-15,-1 1 5 0,1 1-5 0,-4-1-2 16,-2 1 0-16,0-1 3 0,0 1-5 16,-13 1 2-16,21-2-2 0,-21 2 2 15,16-3-4-15,-16 3 2 0,14 0-1 0,-14 0-2 16,13-1 2-16,-13 1 3 0,0 0-3 0,14-3 2 16,-14 3-4-16,0 0 0 0,0 0 2 0,15-2-4 15,-15 2 4-15,0 0 0 0,0 0 0 0,0 0-11 16,12-2-35-16,-12 2-44 0,0 0-109 0,0 0-99 15,0 0-153-15,0 0-583 0,0 0-646 0</inkml:trace>
  <inkml:trace contextRef="#ctx0" brushRef="#br0" timeOffset="36958.46">26054 12466 257 0,'-6'-10'406'0,"6"10"-107"16,-7-10 19-16,7 10-34 0,-5-12-4 0,5 12-70 0,-2-12-8 16,2 12-48-16,0-14 6 0,0 14-37 0,4-13-2 15,-4 13-30-15,8-12-9 0,-8 12-8 0,7-13-12 16,-7 13-10-16,10-8-8 0,-10 8-8 0,14-4-4 16,-14 4-7-16,11-1 0 0,-11 1 5 0,18 5-19 15,-18-5 3-15,18 9-8 0,-8-2 16 16,3 2-20-16,0 1 11 0,1 2-14 0,-1 4 14 15,-1 2-16-15,5 3 16 0,-3 1-13 0,-1 3 8 16,-2 3-14-16,1-1 17 0,-3 3-14 0,-1 1 15 16,0 1-6-16,-2 0 1 0,-1 1 3 0,-3 2-48 15,0 1 67-15,0 0-11 0,-4-1-4 16,0 2-1-16,0 7 3 0,-1-1 15 0,-1 0-10 16,0 1 20-16,-1-2-11 0,0 1 9 0,-1-2-11 15,1 2 5-15,-1-2 2 0,-1 0-5 0,2 0 1 16,-2 0-1-16,1 1-56 0,-1-3 61 15,1 3-56-15,-4-2 57 0,1 2 0 0,-1 0 8 16,0 0-8-16,-3 0 14 0,2 1-14 0,-5 0-6 16,2-2 2-16,-2 0-2 0,1 1-7 0,-1-2-5 15,3 2 3-15,-3-3-9 0,3 1 0 0,1-1-3 16,-1 0-3-16,1-1-53 0,5 2 64 0,1-5-55 16,2 1 68-16,1-3-12 0,1 3-2 0,0-3-3 15,2 3-1-15,2-2-7 0,-2-2 4 0,2-3-1 16,0-2 0-16,1-1-2 0,1 0-3 15,-2-3 8-15,2 0-11 0,-1 0-1 0,2-4 5 16,-1-4-2-16,1 2-2 0,-1-2 2 0,0-2-2 16,1-1 3-16,-1-1 0 0,0-1 1 0,2-1 4 15,-6-9-8-15,8 14 2 0,-8-14-1 16,11 11-1-16,-11-11 2 0,12 8-4 0,-12-8 3 16,11 6-5-16,-11-6 3 0,11 6 2 0,-11-6 6 15,12 2-3-15,-12-2-5 0,13 3-1 0,-13-3 4 16,0 0 0-16,16 3 1 0,-16-3 1 0,0 0 0 15,11 2 10-15,-11-2 16 0,0 0 6 0,0 0-5 16,12 1-14-16,-12-1-2 0,0 0-4 0,0 0 0 16,0 0-4-16,-8 8-2 0,8-8 1 0,-8 6-6 15,8-6-1-15,-9 7 10 0,9-7-3 16,-14 12-5-16,14-12-1 0,-9 13-2 16,1-6 5-16,3 2-8 0,-5-2 6 0,4 4 4 0,-1-1-8 15,-1 0-4-15,0 4 11 0,0-2-50 0,1 0 60 16,0 3-55-16,0-2 55 0,0 3-49 15,1-1 57-15,0 2-46 0,1 2 69 0,0-1-48 16,2 0 52-16,1 1-49 0,-2 4 53 0,4-2-20 16,4 4 40-16,-2-2-41 0,1 2 34 0,4 5-6 15,0-1-9-15,1 1-19 0,-1-1 4 0,3 0-5 16,-1 1-6-16,1-1-2 0,0-1-5 0,-2 0 2 16,3-1-4-16,-1 2 2 0,-3-1 5 0,2-1-42 15,-1 2 34-15,0-3-33 0,0 0 30 0,-1-1-29 16,0-2 32-16,2 0-28 0,-5 2 36 0,3-3-34 15,-3 2 33-15,3-1-31 0,-3 0 20 16,1 0-20-16,-2-2 22 0,1 2 0 0,-2-4-4 16,0 0-22-16,-2 2 21 0,0-3 2 0,-2 2-2 15,0 1 0-15,2-2-2 0,-4 2-2 0,-1 0-2 16,0 1-12-16,0-3 16 0,1-1-3 0,-2 1-3 16,1 0 3-16,-1 0-1 0,-2-1-8 0,2 1 8 15,-1-1 1-15,-2 0-2 0,0 0-12 0,0-2 14 16,0 2 1-16,0-1-1 0,0 0-8 0,0-1 2 15,-3 1 1-15,2-3-2 0,-1 3 8 16,-1-3-1-16,3-2-23 0,-2 0 25 16,2 0-2-16,0-1-5 0,-2-2-12 0,-1 1-17 0,3-1-4 15,-1-1-16-15,-2-1-31 0,1-1-39 16,-2-2-27-16,1-2-34 0,-1 1-29 0,-1-3-90 16,1-3-80-16,-1 0-144 0,1-3-478 0,0-3-603 15</inkml:trace>
  <inkml:trace contextRef="#ctx0" brushRef="#br0" timeOffset="39258.57">26798 14090 119 0,'0'0'473'16,"0"-13"-64"-16,0 13-85 0,2-19-26 0,-2 8-75 15,4-3 9-15,-4-4-47 0,3-1 13 0,0-3-29 16,-1-1 1-16,0-4 2 0,2-1 6 0,-2-4-9 15,1-4-12-15,1-1-14 0,-2-6-18 16,2 0-17-16,-1-1-16 0,2-2-16 0,-3 3-10 16,1 6 3-16,-1 2-1 0,0 3-8 15,0 5 19-15,0 1-15 0,0 2-4 0,-2 5-6 16,3 0-6-16,-1 3-14 0,0 3-10 0,-2 0-6 16,0 2-11-16,0 11-2 0,4-16-2 0,-4 16-3 15,0 0 2-15,10-6-2 0,-10 6 2 0,9 11-6 16,-5-3 6-16,2 4 0 0,0 1 1 0,2 6 2 15,-3 1-7-15,3 1 3 0,-3 1 4 0,4 2-56 16,-2 4 34-16,0-1-80 0,1 2 42 0,-2 0-69 16,2-1 34-16,-1-2-37 0,2-5-15 0,-2 0 9 15,0-3 6-15,1-4 23 0,-3 0 19 16,3-6 20-16,0-1 12 0,-8-7 13 0,15 4 11 16,-15-4 19-16,16-5 31 0,-9-3 31 0,2-4 21 15,-3-1 10-15,4-7 15 0,-4 0-4 16,1-2 1-16,-1-1 1 0,2 1 5 0,-2 0 2 15,-1 2 16-15,1 2 6 0,-2 4-12 0,-1 0-27 16,2 3-13-16,-3 0-17 0,3 3-39 16,-5 8 20-16,4-13-10 0,-4 13-7 0,0 0-2 15,13 2-4-15,-13-2-6 0,10 13 2 0,-4-2 8 16,0 2-58-16,1 3 48 0,3 3-37 0,-1 2 53 16,3 4-47-16,0 2 52 0,1 2-46 0,4 2 42 15,-6-4-91-15,2 2 1 0,1-3-20 0,-2 0-34 16,-1-2-28-16,-3-2-42 0,1-2-12 0,-3-5-17 15,2 0 39-15,-2 0 15 0,-1-3 48 0,-1-4 4 16,-4-8 42-16,12 11-7 0,-12-11 36 0,0 0-9 16,15-2 27-16,-15 2-12 0,13-13 22 15,-5 3-15-15,2-2 11 0,-3-1 1 0,5-4 4 16,-3 0 25-16,2-1 24 0,-2 1 27 0,2 0-4 16,-2 1 25-16,0 1 2 0,-2 2 10 0,1 0 9 15,-3 0 21-15,1 1-23 0,-2 2-10 0,0-1-18 16,-2 1-1-16,-2 10-20 0,4-15-7 0,-4 15-14 15,-4-13 6-15,4 13-21 0,-4-9 3 16,4 9-9-16,-12-2-3 0,12 2 0 0,-13 2-2 16,13-2-6-16,-12 8 4 0,6-1 1 0,1 0-5 15,1 2 5-15,0 2-55 0,3-1 58 0,-3 1 3 16,4-11-6-16,0 20-40 0,0-20-37 0,3 21-25 16,-3-21-17-16,2 17 8 0,-2-17-19 0,4 13 19 15,-4-13-6-15,0 0 39 0,9 8-14 16,-9-8 16-16,0 0 14 0,8-10 12 0,-8 10 13 15,8-15 38-15,-6 5 60 0,2 0 22 0,-4 10 71 16,4-20-15-16,-4 20 7 0,3-17 14 0,-3 17-40 16,2-14-20-16,-2 14-22 0,4-12-23 0,-4 12-14 15,0 0-10-15,6-7-3 0,-6 7-4 16,0 0 0-16,15 6-11 0,-7 0-2 0,2-1-51 16,1 3 56-16,4 1-51 0,1 1 54 0,3 0-52 15,2 1 56-15,-2-2-51 0,4 1 50 0,-1-2-51 16,0 0 46-16,-1-1-95 0,-4-4 11 0,3 0-51 15,-4-3-30-15,2-1-10 0,-2-2 4 0,-2-6 14 16,-1 1 30-16,0-3 18 0,-4-3 31 16,-2-1 8-16,0-1 74 0,-3-3 25 0,-3 5 55 15,-1-4 5-15,0 4 19 0,0 2 8 0,0 0 3 16,0 0-30-16,0 12-21 0,0-18-21 16,0 18-15-16,0 0-2 0,6-7 18 0,-6 7 2 0,9 7-61 15,-2 2 54-15,0 1-55 0,2 3 42 16,3 3-51-16,0 3 40 0,1 3-33 0,0 1 30 15,0 3-53-15,-2-1 50 0,2 2-54 0,-4-2 49 16,2 0-48-16,-1-4-58 0,0-2-34 0,-5-1-23 16,4-4-34-16,-4-2-13 0,3-4-38 0,-3-2 2 15,-5-6 6-15,17 4 40 0,-17-4 3 0,19-9 54 16,-9 0 0-16,1-8 45 0,-3-2-7 0,6-7 43 16,-5-2 71-16,-1-1 28 0,0-1 85 15,-1 1 10-15,-3 3 8 0,0 2-3 0,-1 1-7 16,0-1 10-16,-2 5-6 0,1 1-4 15,-2 0-29-15,0 4-20 0,-2 1-6 0,2-1-12 16,-1 3-18-16,-2 0-26 0,3 11-1 0,-5-19-11 16,5 19-9-16,-5-10-9 0,5 10-4 0,-6-6-2 15,6 6-11-15,0 0-36 0,0 0-40 0,-9 4-25 16,9-4-27-16,0 0-26 0,2 14 12 0,-2-14-31 16,2 9 6-16,-2-9-28 0,9 10 15 0,-9-10-9 15,7 9 33-15,-7-9 0 0,7 10 46 0,-7-10 7 16,6 9 43-16,-6-9 3 0,6 12 80 0,-6-12 28 15,4 10 42-15,-4-10 5 0,2 15 26 0,-2-15-7 16,2 18-6-16,-2-7 4 0,0 0-7 16,3 5-4-16,-1 1-62 0,1 2 82 0,0 5-3 15,4 4 16-15,2 3-26 0,0 7-24 16,2 1-6-16,3 3-17 0,-2-1-4 0,1 1-13 16,-2 2-6-16,0-1-12 0,-2 1-5 0,-3-1-6 15,-1 0-46-15,-5-5 48 0,0-1-48 0,-2 0 46 16,-4 4-42-16,-2-9 48 0,1-3-46 0,-3 1 46 15,-4-5-43-15,1-1 42 0,-3-5-51 0,0-4 50 16,2-2-46-16,-2-3 49 0,4-4-51 16,-2-5 41-16,2-2-45 0,1-3 49 0,-2-6-41 15,6-3 43-15,0-6-43 0,1-3 42 0,3-6-6 0,3-5-5 16,4-11-3-16,4 0-9 0,3-1-2 0,2-1-3 16,6-8-9-16,1 3-18 0,3 1-45 15,2 2 62-15,-4 10-47 0,2 0 59 16,-2 2-48-16,0 4 58 0,2 0-3 0,-1 5-4 15,-4 4 8-15,1 4-4 0,-2 1-9 0,-1 4-7 16,-1 2 20-16,-3 2-9 0,-1 3 3 0,-2 3 60 16,-9 4-43-16,16 0 38 0,-16 0-39 0,15 8 35 15,-6-1-36-15,-1 1 33 0,0 5-41 0,-1 1 40 16,0 1-51-16,2 2 27 0,-2 4 3 0,0-3-9 16,2 1 1-16,-4-5-8 0,0 3-61 0,-1-2-53 15,1-1-63-15,-2-4-26 0,0 1-30 0,-3-11-32 16,6 13-85-16,-6-13-17 0,0 0-52 15,0 0-24-15,0 0-427 0,4-19-403 0</inkml:trace>
  <inkml:trace contextRef="#ctx0" brushRef="#br0" timeOffset="39380.76">28572 13302 111 0,'7'-9'-39'0,"-7"9"13"0</inkml:trace>
  <inkml:trace contextRef="#ctx0" brushRef="#br0" timeOffset="40163.44">28692 13422 171 0,'-1'18'809'16,"-1"0"-151"-16,2-1-68 0,-3 2-95 0,3 1-119 15,0-1-16-15,3 1-94 0,-2-1-8 16,0 2-83-16,2 0 4 0,2 1-69 16,-1 0 19-16,2-1-64 0,2-1 26 0,0 1-56 15,1-2 33-15,0 0-32 0,1 0 12 0,0-2-11 0,0-1-8 16,0-4-10-16,-1 0-37 0,0-1-17 16,-2-4-57-16,3-1-30 0,-10-6-21 0,15 7-14 15,-15-7 15-15,16-6-14 0,-10-1 37 0,-1-1 8 16,0-6 25-16,-1-1 18 0,1-3 25 0,-5 1 53 15,3-1 21-15,-3 1 40 0,-3 5 9 0,3-2 22 16,0 2-2-16,0 12-23 0,-1-18-15 0,1 18-2 16,0-13-11-16,0 13 48 0,0 0-23 0,7-8 26 15,-7 8-54-15,13 1 35 0,-13-1-57 0,23 3 37 16,-9-1-49-16,6 1 36 0,-1-1-47 0,0-1 37 16,4 1-48-16,1-4 35 0,3 1-103 0,0-1 9 15,-3-3-37-15,2 1-23 0,-2-3 2 16,-2-2 4-16,-4 1 32 0,-1-3 5 15,-2-1 28-15,-3-3 0 0,-4 2 27 0,-3-2 10 16,-2 2 42-16,-3 1 43 0,-3 0 19 0,-3 3 22 16,-2-1 19-16,-3 2 12 0,-2 1 2 0,-1 2-13 15,2 0-16-15,1 2-26 0,11 3-6 0,-23 0-14 16,12 3-7-16,11-3-21 0,-19 6 5 0,19-6 6 16,-11 12-6-16,11-12-7 0,-3 13-2 0,3-13 3 15,7 16-14-15,-2-9-25 0,2 0 29 0,2 1-30 16,4-1 14-16,-1 1-77 0,2-2-23 0,-2 0-77 15,-1-3 15-15,0 1-7 0,-1-1 8 0,-10-3 31 16,18 5 15-16,-18-5 28 0,13 0 3 0,-13 0 24 16,0 0 26-16,0 0 31 0,0 0 43 15,0 0 29-15,0 0 20 0,0 0-8 16,-9 6 29-16,9-6-7 0,-13 4-12 0,13-4-15 16,0 0-20-16,-11 3-9 0,11-3-7 0,0 0-5 15,0 0-12-15,0 0 7 0,13 4-15 0,-1-5-6 16,1 0-3-16,6 0-1 0,-1-3-13 0,8-2-61 15,-1-1-58-15,4-4-43 0,0 0-25 0,-1-4-35 16,3-5-7-16,-2-1-28 0,-2-4 54 16,-2-3 24-16,-3-3 57 0,-1-3 40 0,-2 1 70 15,-3-2 85-15,-5 8 30 0,-1-1 34 0,-5 3 49 0,-2 3 20 16,-2 2-34-16,-1 3 42 0,0-1-45 16,-1 6-7-16,-1 1-37 0,2 11 43 0,-4-9-2 15,4 9 7-15,0 0 19 0,-3 13 16 0,4 0-9 16,1 5-45-16,2 4-8 0,3 8-43 0,0 0 2 15,6 7-41-15,-1 1 11 0,0 0-38 0,1 1-29 16,0 0-113-16,-2 1-114 0,0-3-47 0,-4-6-220 16,1 0-162-16,-4-2-232 0,-2-5-445 15,0-5-927-15</inkml:trace>
  <inkml:trace contextRef="#ctx0" brushRef="#br0" timeOffset="40759.21">27712 14747 812 0,'-16'-4'708'0,"16"4"-108"16,0 0-90-16,-13 0-76 0,13 0-74 0,-11 6-59 15,11-6-47-15,-14 12-51 0,8-5-36 0,-1 2-41 16,0 1-24-16,0 2-22 0,2 1-14 0,-3 0-14 15,4 1-12-15,-2-1-7 0,2 3-6 0,0-1-10 16,1-1-1-16,2 0-15 0,0-3-33 0,1-11-18 16,0 21-25-16,0-21-20 0,1 17-26 15,-1-17 1-15,4 9-34 0,-4-9 4 0,0 0-5 0,0 0 39 16,8-11 7-16,-7-4 38 0,1-4 12 16,-4-7 44-16,1-8 20 0,-3-9 44 0,0-6 21 0,3-5 17 15,-1-5 11-15,1-9 5 0,0 10 21 16,2 0 12-16,5-6 5 0,3 11-10 0,2 3-12 15,2 4-8-15,4 5 1 0,5 4-17 0,0 6 2 16,7 6-33-16,-1 5 15 0,-1 8-46 0,-3 5 21 16,1 4-30-16,-5 4 8 0,3 5 0 0,-3 3-10 15,-3 4-1-15,-3 2-3 0,-3 2-4 0,-6 4-24 16,-5 0 22-16,-2 1-42 0,-5 2 8 0,-4 2-51 16,-7 4 32-16,-5 0-42 0,-1-1 28 15,-1-2-84-15,-6-1 22 0,2-3-36 0,-1-3-46 16,5-2-63-16,-1-5-53 0,5-1-93 15,5-6-34-15,1 1-57 0,5-5-329 0,10-2-365 16</inkml:trace>
  <inkml:trace contextRef="#ctx0" brushRef="#br0" timeOffset="41240.44">27838 14490 54 0,'5'12'866'0,"-5"-12"-155"15,4 17-76-15,-2-6-144 0,0 0-2 0,4 1-131 16,-4 0-34-16,2 3-91 0,4-2 0 0,-3 2-81 15,4-1-2-15,2 3-57 0,1-2 9 0,-1 0-46 16,0 2 15-16,2-3-13 0,-1 2-11 0,-1-2-4 16,-1-1-22-16,-1-2-28 0,-3 1-7 15,0-1 11-15,0-1-21 0,-5-1-8 0,-1-9-4 0,4 16-10 16,-4-16-3-16,-4 12-10 0,4-12-18 16,-9 9-8-16,9-9-12 0,-10 2-5 0,10-2-15 15,-14-3-25-15,14 3-8 0,-12-10-6 0,12 10 39 16,-8-14 6-16,8 14 36 0,-3-15 1 0,3 15 31 15,5-20-8-15,-5 20 25 0,7-18-1 16,1 10 35-16,1-2 3 0,5 2 21 0,-1-1-7 0,1 1 26 16,-1 0 1-16,1 3 27 15,-1-1 2-15,-2 3-2 0,1 0-7 0,-2-1 9 16,-10 4 41-16,14 0 23 0,-14 0 0 0,7 7-63 16,-7-7 37-16,4 9-21 0,-4-9-19 0,0 15-17 15,0-15-14-15,2 16-5 0,-2-16-12 0,3 21-4 16,1-10-5-16,1-1-3 0,4 1-5 0,0-3-30 15,2 2-62-15,2-3-62 0,1-3-38 0,2 0-51 16,-3-4-23-16,2 0-26 0,0-4 26 0,1-3-4 16,-4-2 62-16,1-4-9 0,0-2 75 0,-5-2-2 15,-3 1 68-15,-3-1 7 0,-3 1 50 0,-1-2-17 16,-4 2 6-16,-1-1 5 0,-2-1 0 0,-2 0-2 16,0 2-21-16,5 2-40 0,-2 0-42 0,3 2-2 15,1 0-64-15,3 1-22 0,3-1-50 0,2 2-243 16,4-2 12-16</inkml:trace>
  <inkml:trace contextRef="#ctx0" brushRef="#br0" timeOffset="42393.11">28495 14304 145 0,'0'0'721'0,"2"-10"-114"0,-2 10-54 0,0 0-77 16,-8-5-80-16,8 5-32 0,-9 2-31 0,9-2-49 16,-6 13-36-16,6-13-66 0,-3 19-2 15,6-6-64-15,0 1-3 0,0 2-39 0,4 4 17 16,2 1-51-16,1 0 23 0,0 3-41 0,2 1 26 15,1 0-9-15,-2 0-7 0,-2-1-8 0,2-3-11 16,-3 0-48-16,-1 0-39 0,-2-2-22 0,0-3-16 16,-4 1 2-16,-1 0 19 0,-1-1 24 0,-4 0 12 15,0-2 14-15,-2 1 5 0,-2-2 11 16,-3 2 6-16,0-3 30 0,0-3 31 0,0 2 14 16,-1-3 20-16,0 0-2 0,3-3 6 0,1 0 5 15,0 0-2-15,9-5-10 0,-14 6-14 0,14-6-31 16,0 0 14-16,-15 0-7 0,15 0-11 0,0 0-7 15,-3-11-24-15,3 11-23 0,5-12-27 0,-2 4-42 16,3-1-43-16,-1-3-28 0,2-3-66 0,-1 2-24 16,2-2-26-16,-2-1 31 0,0 1-25 0,2 0 57 15,-3-1 10-15,3 4 62 0,-2-2-1 16,1 3 63-16,-2 0-11 0,2 2 53 0,0 0-7 16,-1 3 19-16,1-2 22 0,1 4 18 0,3-1 5 15,-1 3 9-15,3-2 1 0,-2 2 13 0,3 1 7 16,2 0 24-16,-1 1-24 0,3 1 24 0,1-1-21 15,-1 1 23-15,-3 1-20 0,-1-1 32 0,2-1-2 16,-5 1 33-16,-11-1 5 0,22 2 20 0,-22-2-25 16,13 0 3-16,-13 0-20 0,0 0-1 0,0 0 2 15,0 0 6-15,0 0-12 0,-11 9 8 0,11-9 16 16,-19 6-10-16,9-2-18 0,-4 0-23 16,3 4-10-16,-1-3-10 0,-1 3-10 0,4-2-5 15,1 0-6-15,0 1-3 0,1-1-4 0,7-6 0 16,-7 14-3-16,7-14 2 0,-3 10-4 0,3-10-4 15,5 9 2-15,-5-9-4 0,8 4 4 16,-8-4 3-16,14 3 2 0,-14-3-5 0,17 0 1 16,-17 0-13-16,19-4 3 0,-19 4 4 0,15-7 0 15,-4 5-1-15,-3-4 3 0,-8 6-1 0,12-7 16 16,-12 7 54-16,11-7-22 0,-11 7 43 0,9-5-37 16,-9 5 22-16,0 0-41 0,9-6 26 0,-9 6-26 15,0 0 0-15,0 0 4 0,13 4 19 0,-13-4-36 16,11 4 20-16,-11-4-5 0,18 7-5 0,-7-4-7 15,1-2-14-15,1 1-1 0,1-1-40 0,1-2-77 16,1-1-88-16,3-3-48 0,-4-1-74 16,6-2-32-16,-3-1-89 0,-2-1 23 0,0-3-38 0,-4-3 45 15,1-1 62-15,-4-3 74 0,-2-1 73 16,-2-3 92-16,-3-2 83 0,0-5 107 0,-2-3 86 16,-2 1 49-16,-2 0 77 0,-1 1 14 0,1 1 10 15,-1 6-4-15,0 1-1 0,-1 4-5 0,3 3-54 16,1 3-51-16,0 2-18 0,2 12 14 0,3-12-11 15,-3 12-5-15,0 0-2 0,18 5-18 0,-8 2-7 16,0 5-18-16,4 2-18 0,1 3-26 0,1 3-9 16,-1 1-23-16,3 2-11 0,-1 1-17 15,-2 1-5-15,-1-2-79 0,0-1-61 0,-5-1-26 16,1-2-18-16,-2 0-41 0,-3-3-55 0,-1 1-16 16,-3-2-11-16,1-3 46 0,-4 2 21 15,1-3 49-15,-1-1 21 0,-1-1 51 0,-1-1 47 16,4-8 57-16,-8 16 23 0,2-9 29 0,6-7 32 15,-10 13 21-15,5-5 6 0,5-8-1 0,-9 12-1 16,9-12-19-16,-10 10 3 0,10-10-1 0,-9 10-8 16,9-10-9-16,-9 8 4 0,9-8-3 0,-16 6-17 15,16-6-11-15,-15 7-10 0,15-7-10 0,-17 6-10 16,17-6-16-16,-12 3 2 0,12-3-6 0,-13 3-17 16,13-3-41-16,0 0-45 0,-12-3-21 0,12 3-44 15,0 0-40-15,0 0-38 0,3-16-25 0,1 7-24 16,1-1 27-16,1-3 19 0,6-3 66 0,1-1 58 15,1 3 79-15,1-4 50 0,-1 3 62 0,1 0 41 16,1 2 12-16,-4 2 33 0,-1-1 19 16,0 3-46-16,-1 0 20 0,-1 3-21 0,0 1-4 15,-9 5 32-15,14-4-23 0,-14 4 8 0,12 3 5 16,-12-3-23-16,7 5-24 0,-7-5-14 0,7 15-15 16,-5-7-11-16,1 4-17 0,1-1-7 0,0 3-14 15,2 0-7-15,-2 0-1 0,1 0-17 0,0-3-45 16,-1 1-64-16,0-2-42 0,2 0-49 0,-2-1-66 15,0 0-52-15,-4-9-89 0,9 7-90 0,-9-7-143 16,0 0-473-16,10-4-722 0</inkml:trace>
  <inkml:trace contextRef="#ctx0" brushRef="#br0" timeOffset="42525.84">29351 14277 170 0,'-5'-13'714'0,"1"2"-131"0,4 11-98 0,-4-14-35 16,4 14-108-16,3-12-48 0,-3 12-60 0,9-6-78 15,-9 6-1-15,14-2-73 0,-14 2-143 0,19 5-110 16,-9-2-140-16,4 3-126 0,-1 1-410 0,0 2-390 16</inkml:trace>
  <inkml:trace contextRef="#ctx0" brushRef="#br0" timeOffset="42973.4">29429 14654 399 0,'0'0'711'0,"-13"4"-101"0,13-4-80 15,0 0-109-15,-4-7-83 0,4 7-72 0,5-19-56 16,1 2-38-16,4-5-44 0,0-3-28 0,1-3-38 16,6-8-9-16,1-3-16 0,-2-4-2 0,6-7-8 15,-3-1 10-15,-1-4 17 0,0 3 16 0,-5 7 48 16,-1 3 23-16,0 2-35 0,-3 11 33 16,-1-1-9-16,-1 7-8 0,0 3-24 0,-3 4-4 15,1 7-43-15,-5 9 53 0,6-8-4 0,-6 8 11 16,9 12-4-16,-5 2-5 0,-2 4-8 15,1 7-6-15,0 8-11 0,1 4-16 0,-3 6-9 16,-1 4-17-16,-1-1 6 0,-1 3-11 0,0-3-5 16,-1 1-20-16,0-2-65 0,2-7-25 0,0-3-39 15,0-1-45-15,1-8-50 0,2-2-66 0,-1-4-42 16,3-3-36-16,0-1-3 0,1-4-38 0,1-4 48 16,2-1 28-16,-8-7 101 0,16 3 33 0,-16-3 116 15,16-7 54-15,-8 0 131 0,0 0 75 0,-1-4 74 16,1 3 6-16,-2-2 59 0,0-1-51 0,-1 2 51 15,0 2-40-15,-5 7-31 0,9-13-57 0,-9 13-31 16,7-6-30-16,-7 6 8 0,0 0-13 0,0 0-15 16,16 2-20-16,-16-2-18 0,10 6-20 0,-10-6-12 15,9 14-1-15,-9-14-14 0,9 11-4 16,-9-11-75-16,9 13-71 0,-9-13-51 0,6 10-65 16,-6-10-91-16,7 8-83 0,-7-8-138 0,0 0-148 15,12 4-419-15,-12-4-733 0</inkml:trace>
  <inkml:trace contextRef="#ctx0" brushRef="#br0" timeOffset="43208.85">30000 13989 811 0,'0'0'634'0,"0"-18"-68"0,0 18-95 15,0 0-68-15,5-10-43 0,-5 10-45 0,0 0-23 16,18 4-31-16,-10 0-36 0,1 3-65 0,2 0-14 15,-1 1-42-15,-1 3-9 0,1 1-38 0,0-1 7 16,0 4-28-16,-1 0 1 0,-3 2-33 0,2 1-75 16,-2 1-62-16,-1 1-53 0,-1 3-22 0,-3 1-50 15,-1 1-18-15,-1-1-63 0,-3 1 3 0,1 2-13 16,-1 4 48-16,-2 0-9 0,1-4-17 0,0-2-284 16,1 0-124-16</inkml:trace>
  <inkml:trace contextRef="#ctx0" brushRef="#br0" timeOffset="43411.09">29978 14491 857 0,'-9'-5'703'0,"3"-3"-118"16,6 8-76-16,-4-12-77 0,4 12-50 0,8-15-64 15,1 5-51-15,5 2-47 0,3-3-44 0,4 3-38 16,5-6-31-16,0 4-22 0,1 0-45 0,-1-1-68 15,1 2-62-15,-3 1-58 0,-1 1-56 0,-4 2-102 16,0-1-22-16,-1 2-40 0,-2-2-21 0,-1 3-4 16,-1 0 13-16,0 1-20 0,-2 0-156 0,-2-1-72 15</inkml:trace>
  <inkml:trace contextRef="#ctx0" brushRef="#br0" timeOffset="43639.88">30388 14302 894 0,'0'0'108'0,"17"-1"88"0,-17 1 57 0,13-2 60 16,-13 2 39-16,0 0 17 0,13-2-21 0,-13 2-19 15,0 0-24-15,9-3-38 0,-9 3-16 0,0 0-4 16,0 0-24-16,6-8-29 0,-6 8-25 0,0 0-26 15,0 0-22-15,0 0-26 0,0 0-20 0,0 0-22 16,3-10-6-16,-3 10-10 0,0 0-15 16,0 0 3-16,0 0-4 0,0 0-1 0,6 7-2 0,-6-7-3 15,0 0 16-15,3 14-1 0,-3-14 10 16,0 15 1-16,-2-5 2 0,0 2-9 16,0 1 13-16,0 4-15 0,-1 2 1 0,-2 2-13 15,0-1 5-15,1 3-5 0,0-2-5 0,2 1-2 16,-2 0-3-16,1-4-37 0,1 0-70 0,-1-1-43 15,2-3-85-15,0-3-94 0,-2 1-141 0,3-12-132 16,0 13-163-16,0-13-283 0,0 0-652 0</inkml:trace>
  <inkml:trace contextRef="#ctx0" brushRef="#br0" timeOffset="43806.68">30515 14130 821 0,'0'-14'673'0,"0"1"-120"0,0 13-114 15,-1-16-104-15,1 16-62 0,4-11-62 0,-4 11-34 0,9-7-42 16,-9 7-84-16,14 2-94 0,-5 4-73 16,1 0-61-16,3 5-37 0,-1 3-12 0,5 0-17 15,-2 7-5-15,2 0-79 0,-3-1-327 0,1 1-165 16</inkml:trace>
  <inkml:trace contextRef="#ctx0" brushRef="#br0" timeOffset="44190.11">30725 14366 346 0,'0'0'347'0,"1"20"-9"0,-1-20 38 16,0 11-33-16,0-11 0 0,0 0-49 0,0 0-40 15,2 11-54-15,-2-11-31 0,0 0-46 0,8-6-13 16,-1 0-35-16,-2-1-2 0,4-2-15 0,-2-2-2 16,1-2 6-16,-2 0 29 0,3 0 8 0,-5-1 0 15,0 1 6-15,-1 1 5 0,-3 12 13 16,-3-17-13-16,3 17 8 0,-9-12-11 0,9 12 3 16,-15-2-33-16,15 2 8 0,-18 6-26 0,6 2 5 15,2 2-8-15,1 2-13 0,-1 1-5 0,5 1-4 16,0 3-3-16,2 1-2 0,2-2-5 0,2 1-3 15,2 0-5-15,1-3-2 0,2 1-1 0,5-1-4 16,0-3 1-16,2-3-18 0,2-1-85 0,0-1-67 16,3-4-89-16,-4-1-34 0,4-3-48 15,1-3 13-15,-2-1 14 0,2-2 16 0,-2-5 58 16,-2 0 77-16,-1-4 95 0,0 3 96 0,-4-3 75 16,-2 4 69-16,-2 0 13 0,2 1 34 0,-3 2 17 15,-1 0-21-15,1 3-61 0,1 1-6 0,-6 6-11 16,13-2 23-16,-13 2-29 0,18 6 26 15,-7 4-18-15,-2 2 14 0,1 3 20 0,1 2 2 16,-1 2-33-16,-2 0-29 0,-1 1-24 0,-3-1-19 16,-2-3-16-16,-4 2-42 0,-2 0-64 0,-3-1-97 15,-3 0-67-15,-6 0-151 0,0-4-168 0,-3 0-191 16,-2-4-615-16,-7 2-934 0</inkml:trace>
  <inkml:trace contextRef="#ctx0" brushRef="#br0" timeOffset="46656.01">12115 17918 621 0,'-17'-1'504'0,"17"1"-64"0,-14 0-58 16,14 0-58-16,0 0-62 0,-18-1-51 0,18 1-38 15,0 0-37-15,0 0-25 0,-16 0-29 16,16 0 3-16,0 0 5 0,0 0 16 0,-2 9-23 16,2-9-2-16,4 8-22 0,-4-8 11 0,10 11-28 15,-1-3 10-15,-1 0-26 0,5 0 14 0,-2 3-19 16,6-3 7-16,1 3-15 0,0 2 7 0,2-2-15 15,1-2 11-15,4 4-16 0,2-1 14 0,0-1-17 16,2 1 11-16,2-4-22 0,-3 1 21 0,5-1-20 16,2-4 14-16,-1 0-15 0,4-1 3 0,0-1-16 15,3-2 0-15,0 0-7 0,7-2 16 16,2 0-10-16,2 0 12 0,-1 1-6 0,3-1 11 16,0-1-4-16,0 0 9 0,0 0-7 0,2 2 8 15,0-3-7-15,1 2-4 0,-1 1-17 0,2-3 12 16,-2 2-1-16,4-2 3 0,1 2-3 15,-2-3 7-15,1 1 0 0,-1 2 4 0,-3 1-2 16,0 0 6-16,-2 2 2 0,-4 0 1 0,-8 0-1 16,-3 3 5-16,-1-2 1 0,-2 2 2 0,-7 0 5 15,-2-1 3-15,2 0-3 0,-2 1 17 0,-2 1-1 16,-1-2 11-16,1 0-11 0,0 1 0 0,1-1-13 16,-2 3 9-16,-3-2-10 0,4 1 4 0,0 0-12 15,0 1 13-15,0-1-12 0,-1 1 12 0,3 0-10 16,0-2 4-16,0 0-7 0,2 1 6 0,2-4-8 15,-3 1 7-15,6-2-8 0,1 0 8 0,5-2-26 16,1 1 28-16,0-1-14 0,8-1 13 0,-3-1-6 16,4 0 5-16,-2-2-7 0,3 1 3 0,2 1-5 15,-2 1 4-15,3-2-6 0,1 3 8 16,0-3-5-16,5 4 9 0,-4-2-4 0,5 1 13 16,3 2 0-16,-5 0 15 0,1 0-11 0,1 3 15 15,1-1-17-15,0 1 16 0,11 1-25 0,-1 2 24 16,-2-2-22-16,1 1 24 0,-9-1-31 0,9 1 24 15,-8-1-30-15,9 0 21 0,0 1-27 16,0-2 25-16,1 1-28 0,1-1 27 0,-1 1-25 16,2 1 24-16,-2 0-27 0,0-1 24 15,0 0-26-15,-2 2 24 0,2 1-22 0,0 1 29 16,-1 1 16-16,-1 0 3 0,2 1 15 0,1 0 3 16,0-1-9-16,0-2-9 0,1 0-6 0,3 1-6 15,-2-2-6-15,1-2-4 0,0 2 6 0,2-5-10 16,0 2-2-16,0-1-1 0,2-2-2 0,-2-2-6 15,3 1-1-15,-2-2-2 0,0-1-4 0,-4-1 2 16,0 1-6-16,-12 2 1 0,10-1-7 0,-12 3 4 16,-2-1 14-16,0 2-4 0,-3-1 1 0,-1 5 0 15,-1-2 0-15,-2 3 1 0,-3-1 3 0,0 3 4 16,-1 0 1-16,-3-1-4 0,1 0 2 0,-1 1 2 16,-1-1 0-16,-2 0-25 0,1 1 25 0,-5-4 1 15,-2 0-5-15,2-2-1 0,-1 1-1 0,2-2-6 16,-1-1 1-16,2-1-1 0,1-2 8 0,4 1 2 15,3-3-1-15,-6 0 0 0,3 1-7 16,2-2-13-16,-4 0-7 0,-5 0 30 0,-2 1-3 0,0-1-1 16,-1 2 0-16,1 0-1 0,-2-2-2 15,0 1 0-15,1-1-4 0,-3 4 0 0,0-4 1 16,-3 4 0-16,-2-2-4 0,0 1-4 0,0 1 2 16,-1-1 12-16,1-1-3 0,-1 3 4 0,0-2-1 15,2 0-30-15,1 1-4 0,3-2-25 16,2 2 23-16,0-2-18 0,3-1 22 0,-1 1-12 15,2 0 9-15,-1-3-20 0,7 1 35 0,-3 0-18 16,1-3-13-16,0 1-8 0,0 1 11 0,-2-1-13 16,0-2 32-16,-5 4-9 0,6-2 20 15,-6-1-5-15,-2 1 9 0,2 3-3 0,-2-1 9 16,0 0-6-16,-6 1 8 0,-1 1-6 0,1 0 18 16,-3 1 6-16,2 0 14 0,-1 0-10 0,-2-1 6 15,2 2-18-15,-1-1 15 0,2 0-16 0,1 0 2 16,0-1-4-16,0 0 5 0,2-1-30 0,1 2-4 15,1-3-21-15,2 0-14 0,-2-1-11 0,-2 0 12 16,2 1-14-16,-1-1 38 0,0-3-5 0,-2 4 9 16,-5-1-2-16,1 0 3 0,-2-1 2 15,-2 1 4-15,0 0 7 0,-5-1 9 0,0 2 37 16,-3 2 47-16,-1-2 22 0,-2 2-4 0,-1-1-15 0,-1 1 4 16,-8 4-21-16,14-7 11 0,-14 7-28 15,9-8 12-15,-9 8-27 0,7-6 10 0,-7 6-29 16,8-6 14-16,-8 6-31 0,8-8-39 0,-8 8-93 15,8-9-61-15,-2 4-38 0,1-2-79 0,1 2-21 16,-1-1-28-16,1-2-60 0,-2 1-245 0,4-2-180 16</inkml:trace>
  <inkml:trace contextRef="#ctx0" brushRef="#br0" timeOffset="47838.86">22422 18656 54 0,'0'0'541'0,"0"0"-105"0,0 0-27 16,0 0-50-16,0 0-13 16,0 0-13-16,0 0-30 0,0 0-40 0,-1-9-40 15,1 9-20-15,0 0-33 0,1-17-25 0,-1 17-28 16,4-21-18-16,0 8-14 0,1-2 21 0,2 1-50 15,2-7 23-15,-1 0-48 0,6-3 19 0,0-2-34 16,4-5 23-16,-1-1-34 0,5 0-2 0,-2-1 1 16,-2 0 26-16,1 0-33 0,-4 8 30 15,-1 2-30-15,-2 6 54 0,-2 1-16 0,-3 3 36 16,1 1-34-16,-3 4 15 0,-5 8-25 0,9-8 55 16,-9 8-17-16,0 0 18 0,8 13-12 0,-8-13-4 0,0 22-19 15,0-8-14-15,0 3-1 0,0 1-7 16,1 1 2-16,-1 0-21 0,1 2 16 0,1-1-22 15,0-3 14-15,1 0-11 0,-1 1-16 0,1-4-35 16,1 0 12-16,1-4-42 0,1-2 9 0,1-1-50 16,-7-7 30-16,13 4-11 0,-13-4 25 0,19-1-19 15,-9-2 44-15,1-1-16 0,0-6 32 0,0 1-15 16,0-1 28-16,1-5-6 0,-2-2 48 0,0 0-1 16,-2-1 63-16,0 2-6 0,-2 1 47 0,2 2 8 15,-3 1-10-15,-1 2-9 0,0 3-19 0,0-3-42 16,-4 10 5-16,7-9-13 0,-7 9-2 0,0 0 7 15,13 1 2-15,-13-1-1 0,8 10-19 16,-3-2-7-16,2 3-5 0,1 0 3 0,0 2-20 16,0 2 15-16,2-1-10 0,-1 2-9 15,1 1-57-15,-1-4-29 0,0 2-59 0,0-3-23 16,0-1-76-16,-1-1-73 0,0 1-65 0,-1-4-42 16,-1 2-95-16,2-3 35 0,-8-6-418 0,11 10-466 15</inkml:trace>
  <inkml:trace contextRef="#ctx0" brushRef="#br0" timeOffset="48910.47">23102 18455 616 0,'0'0'17'0,"7"-13"85"15,0 7-28-15,-4-4 71 0,4-3-39 0,-1 1 40 16,2-2 14-16,0 0 10 0,-2-1 17 0,0 1 21 16,2 1 7-16,0-1 9 0,-2 3 12 0,-1 1 3 15,-1 1-27-15,0 1-23 0,-4 8-33 16,5-12-6-16,-5 12-25 0,0 0 12 0,0 0-35 16,0 0 11-16,0 0-40 0,0 0 6 0,-11 9-34 15,5-2 15-15,1 2-41 0,-1 1 19 0,1 0-33 16,-2 2 25-16,1 1-31 0,2-2 36 0,2-1-49 15,-1 1-4-15,3-11-46 0,-2 18-36 0,2-18-30 16,0 15-18-16,0-15-20 0,6 8-7 0,-6-8-12 16,0 0-7-16,10 3-5 0,-10-3 20 15,8-5 36-15,-8 5 33 0,11-9 28 0,-6 1 43 16,1-2 78-16,-3 1 37 0,1-1 72 0,0 0 70 16,0 1 30-16,-4 9-33 0,6-17 12 15,-6 17-33-15,5-14 7 0,-5 14-68 0,4-10 0 16,-4 10-2-16,0 0 22 0,0 0-20 0,0 0-15 15,16 4-23-15,-16-4-10 0,10 14-12 0,-5-5-15 16,0-1-15-16,3 3-24 0,1-3 16 0,1 5-28 16,1-3 10-16,2-2-15 0,-1 1-5 0,2-3-68 15,-1-2 1-15,1 0-59 0,1-2-8 0,-2-2-41 16,1-1-8-16,-3-2 14 0,2 0 2 0,-3-1 60 16,-1-3 26-16,1 1 39 0,-2-3 77 0,0-1 9 15,-3-3 39-15,0 2 10 0,0-1 53 0,-2 1-28 16,0 0 52-16,0-1 2 0,1 3-5 0,-4 9-20 15,4-17-21-15,-4 17-19 0,7-15-12 16,-7 15-13-16,13-9-17 0,-13 9-20 0,14-3 5 16,-14 3-6-16,18 2-12 0,-9 1-3 0,1 0-4 15,-1 3-5-15,0 1-3 0,0 3-3 0,-1-1 5 16,-2 1-8-16,-1 0-4 0,-1 1 0 0,-1 1-16 16,-1 0-40-16,0-2-25 0,-1 1-3 0,-1-11-44 15,1 19 11-15,-1-19-70 0,1 13-4 0,-1-13-52 16,0 0-33-16,8 8-58 0,-8-8-13 0,10-3-28 15,-10 3 4-15,14-10 35 0,-2 2 47 0,-2-1 47 16,0-3 66-16,3-3 83 0,-1-1 84 16,-1-2 71-16,-1-1 74 0,-1-2 59 0,0 2 40 0,-1-2 25 15,-2 2 25-15,-2 2-40 0,-1 1 20 16,-1 1-39-16,0 2 20 0,-2 1-47 0,0 12-30 16,-3-21-44-16,3 21-4 0,-5-14-42 15,5 14 9-15,-7-6-39 0,7 6 8 0,0 0-28 16,-12-4 9-16,12 4-18 0,0 0 9 0,-8 10-10 15,8-10-7-15,-4 11 1 0,4-11-7 0,0 14 0 16,0-14-9-16,1 19-24 0,2-11-10 0,0 3 4 16,-1 1 0-16,1 0 6 0,3 1 2 0,-1 0-5 15,0 1 10-15,0 1 4 0,1 0 4 0,-3 1 7 16,4 5-5-16,-5-4-28 0,2 5 44 16,-1-4-39-16,-2 2 43 0,0 1-35 0,0 2 36 15,-1-3-37-15,0 3 42 0,-1-1-37 0,1 2 2 16,-2-3 3-16,-1 2 3 0,-1-2 4 0,2 0-1 15,-2-6-2-15,-1 3 3 0,0-6 4 0,1 3 3 16,-1-6-3-16,1 0-3 0,4-9 11 0,-8 9 30 16,8-9-47-16,0 0 8 0,-15 2 30 0,15-2-34 15,-13 0 35-15,13 0-41 0,-18-3 33 0,8 1-32 16,10 2 19-16,-22-5-6 0,12 2 20 0,-1 0-46 16,2-1 29-16,9 4-10 0,-15-8 26 0,15 8-37 15,-7-13 22-15,9 2-25 0,1 2 3 0,3-5-84 16,2-2-6-16,2-2-52 0,5-2-18 0,1-1-18 15,3-4 6-15,-2 3 39 0,2 0 23 16,0 2 26-16,-1 0 60 0,-3 4 64 0,-2 2 52 16,1 0 10-16,-4 4 18 0,-1 1-26 0,0 2 32 15,-1 2-3-15,-8 5 47 0,11-4-5 0,-11 4-26 16,12 4-7-16,-12-4-28 0,10 7-10 0,-5 1-15 16,-5-8-28-16,12 15 13 0,-6-7-30 0,-1 1 13 15,0-1-29-15,0 0 22 0,1 0-24 16,-6-8 5-16,8 11-62 0,-8-11 9 0,7 11-49 15,-7-11 1-15,5 6-50 0,-5-6-54 0,0 0-70 16,0 0-37-16,0 0-29 0,0 0-36 0,6-11-44 16,-6 11-21-16,4-16-311 0,-1 5-259 0</inkml:trace>
  <inkml:trace contextRef="#ctx0" brushRef="#br0" timeOffset="49040.71">24113 17865 438 0,'0'0'476'0,"0"0"-84"16,0 0-91-16,0 0-66 0,0 0-68 0,0 0-126 16,0 0-161-16,3 10-137 0,-3-10-266 0,4 9-26 15</inkml:trace>
  <inkml:trace contextRef="#ctx0" brushRef="#br0" timeOffset="49808.3">24110 18161 141 0,'-4'14'932'16,"0"0"-223"-16,3 1-44 0,0-2-118 0,1 1-92 15,0 1-56-15,1 0-60 0,3 0-59 0,-2-1-84 16,1-2-26-16,0 0-46 0,0 0-13 0,-1-2-37 16,-1 1-3-16,-1-11-27 0,4 15 12 0,-4-15-34 15,4 12-18-15,-4-12-63 0,0 0-8 0,5 9-44 16,-5-9 10-16,0 0-55 0,0 0-15 0,0 0-22 15,7-4 6-15,-7 4-2 0,6-16 29 16,-4 7 33-16,2-3 23 0,-1 0 32 0,0 0 58 16,1 3 48-16,-1-1 40 0,1 3 24 0,-4 7-27 15,3-13 15-15,-3 13-24 0,4-11 53 0,-4 11-39 16,0 0 27-16,8-5-65 0,-8 5 68 0,0 0-44 16,13 4 17-16,-13-4-18 0,12 6-8 0,-12-6-9 15,18 6-8-15,-6-4 3 0,1 0-18 0,2 1-5 16,0-3-45-16,6 0-29 0,0-3-77 0,-4 0-59 15,4 0-71-15,-4-1-15 0,0 1 16 0,0-4 26 16,-3 2 39-16,-3-1 41 0,2-2 37 0,-5 1 56 16,0 0 78-16,-2 0 62 0,-6 7 57 0,6-13 27 15,-6 13 42-15,0 0-11 16,-3-15 40-16,3 15-35 0,-9-3 19 0,9 3-56 16,-15 0-7-16,15 0-40 0,-15 5 9 0,7-2-37 15,1 3 1-15,-1 0-15 0,0 0-13 0,4 1-10 16,-2 1-9-16,1-2-7 0,5-6-5 0,-4 15-2 15,4-15-5-15,-1 11-5 0,1-11-1 0,1 11-10 16,-1-11 6-16,6 7-25 0,-6-7-45 0,10 4-5 16,-10-4-22-16,13 0-32 0,-13 0-51 0,13-1 10 15,-13 1 14-15,12-6 33 0,-12 6 16 0,11-3 27 16,-11 3 11-16,11-4 37 0,-11 4 17 16,0 0 38-16,0 0-4 0,11 3 23 0,-11-3-14 15,0 0 38-15,5 8-45 0,-5-8 30 0,0 0-38 16,9 8 24-16,-9-8-6 0,9 4-9 0,-9-4-5 15,17 2-5-15,-17-2-19 0,24-3-87 0,-9 0-56 16,3-3-83-16,-1-1-53 0,1-2-14 0,1-3-30 16,-3 2 41-16,1-3 51 0,-3 0 43 0,0-3 110 15,-1 2 94-15,-5-3 89 0,-1-2 97 0,1 0 58 16,-4-1 12-16,0-4 1 0,-3 1 28 0,-1 3-3 16,1 1 10-16,-2 0 10 0,2 5-23 0,-1 0-45 15,0 3-52-15,0 11-39 0,1-17-31 0,-1 17-7 16,0 0 43-16,0 0-10 0,4 17-8 0,-4-3-12 15,0 5-18-15,3 6-17 0,-2 4-19 16,2 3-26-16,2 0-20 0,-3 2-102 0,1 1-98 16,2-3-158-16,0 1-39 0,2-4-203 0,0-1-156 15,-2-2-804-15,3 2-1158 0</inkml:trace>
  <inkml:trace contextRef="#ctx0" brushRef="#br0" timeOffset="50405.5">25682 18030 58 0,'6'-13'538'0,"-3"2"-71"0,3 1-34 16,-1 0-1-16,-3-2-4 0,-2 12-70 0,5-16-42 15,-5 16-71-15,4-14-42 0,-4 14-9 0,0 0 43 16,0 0-60-16,0 0 8 0,-7 18-36 0,3-1 9 15,-1 0-53-15,3 5 6 0,-3 4-42 0,1 0 5 16,0 5-35-16,0-1 14 0,1 3-4 0,1 0-33 16,0-5 18-16,-1 3-56 0,0-4 4 0,1-2-57 15,0-2-29-15,0 0-20 0,0-5 1 0,-1-3 1 16,0-1-13-16,3-14-36 0,-3 16 4 0,3-16 10 16,0 0 15-16,0 0 29 0,0 0 18 0,-12-11 21 15,12-1 18-15,-2-3 21 0,0-9 40 0,-2-2 29 16,2-10 26-16,0-9 26 0,1-3 13 15,2-4-4-15,3-5 10 0,5-8 12 16,4 2-29-16,0 4 59 0,6 4-8 0,4 7-32 16,0 9-6-16,3 4-7 0,3 6 16 0,4 5-2 15,3 5 2-15,1 6-11 0,-4 6-21 0,-3 6 3 16,-1 3-30-16,2 6-9 0,-3 4-9 0,-5 5-5 16,-5 3-5-16,-4 4-16 0,-10 1 22 0,-1 1-27 15,-10 4-8-15,-4 5-59 0,-8-1 28 0,-4-2-50 16,-5 0-12-16,-5-2-49 0,1-1-47 0,-4-2-61 15,2-5-51-15,1-1-41 0,6-6-53 0,2-2-34 16,5-3-118-16,2-4-250 0,9-1-329 0</inkml:trace>
  <inkml:trace contextRef="#ctx0" brushRef="#br0" timeOffset="50804.8">25922 18059 255 0,'0'0'755'0,"-4"11"-120"0,4-11-79 0,0 15-94 16,4-7-64-16,1 3-29 0,6-3-102 0,1 3-19 16,2 0-80-16,3 1-8 0,-2 1-83 0,3 0 27 15,-2-1-41-15,0 2 4 0,-3-2-36 0,-1 0 26 16,-4-1-41-16,1 2 15 0,-5-3-63 16,-1 1-5-16,-1-1-52 0,-2-10-10 0,0 16-37 15,-5-7-32-15,5-9-10 0,-8 15-10 0,8-15-10 16,-11 9-6-16,11-9 10 0,-10 5 0 0,10-5 1 15,0 0 14-15,0 0 19 0,0 0 11 0,-4-8 14 16,4 8 56-16,6-15-30 0,0 5 69 0,2-1-24 16,-1-3 66-16,4-1-16 0,1 0 112 0,-1 1 18 15,5-2 28-15,-3 3-9 0,3 0 29 0,-5 3-7 16,0 1 2-16,1 2-1 0,-1 0-12 0,-1 1-11 16,-10 6-7-16,17-6-10 0,-17 6-24 0,13-2-10 15,-13 2-7-15,0 0-11 0,12 6-14 0,-12-6-12 16,4 9-5-16,-4-9-10 0,4 10 0 15,-4-10 7-15,2 15-19 0,-2-15 9 0,3 13-62 16,-3-13-32-16,4 13-33 0,-4-13-37 0,10 14-39 16,-10-14-28-16,10 11-45 0,-10-11-42 0,13 5 9 15,-13-5-53-15,14 0 9 0,-14 0-247 16,13-6-91-16</inkml:trace>
  <inkml:trace contextRef="#ctx0" brushRef="#br0" timeOffset="50891.4">26371 18189 841 0,'0'-12'170'0,"0"-1"94"0,0 1 21 15,-4-3 16-15,1 1-29 0,-3 0-27 0,0-1-45 16,-2 1-37-16,1 2-38 0,1 0-22 0,1 0-20 15,-1 2-41-15,-1 2-81 0,4-1-77 0,3 9-103 16,-2-15-74-16,2 15-478 0,7-15-284 0</inkml:trace>
  <inkml:trace contextRef="#ctx0" brushRef="#br0" timeOffset="51311.55">26538 17839 454 0,'-5'-9'680'16,"5"9"-111"-16,0 0-89 0,-5-7-103 0,5 7-22 15,0 0-25-15,0 0-7 0,0 14-88 0,0-14-13 16,6 19-75-16,0-7 10 0,0 3-54 0,-1 1 15 16,1 1-57-16,2 2 15 0,-4 0-46 15,1 1 25-15,1 2-38 0,-6-4 31 0,4 1-48 16,-4 0 39-16,0-1-41 0,-2-1 26 16,-2 1-63-16,0-2-10 0,-1 0-50 0,-5-2-2 15,2 0-20-15,1-2-6 0,-3 0 5 0,0 0 20 16,1-1 22-16,0-1 15 0,0-2 13 0,0-1 13 15,2 0 3-15,1 0 36 0,6-7 22 0,-12 10-3 16,12-10 10-16,-7 6-13 0,7-6 7 0,0 0-11 16,0 0-3-16,0 0-6 0,0 0 2 0,15-9 0 15,-15 9-2-15,15-9-6 0,-7 3-5 0,4-1 3 16,-3 0-21-16,4-2 2 0,-3 1 2 0,1 0-15 16,-1 1 26-16,-2-1-2 0,-1 0 4 0,-1 1 3 15,-2 0 0-15,-4 7-4 0,7-13 9 0,-7 13 0 16,5-12 3-16,-5 12-3 0,2-12 3 0,-2 12-3 15,0 0-4-15,1-13 3 0,-1 13 4 16,0 0 2-16,4-12 0 0,-4 12-3 0,0 0-1 16,8-11-8-16,-8 11-41 0,9-6-30 0,-9 6-20 15,14-5-27-15,-14 5-76 0,13-8-54 0,-13 8-143 16,14-7-76-16,-14 7-202 0,9-5-188 0</inkml:trace>
  <inkml:trace contextRef="#ctx0" brushRef="#br0" timeOffset="51557.99">26838 18229 856 0,'0'0'772'15,"-7"7"-55"-15,7-7-143 0,-6 7-64 0,6-7-113 16,0 0-62-16,-7 6-79 0,7-6-51 0,0 0-107 16,0 0-99-16,0 0-178 0,0 0-159 0,0 0-201 15,0 0-610-15,0 0-764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6:45:16.8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16203 4989 43 0,'0'0'288'15,"0"0"-33"-15,0 0-50 0,0 0-17 0,0 0-13 16,0 0-15-16,0 0-17 0,-10 3-14 0,10-3-2 16,0 0-6-16,0 0-12 0,0 0-8 0,0 0-11 15,0 0-10-15,0 0-4 0,0 0-13 0,0 0-6 16,0 0-5-16,0 0-2 0,0 0-4 0,0 0 1 16,10-1 2-16,-10 1 3 0,0 0 4 0,17-2 4 15,-17 2 12-15,15-1 3 0,-15 1-2 16,23-2 1-16,-9 1 5 0,5-2-5 0,2 2 1 0,4-2-2 15,5 1-7-15,7-1-6 0,1-1-8 16,8 1-11-16,4-2-11 0,2 3 9 0,2-1-16 16,1 0 4-16,2 1-4 0,0-1-9 0,-1 3-2 15,0 0 0-15,-2-1-1 0,1 1-3 0,-3 1 1 16,-1-1-3-16,0 0-1 0,-6 0 1 0,-4 2-1 16,0-1-10-16,0-1 8 0,-2 2-4 0,-2-2 26 15,-5 0-2-15,-1 0 13 0,-2 0-3 0,-2 0 7 16,-4 0-2-16,-2 0 12 0,-2 0-1 0,-4 0 3 15,1 0-8-15,-4 0-1 0,-12 0-4 16,23-2-7-16,-23 2-8 0,18 0-7 0,-18 0-2 16,12-3-5-16,-12 3-6 0,0 0-41 0,0 0-54 15,9-3-41-15,-9 3-64 0,0 0-39 16,0 0-65-16,0 0-80 0,0 0-105 0,0 0-330 16,0 0-350-16</inkml:trace>
  <inkml:trace contextRef="#ctx0" brushRef="#br0" timeOffset="27476.68">11976 14102 122 0,'0'0'289'15,"0"0"-64"-15,-14 0-38 0,14 0-46 16,0 0 10-16,0 0-46 0,-13-2-6 0,13 2-30 15,0 0 27-15,0 0-27 0,-13 0 36 0,13 0-21 16,0 0 36-16,0 0-22 0,-14 2 26 0,14-2-10 16,0 0 23-16,0 0-39 0,-12 3 14 0,12-3-15 15,0 0 18-15,0 0-19 0,-11 4 13 16,11-4-21-16,0 0 7 0,0 0-18 0,0 0 13 16,-8 5-12-16,8-5 2 0,0 0-18 0,0 0 3 15,0 0-16-15,0 0 0 0,0 0-10 0,0 0 29 16,0 0-10-16,0 0 5 0,0 0-9 0,0 0 0 15,11 6-14-15,-11-6 1 0,18 0-12 0,-7-1 1 16,6 1-10-16,3-3 1 0,-1 3-8 0,8-2 5 16,2 0-9-16,1 1 3 0,2 1-6 0,6-1 5 15,2-1-8-15,-1 1 5 0,1-1-3 0,3-1-1 16,5 1-4-16,0 0 4 0,1 0 0 0,-1-1 3 16,1 1 1-16,0-2-2 0,1 1-5 0,-1 0 6 15,1 0-1-15,-4 2-1 0,-4 0 3 0,0-3 0 16,0 3 1-16,-1-1-2 0,-1-1 1 0,-2 2 0 15,1 0 0-15,-3 1 16 0,0-2 3 16,-5-1 4-16,-1 2-5 0,1 1-4 0,0-2-1 16,-1 1-6-16,-1-1-4 0,0 1-5 0,-2-1 7 15,2 0-4-15,-5 1 2 0,3 1-4 0,-4 0 1 16,-2-1-7-16,0-1 1 0,-2 2-5 0,-4 0 3 16,1 0 0-16,-3-1 1 0,1 1 0 0,-14 0-1 15,20 0 1-15,-20 0 14 0,16 1-12 0,-16-1 5 16,11 3 10-16,-11-3-3 0,0 0-10 0,0 0 8 15,10 5-6-15,-10-5 2 0,0 0-19 16,0 0-50-16,0 0-35 0,-10 4-39 0,10-4-72 16,0 0-39-16,0 0-85 0,-13-1-69 15,13 1-97-15,0 0-372 0,-11-3-420 0</inkml:trace>
  <inkml:trace contextRef="#ctx0" brushRef="#br0" timeOffset="28907.62">14194 14084 353 0,'0'0'327'0,"0"0"-2"0,0 0-55 0,0 0-1 15,-13 2-37-15,13-2 15 0,0 0-37 0,0 0-6 16,0 0-41-16,0 0 3 0,0 0-32 0,0 0-1 15,-11 1-21-15,11-1 4 0,0 0-23 16,0 0 2-16,0 0-27 0,0 0 1 0,0 0-27 16,0 0 1-16,0 0-17 0,0 0 13 0,0 0-4 15,0 0 14-15,0 0-5 0,7 4 6 0,-7-4-4 16,17 2 1-16,-17-2-9 0,27-2-5 0,-10 2-2 16,5 0-8-16,1 0 0 0,5 0-7 15,1 0-3-15,2-1-1 0,2 1-4 0,2 0 0 0,4-1 3 16,-1 1-4-16,-1-2 2 0,4 1-4 0,-4 1-1 15,4-2-6-15,1 1 5 0,-2 1-4 0,1-2 4 16,2-1-4-16,4 1 4 0,2-2 11 0,1 1 5 16,-3 0-2-16,3 1-4 0,-1-3-1 15,0 1-1-15,-1 1-4 0,1-2 0 0,0 2-6 16,-2-1 1-16,1 3 2 0,-1-2 0 16,-6 0 3-16,-2 3-3 0,10-4-2 0,-7 3 0 15,-2-1-9-15,1 2 12 0,-1-1-4 0,0 0-1 16,-1 1 0-16,-2-2 0 0,2 2 2 0,-2 0-2 15,0 0 0-15,-3 0 1 0,3 0-2 0,0 2 3 16,-5-2-3-16,1 0 2 0,-1 1-1 0,4 0 3 16,-6 0-3-16,2 0-9 0,-2-1 11 15,0 1-2-15,-2 2 2 0,2-3-1 0,-2 1 1 16,-1-1 2-16,-2 0-4 0,2 1 0 0,0 1 0 16,-4-1 0-16,1-1 1 0,-2 0 3 0,1 2-3 15,-1-2 0-15,1 0 1 0,-3 0-1 0,2 0-2 16,1 0 3-16,-3 0-1 0,3 0-1 0,2 0 6 15,-2 0-7-15,0 0 0 0,0 1 3 0,1-1-1 16,4 0 1-16,-1 0 1 0,0 1-5 0,-2-1 1 16,3 2-3-16,-1-2 2 0,1 0 3 0,-1 1-2 15,0-1-1-15,1 0 4 0,-4 0-4 0,-2 0 2 16,1 0 0-16,0 0-2 0,-2-1 12 0,-1 2 17 16,0-1 6-16,0 0 5 0,-2 0 0 0,-3 0-2 15,2 0-9-15,-1 0 5 0,-2 2 7 0,0-2 9 16,2 0-4-16,-2 1-5 0,1-1 3 0,-1 0 1 15,3 0-34-15,-3-1 35 0,1 1-40 16,-1-2 32-16,1 1-40 0,0-1 37 0,0 1-40 16,-2 0 37-16,1-1-40 0,-3 1 39 0,1-1-43 15,-12 2 43-15,20-1-43 0,-20 1 36 0,17-4-43 16,-17 4 39-16,13-1-34 0,-13 1 38 0,11-2-44 16,-11 2 24-16,0 0-105 0,0 0-23 15,0 0-80-15,0 0-84 0,0 0-149 0,0 0-109 16,0 0-496-16,-17-2-663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6:46:30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12839 10021 79 0,'11'-6'77'16,"-11"6"-48"-16,12-4-54 0,-12 4-30 0,17-7 18 15</inkml:trace>
  <inkml:trace contextRef="#ctx0" brushRef="#br0" timeOffset="35908.55">22659 11878 106 0,'-10'-7'113'16,"10"7"-14"-16,0 0-18 0,-6-6-19 15,6 6-9-15,0 0-13 0,-7-6-20 0,7 6-34 16,0 0-45-16,0 0-98 0,-6-8 39 0</inkml:trace>
  <inkml:trace contextRef="#ctx0" brushRef="#br0" timeOffset="39943.86">24294 11601 87 0,'0'0'350'16,"4"-16"-30"-16,-4 16-17 0,5-14-60 0,-5 14 51 15,5-18-55-15,-1 11 63 0,-4 7-49 0,6-16 41 16,-6 16-79-16,5-16 43 0,-5 16-76 0,0-14 31 16,0 14-58-16,0-13 37 0,0 13-85 0,-2-12 27 15,2 12-65-15,-3-11 45 0,3 11-65 16,-6-10 38-16,6 10-64 0,-6-6 43 15,6 6-60-15,-8-4 40 0,8 4-50 0,0 0 51 16,-19 3-58-16,19-3 45 0,-14 10-44 0,5-5 56 16,0 4-48-16,0 2 49 0,0 0-57 0,0 2 50 15,0 0-53-15,3 2 44 0,-1 0-44 0,2 2 50 16,0-1-55-16,4-1 50 0,1 2-43 0,2-2 45 16,5 1-51-16,-1-2 48 0,3 1-49 0,4-2 50 15,0 0-50-15,-1-3 41 0,4-2-40 0,-1-2 50 16,3-2-47-16,-3 0 37 0,1-3-34 0,-1-1 40 15,-1-1 16-15,0-3 29 0,0-2-25 0,-2 0 20 16,-1-4-32-16,-2-2 31 0,-4 1-23 0,0-4 10 16,-5 0-20-16,0-1-3 0,-2-1 2 0,-2 0-3 15,-1-2-3-15,-3-1-9 0,-2 2-2 16,0-3 5-16,-1 4-17 0,0 2 12 16,2 3-23-16,-1 1 8 0,-2 0-90 0,3 3-28 15,0 3-143-15,9 5-23 0,-16-3-140 0,16 3-93 16,-9 3-142-16,9-3-364 0,-4 10-629 15</inkml:trace>
  <inkml:trace contextRef="#ctx0" brushRef="#br0" timeOffset="40171.83">24671 11653 684 0,'0'0'657'15,"0"0"-68"-15,-9 2-111 0,9-2-15 0,0 0-94 16,0 0 8-16,0 0-66 0,0 0 0 16,0 0-87-16,0 0-23 0,0 0-66 0,0 0-2 15,0 0-49-15,0 0 4 0,0 0-42 0,0 0-25 16,0 0-114-16,1-10-59 0,-1 10-159 0,0 0-87 16,0 0-161-16,0 0-589 0,7-6-761 0</inkml:trace>
  <inkml:trace contextRef="#ctx0" brushRef="#br0" timeOffset="40572.08">24893 11519 393 0,'0'0'615'0,"0"0"-151"0,-5-10 2 16,5 10-132-16,0 0-22 0,0 0-96 0,-6-6 28 15,6 6-86-15,0 0 33 0,-12 2-87 0,12-2 42 16,-7 7-59-16,7-7 41 0,-8 10-75 0,8-10 43 16,-5 17-67-16,2-9 49 0,1 3-63 0,1-1 44 15,1-10-59-15,0 22 50 0,2-11-59 16,2 0 54-16,1 2-8 0,2-2-6 0,3-1-6 16,0 0 0-16,3-2-9 0,-1 0-3 0,1-2-2 15,3-1 4-15,-1-2-59 0,1 0 58 0,0-2-56 16,0-4 58-16,1-1-53 0,-2-1 59 0,0-1-57 15,-2-4 58-15,-1 1-55 0,-3-4 58 0,0-1-43 16,-5 2 84-16,-2-1-42 0,-2 2 63 0,-2-1-48 16,-2-1 6-16,-6 1 3 0,0-2-7 15,-3 0-5-15,-4 3-9 0,-1 0-6 0,0 2-9 16,1 1 1-16,1 1-4 0,-2 4-2 16,4 0-5-16,0 2-29 0,1 1-78 0,13 0-17 0,-21 3-102 15,13 0-34-15,8-3-134 0,-14 6-30 16,14-6-94-16,0 0-359 0,-5 9-426 0</inkml:trace>
  <inkml:trace contextRef="#ctx0" brushRef="#br0" timeOffset="41060.99">25452 11443 201 0,'0'0'374'0,"0"0"-33"0,10-4-86 16,-10 4 37-16,0 0-83 0,10-7 51 0,-10 7-63 15,8-7 41-15,-8 7-68 0,9-7 59 0,-9 7-67 16,6-9 44-16,-6 9-81 0,3-10 32 0,-3 10-78 16,-1-10 42-16,1 10-72 0,-8-11 47 0,-2 5-59 15,0-1 64-15,-3 3-48 0,-4-1 54 0,-1 2-52 16,0 1 36-16,-2 2-62 0,2 0 43 0,-2 2-64 15,1 1 48-15,4 0-61 0,-1 3 47 0,3 1-51 16,4-1 48-16,0 3-56 0,9-9 14 0,-1 16 42 16,6-7-53-16,1 0 55 0,6 1-59 0,-1-4 37 15,5 0-77-15,0 1 43 0,4-4-73 16,0 0 46-16,0-1-56 0,-1-2 57 16,3-1-41-16,-4-2 65 0,2 0-48 0,-4-1 69 15,2 0-28-15,-7-2 101 0,1 0-45 0,-4-1 74 16,-1 1-28-16,-3-2 73 0,-4 8-38 0,5-11 35 15,-5 11-38-15,0 0 13 0,-4-15-46 0,4 15 4 16,0 0-37-16,0 0 19 0,0 0 5 0,-10 3 7 16,10-3 21-16,-2 18-3 0,2-5 1 0,0 4 4 15,1 1-11-15,0 2-11 0,0 5-16 0,1-1-7 16,-2 3-13-16,0-1-4 0,0 0-22 0,-2-1-65 16,0 2-61-16,-1-2-47 0,-1-2-213 0,-3 1-145 15,-2-3-217-15,2 0-567 0,-4-4-903 16</inkml:trace>
  <inkml:trace contextRef="#ctx0" brushRef="#br0" timeOffset="47171.21">24321 12466 290 0,'0'0'470'0,"5"-10"-61"0,-5 10-34 16,0 0-28-16,3-13-30 0,-3 13-44 0,-3-10-34 15,3 10-29-15,-5-9-24 0,5 9-20 0,-12-6-18 16,12 6-18-16,-11-4-21 0,11 4-16 0,-18 0-11 15,9 2-6-15,-1 3-11 0,-2-1-11 16,2 4-7-16,-1 0-7 0,-1 1-8 0,2 2-2 0,1 0-9 16,0 2-5-16,3-1-1 0,-1 1-2 0,3 2-2 15,3-3 0-15,1-1-2 0,1 3-2 16,3-1-2-16,2 1 4 0,0-3-1 0,3 0 7 16,0-1-11-16,1 0-1 0,1-4 1 0,1 0 3 15,-2-1-2-15,3-1 2 0,-2-3-1 16,-11-1-3-16,22-1 54 0,-12-1 7 0,-1-2-22 15,1-2 54-15,-4-1-24 0,-1-4 26 0,0 3-39 16,-3-4 37-16,-2 0-49 0,2 0 23 0,-4-2-34 16,0 0 15-16,-1 1-32 0,-2-2 24 0,0 1-34 15,-1 1 26-15,-1 2-38 0,2-1 22 0,1 4-102 16,0-1-63-16,4 9-154 0,-6-14-56 0,6 14-114 16,0 0-86-16,0-11-493 0,0 11-667 0</inkml:trace>
  <inkml:trace contextRef="#ctx0" brushRef="#br0" timeOffset="47373.21">24637 12533 384 0,'0'0'767'16,"-12"6"-105"-16,12-6-35 0,-10 2-133 0,10-2-15 15,0 0-118-15,-10 3-42 0,10-3-91 0,0 0-27 16,0 0-68-16,0 0 1 0,0 0-60 15,3-11-18-15,-3 11-113 0,0 0-22 0,11-6-105 16,-11 6-16-16,0 0-89 0,0 0-80 0,10-6-84 16,-10 6-57-16,0 0-364 0,0 0-429 0</inkml:trace>
  <inkml:trace contextRef="#ctx0" brushRef="#br0" timeOffset="47672.99">24866 12365 415 0,'0'0'704'0,"0"0"-75"0,7-6-74 0,-7 6-146 16,0 0-5-16,0 0-106 0,0 0 7 0,9-5-100 16,-9 5 7-16,0 0-92 0,0 0 23 15,0 0-81-15,0 0 38 0,11 3-58 16,-11-3 78-16,4 8-51 0,-4-8 21 0,5 14-53 15,-5-14 38-15,3 23-29 0,-3-11 18 0,0 4-29 16,-1 1 18-16,-2 4-37 0,-1 1 25 0,2 2-35 16,-2 1 26-16,1 0-32 0,0 1 28 0,0-1-31 15,3 0 26-15,-2 0-32 0,0-1 4 0,2-4-24 16,0 1-11-16,4-4-83 0,-3 1-11 0,2-2-112 16,2-4-33-16,0 1-125 0,3-5-141 0,-3-1-556 15,2-2-718-15</inkml:trace>
  <inkml:trace contextRef="#ctx0" brushRef="#br0" timeOffset="48204.73">25457 12440 13 0,'0'0'608'16,"0"0"-101"-16,-2-15-42 0,2 15-48 0,-11-11-35 16,6 5-54-16,5 6-36 0,-18-10-76 0,9 7 27 15,0-2-79-15,-5 4 11 0,3-2-70 16,-1 0 31-16,-2 3-76 0,3-2 38 0,-3 4-72 16,1-2 45-16,1 3-63 0,1 0 50 0,2 1-62 15,0 0 51-15,1 2-8 0,2 0-12 0,6-6-4 16,-4 13-8-16,4-13 3 0,0 15-25 0,0-15-35 15,4 15-18-15,1-8-11 0,-5-7-15 16,10 13-7-16,-5-6-5 0,-5-7 0 0,11 10 7 0,-11-10 11 16,9 9 17-16,-9-9 13 0,8 8 14 0,-8-8 37 15,7 5 39-15,-7-5 22 0,0 0 9 0,10 7 2 16,-10-7 5-16,0 0-2 0,0 0 4 0,12-2 7 16,-12 2-47-16,0 0 47 0,0 0-60 15,11-6 47-15,-11 6-41 0,8-4 51 0,-8 4-52 0,10-6 54 16,-10 6-41-16,11-7 39 0,-11 7-16 15,9-4 20-15,-9 4-31 0,9-5 10 0,-9 5-37 16,9-5 18-16,-9 5-36 0,0 0 19 0,15 0-34 16,-15 0 45-16,8 7-9 0,-8-7 63 0,8 14-23 15,-8-14 14-15,5 19 18 0,-3-9 10 0,-1 4-5 16,-1 1-13-16,0-1-15 0,0 5-14 0,0-1-12 16,-1 1-9-16,-1 0-8 0,2 0-6 0,-2 2-8 15,0-2-28-15,1 0-93 0,-2 0-73 0,2-2-98 16,0 0-153-16,0-2-146 0,-1 0-234 15,2-15-466-15,-2 19-874 0</inkml:trace>
  <inkml:trace contextRef="#ctx0" brushRef="#br0" timeOffset="52621.73">24732 13405 311 0,'0'0'590'0,"0"0"-110"15,0 0-63-15,0 0-96 0,0 0-49 0,0 0-79 16,-7-4-25-16,7 4-62 0,0 0-38 0,0 0-66 15,0 0-35-15,9-4-70 0,-9 4-3 0,0 0-50 16,0 0 9-16,11 3-53 0,-11-3-75 0,0 0-323 16,10 4-111-16</inkml:trace>
  <inkml:trace contextRef="#ctx0" brushRef="#br0" timeOffset="52802.5">24637 14112 435 0,'-6'10'561'15,"6"-10"-104"-15,-5 17-71 0,5-17-94 0,-5 12-53 16,5-12-82-16,-2 9-37 0,2-9-80 0,0 0-53 16,0 0-137-16,2 12-88 0,-2-12-142 0,9 4-217 15,-9-4-111-15</inkml:trace>
  <inkml:trace contextRef="#ctx0" brushRef="#br0" timeOffset="52988.26">24706 14527 642 0,'-6'9'575'16,"-1"-1"-91"-16,7-8-53 0,-12 14-76 0,12-14-69 15,-7 8-50-15,7-8-32 0,-7 10-33 0,7-10-31 16,0 0-28-16,-5 9-21 0,5-9-14 0,0 0-27 15,5 8-62-15,-5-8-79 0,0 0-51 0,13 7-84 16,-13-7-57-16,10 4-36 0,-10-4-53 0,10 3-392 16,-10-3-280-16</inkml:trace>
  <inkml:trace contextRef="#ctx0" brushRef="#br0" timeOffset="63218.62">12736 15386 429 0,'0'-14'453'0,"0"14"-74"0,0 0-27 0,-5-11-48 16,5 11-18-16,0 0-39 0,-5-12-36 0,5 12-25 15,0 0-21-15,-8-10-25 0,8 10-23 0,0 0-16 16,-5-10-18-16,5 10-12 0,0 0-10 0,-8-4 3 15,8 4 3-15,0 0-6 0,-15 2 1 0,15-2-1 16,-14 7 10-16,6-1-1 0,-1 3-4 0,-2 0-10 16,1 4-10-16,-2 1-10 0,1 0 0 0,-1 2-6 15,3 2-2-15,0 0-7 0,0-1-13 0,2-2 4 16,3 0-6-16,-3 2 3 0,5-3 0 16,-2-3 4-16,4 3-1 0,0-14-1 15,4 20-4-15,-2-11-3 0,5-2 0 0,-1 1-4 16,3-5 4-16,1 1 2 0,-1-3-1 0,4 1-1 15,-13-2 3-15,24 0-2 0,-12-2-3 0,-1 1-1 16,2-3 2-16,-3 1 1 0,1-2 0 0,-2 1 42 16,0-2 19-16,-2 2-4 0,1-3 6 0,-3-1 1 15,0 1 3-15,-5 7-3 0,2-17-9 0,-2 17-7 16,-2-19-21-16,-3 9-23 0,1-2 26 0,-1 1-34 16,-3 2 28-16,3-4-33 0,-5 5 33 0,4-1-31 15,1 1 22-15,-1 1-67 0,6 7-31 0,-10-11-159 16,10 11-6-16,0 0-81 0,-10-8-91 0,10 8-130 15,0 0-483-15,0 0-642 0</inkml:trace>
  <inkml:trace contextRef="#ctx0" brushRef="#br0" timeOffset="63401.01">12891 15533 353 0,'0'0'660'0,"-5"8"-71"0,5-8-71 0,0 0-74 15,0 0-83-15,0 0-57 0,0 0-36 0,0 0-54 16,0 0-37-16,7-8-39 0,-7 8-24 0,9-8-28 16,-9 8-61-16,13-9-68 0,-13 9-104 0,12-7-86 15,-12 7-131-15,11-4-69 0,-11 4-99 16,10-3-260-16,-10 3-314 0</inkml:trace>
  <inkml:trace contextRef="#ctx0" brushRef="#br0" timeOffset="64150.53">13117 15388 507 0,'-4'-8'646'0,"4"8"-58"0,-8-8-67 0,8 8-90 16,-4-10-50-16,4 10-99 0,-2-13 13 0,2 13-83 0,4-12 13 15,-4 12-78-15,6-10 8 0,-6 10-75 16,13-9 23-16,-13 9-67 0,18-6 41 0,-18 6-63 15,15 0 44-15,-15 0-61 0,17 6 40 0,-9 0-45 16,-1 0 47-16,-1 3-54 0,0 0 47 0,-2 1-1 16,0 3-10-16,-1 1-2 0,-1 0-4 0,-2 0-2 15,2 2-4-15,-2-2 0 0,0 1-1 0,0 0-3 16,-2-1 0-16,2 1-5 0,0-4-3 0,0 1-30 16,-2 0-19-16,2-12-15 0,0 18 12 0,0-18 4 15,0 14 11-15,0-14 7 0,0 14 7 0,0-14 4 16,0 0 4-16,0 13 4 0,0-13 3 0,0 0 0 15,4 10 4-15,-4-10 0 0,0 0-5 16,0 0 9-16,6 7 3 0,-6-7-5 0,0 0 6 16,17 3-9-16,-17-3 8 0,15-1-5 0,-3-2 8 15,-1 2-3-15,7-4 5 0,-3 0-7 16,6-2-30-16,2 0-6 0,-4 0-5 0,4-2-5 16,4-2 14-16,0 0 0 0,-3-1 11 0,3 0 0 15,-2-1 11-15,0-3-4 0,-2 3 3 0,-6 1 5 16,3-1 2-16,-5 1 3 0,0-1 7 0,-2 1 20 15,-1 0 10-15,-6 1 0 0,3 0 32 0,-5 1-24 16,1 1 50-16,-5 9-44 0,5-19 42 0,-5 19-53 16,-2-16 26-16,2 16-19 0,-8-15 32 0,4 7-50 15,-1 0 25-15,5 8-40 0,-13-9 32 16,13 9-46-16,-14-9 38 0,14 9-39 0,-13-4 32 16,13 4-34-16,-14 0 30 0,14 0-38 0,-13 4 37 15,13-4-44-15,-12 7 45 0,12-7-43 0,-8 8 38 16,8-8-40-16,-7 10 42 0,7-10-41 0,-2 11 43 15,2-11-39-15,0 0 37 0,0 14-46 0,0-14 39 16,7 10-55-16,-7-10 47 0,8 7-56 0,-8-7 52 16,10 7-56-16,-10-7 54 0,11 1-36 15,-11-1 53-15,0 0-55 0,16 0 65 0,-16 0-59 16,0 0 63-16,11-5-46 0,-11 5 75 0,0 0-31 16,9-7 51-16,-9 7-10 0,0 0 45 0,4-8-6 15,-4 8 2-15,0 0-23 0,0 0-12 0,7-7-26 16,-7 7 4-16,0 0 37 0,0 0-3 0,5 8 12 15,-5-8-14-15,6 14-11 0,-3-3-8 0,1-2-5 16,0 4-16-16,0 2-5 0,0 1-14 0,0 0-3 16,-2 1-8-16,2 1-62 0,-3 0-72 0,1 3-65 15,0-2-99-15,-2 0-181 0,0-3-188 0,-4 2-832 16,4 0-1106-16</inkml:trace>
  <inkml:trace contextRef="#ctx0" brushRef="#br0" timeOffset="68648.67">25567 11429 241 0,'0'0'312'0,"0"0"-41"0,0 0-38 0,0 0-47 15,0 0-38-15,0 0-11 0,0 0-39 16,0 0 78-16,0 0-99 0,-4-8 59 0,4 8-76 16,0 0 64-16,0 0-72 0,0 0 69 0,0 0-5 15,0 0-7-15,0 0-3 0,-4-9-8 0,4 9 0 16,0 0-8-16,0 0-18 0,0 0-10 0,0 0-2 16,0 0-10-16,-1-11-10 0,1 11-8 0,0 0-7 15,0 0-4-15,-4-8-5 0,4 8-4 0,0 0 1 16,-6-9-6-16,6 9-3 0,-8-6 1 0,8 6 1 15,-9-6-5-15,9 6 5 0,-13-4-1 0,13 4 2 16,-12-4 0-16,12 4 2 0,-15-6 4 0,15 6 2 16,-14-3-6-16,14 3 0 15,-15-2 1-15,15 2 3 0,-16 0-4 0,16 0 1 16,-17 2 1-16,17-2 5 0,-17 2-1 0,17-2-1 16,-19 5 16-16,9-2-55 0,1 1 57 0,9-4-55 15,-14 6 57-15,14-6-51 0,-13 7 64 0,13-7-34 16,-9 11 61-16,9-11-53 0,-4 10 53 0,4-10-64 15,-2 15 55-15,2-15-64 0,4 13 56 0,-4-13-65 16,9 13 55-16,-3-6-57 0,-1 0 51 0,4 0-59 16,0-1 55-16,-1 1-59 0,1-2 57 0,1 1-53 15,-1-1 52-15,-1 1-62 0,0-1 55 0,-8-5-57 16,15 9 54-16,-15-9-57 0,11 7 57 16,-11-7-57-16,10 5 60 0,-10-5-58 0,7 7 62 15,-7-7-55-15,8 10 55 0,-8-10-60 0,9 7 63 16,-9-7-64-16,12 12 65 0,-6-6-11 15,1 0-7-15,2 1-2 0,-2-1-3 0,0 0-2 16,-1 2-3-16,2-2 0 0,-2 1-3 0,1 0 3 16,-1 0-5-16,-1 1-3 0,-5-8 4 0,11 15-2 15,-11-15 1-15,6 14 0 0,-6-14 0 0,5 15 0 16,-5-15 1-16,4 14-3 0,-4-14 3 0,1 14 0 16,-1-14-8-16,1 14 5 0,-1-14 2 0,0 13-2 15,0-13-2-15,-1 12 3 0,1-12-4 0,-1 11 7 16,1-11-2-16,-2 12 7 0,2-12 26 0,-4 9-13 15,4-9 13-15,-7 10 0 0,7-10-7 16,-9 7-1-16,9-7 2 0,-9 7-1 0,9-7-5 16,-9 5-46-16,9-5 47 0,-16 1-46 15,16-1 46-15,-15 5-49 0,15-5 57 0,-16 0-58 16,16 0 61-16,-16 0-45 0,16 0 57 0,-16 0-50 16,16 0 46-16,-15 0-40 0,15 0 50 0,-14-5-39 15,14 5 45-15,-15-1-46 0,15 1 42 0,-11-5-52 16,11 5 44-16,-12-8-51 0,12 8 50 0,-9-6-50 15,9 6 56-15,-10-7-61 0,10 7 65 0,-8-9-44 16,8 9 24-16,-7-6-35 0,7 6 36 0,-6-8-39 16,6 8 36-16,-6-8-28 0,6 8 38 15,0 0-33-15,-6-11 23 0,6 11-31 0,-4-8 31 16,4 8-30-16,-1-11 25 0,1 11-17 0,1-12 27 16,-1 12-29-16,4-15 15 0,-4 15-25 0,5-16 22 15,-1 6-26-15,1 0 24 0,0-2-26 0,3 2-7 16,-1-3 10-16,2 2 1 0,-2 0-1 0,2-1-2 15,1-1 0-15,0 3 3 0,-1-1 0 16,3 0 4-16,-2 0-2 0,0 2 0 0,3-1-2 16,-2-1 0-16,-2 2 6 0,1 1 19 15,0-2-21-15,-1 4 28 0,-1-2-23 0,0 2 19 0,-1-2-19 16,-7 8 19-16,11-11-15 0,-11 11 22 16,11-15-23-16,-11 15 17 0,7-10-25 0,-7 10 22 15,5-13-28-15,-5 13 20 0,4-12-24 0,-4 12 23 16,2-13-24-16,-2 13 19 0,-2-15-20 0,2 15 22 15,-3-13-19-15,3 13 11 0,-4-15-22 0,0 6 27 16,-2 1-60-16,1 1 19 0,-5 0-44 0,0-2 9 16,-2 2-84-16,-2 1 10 0,-3 0-88 0,1 2-2 15,-6 0-79-15,0-1-159 0,-1 3-199 0,0 2-318 16,2 2-582-16</inkml:trace>
  <inkml:trace contextRef="#ctx0" brushRef="#br0" timeOffset="70249.61">25457 11339 12 0,'0'0'270'0,"0"0"-51"0,0 0-33 15,0 0-46-15,0 0-17 0,0 0-8 0,0 0-1 0,-14 0-19 16,14 0-18-16,0 0-13 0,0 0-12 0,0 0-10 15,0 0 4-15,-9-5 6 0,9 5-4 16,0 0 0-16,0 0 9 0,0 0 6 0,0 0 6 16,-8-5 5-16,8 5 9 0,0 0 2 15,0 0-1-15,0 0-1 0,0 0-10 0,0 0-6 16,0 0-4-16,0 0-10 0,0 0-1 0,-7-7 0 16,7 7-1-16,0 0-1 0,0 0 3 0,0 0 17 15,0 0-1-15,0 0-6 0,0 0-9 0,0-13 9 16,0 13 7-16,0 0 1 0,0 0-2 0,0 0-7 15,0 0-9-15,0 0-6 0,0 0-4 0,0 0-7 16,1-11-6-16,-1 11 0 0,0 0-4 16,0 0-7-16,0 0-3 0,0 0-4 0,0 0-1 0,0 0 4 15,-8-5-8-15,8 5-3 0,0 0-6 16,0 0 1-16,-13 1 0 0,13-1 2 0,0 0-1 16,-14 6-1-16,14-6-1 0,-11 6 2 0,11-6-1 15,-11 8-4-15,11-8 6 0,-12 12 0 0,12-12-51 16,-8 13 41-16,8-13-66 0,-9 14 45 0,9-14-63 15,-10 12 45-15,10-12-61 0,-4 11 47 0,4-11-74 16,-6 10 58-16,6-10-60 0,0 0 88 0,-7 10-47 16,7-10 71-16,0 0-53 0,0 0 75 0,0 0-57 15,0 0 72-15,0 0-9 0,0 0-7 16,0 0-17-16,0 0-28 0,0 0-65 0,0 0 28 16,0 0-4-16,0 0 7 0,0-13 21 15,0 13 2-15,0 0 12 0,0 0 8 0,0 0 6 16,0 0 26-16,0 0-6 0,-5-8 8 0,5 8 21 15,0 0 18-15,0 0 28 0,0 0 9 0,0 0 25 16,0 0 3-16,0 0 15 0,0 0 4 0,0 0 11 16,0 0 4-16,0 0-7 0,0 0-15 0,0 0-18 15,0 0-9-15,0 0-14 0,3-11-7 0,-3 11-17 16,9-3-7-16,-9 3-5 0,10-6 5 0,-10 6-15 16,10-5-1-16,-10 5 1 0,11-6-3 0,-11 6-2 15,9-5 2-15,-9 5-8 0,11-7-3 0,-11 7-1 16,9-6 1-16,-9 6-10 15,0 0 7-15,9-6-3 0,-9 6-1 0,0 0-4 16,8-5-13-16,-8 5-60 0,0 0-70 0,0 0-50 16,0 0-87-16,12-1-99 0,-12 1-402 0,0 0-305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6:48:07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19454 6036 75 0,'0'0'79'16,"0"0"-14"-16,0 0-5 0,0 0-9 0,0 0-14 15,9-4-9-15,-9 4-5 0,0 0-11 0,0 0 0 16,17-1-10-16,-17 1-21 0,13-2-22 0,-13 2-87 16,21 0 40-16</inkml:trace>
  <inkml:trace contextRef="#ctx0" brushRef="#br0" timeOffset="26980.36">5477 10928 137 0,'0'0'160'0,"0"0"-17"16,0 0-23-16,0 0-29 0,0 0-14 16,-3-10-25-16,3 10-28 0,0 0-51 0,0 0-67 15,0 0-123-15,3-12 69 0</inkml:trace>
  <inkml:trace contextRef="#ctx0" brushRef="#br0" timeOffset="32609.87">25705 13998 95 0,'0'0'549'16,"0"0"-122"-16,-3-8-14 0,3 8-54 0,0 0-16 15,0 0-48-15,0 0-37 0,-5-9-31 0,5 9-18 16,0 0-35-16,0 0-6 0,0 0-50 0,0 0 6 16,0 0-28-16,0 0-7 0,-2-12-17 0,2 12-13 15,0 0-19-15,0 0-12 0,0 0-11 0,0 0-2 16,0 0-4-16,0 0-2 0,0 0 0 0,2 14 1 15,-2-14-4-15,2 13 5 0,-2-13-8 0,5 13 3 16,-5-13-6-16,3 17 5 0,-3-17-6 0,8 15 4 16,-8-15-5-16,5 13 13 15,-5-13 8-15,6 10 32 0,-6-10 15 0,8 8-1 16,-8-8 10-16,8 5-10 0,-8-5 7 0,13 0-7 16,-13 0 4-16,19-6-4 0,-8-1 3 0,1-1 8 15,3-5-3-15,3-2 3 0,-1-3-13 0,4-1-1 16,0 0-5-16,-4-1-27 0,4 1 20 0,-4 1-31 15,-1 5 20-15,-3-2-31 0,1 1 21 0,-3 6-27 16,-2-3 16-16,1 3-33 0,-2 1-48 0,-1 1-141 16,-7 6-29-16,10-7-87 0,-10 7-127 0,0 0-178 15,13-4-514-15,-13 4-752 0</inkml:trace>
  <inkml:trace contextRef="#ctx0" brushRef="#br0" timeOffset="34645">27132 8946 168 0,'0'0'363'0,"0"0"-89"0,0 0-4 15,-6-5-54-15,6 5 3 0,0 0-48 0,0 0 19 16,0 0-31-16,-7-9 16 0,7 9-27 0,0 0 12 16,0 0-29-16,0 0 1 0,0 0-22 0,-5-7 1 15,5 7-25-15,0 0-1 0,0 0-25 0,0 0 1 16,0 0-19-16,0 0 5 0,0 0-17 15,0 0 11-15,0 0-12 0,0 0 16 0,0 0-12 16,0 0 13-16,0 0-1 0,-6-9 8 0,6 9-12 16,0 0 8-16,0 0-15 0,0 0 6 15,0 0 2-15,0 0-20 0,0 0 7 0,0 0-12 0,0 0 5 16,0 0-10-16,0 0 5 0,0 0-8 16,0 0 1-16,0 0-18 0,0 0 12 0,0 0-7 15,0 0 7-15,0 0-10 0,0 0 8 0,0 0-6 16,0 0 6-16,0 0 5 0,0 0-4 0,0 0-9 15,0 0 8-15,0 0-8 0,0 0 10 0,0 0-7 16,0 0 9-16,0 0-10 0,0 0 9 0,0 0-9 16,0 0 9-16,0 0-7 0,0 0 8 0,0 0-10 15,0 0 8-15,0 0-10 0,0 0-2 16,0 0 8-16,0 0 10 0,0 0-9 0,0 0 9 16,0 0-9-16,0 0 6 0,0 0-7 15,0 0 12-15,0 0-14 0,0 0 7 0,0 0-7 0,0 0 9 16,0 0-10-16,0 0 9 0,0 0-8 15,0 0 7-15,0 0-3 0,0 0 3 0,0 0-7 16,0 0 6-16,0 0-10 0,0 0 7 0,0 0-8 16,0 0 9-16,0 0-11 0,0 0 10 0,0 0-9 15,0 0 7-15,0 0-8 0,0 0 8 16,0 0-7-16,0 0 8 0,0 0-9 0,0 0 6 0,0 0-4 16,0 0 9-16,-2 10-14 0,2-10 15 15,2 10-7-15,-2-10 3 0,4 13-3 0,-4-13 2 0,4 17 0 16,-1-8-1-16,0 1 1 15,1 1 1-15,-2-1 1 0,2 2-1 0,1-4 2 16,-1 4-49-16,-1-3 63 0,2 0-48 0,-1-2 62 0,1 2-41 16,-5-9 71-16,4 12-36 0,-4-12 59 15,9 9-60-15,-9-9 52 0,11 2-64 0,-11-2 51 16,15-4-62-16,-6 0 47 0,1-4-9 0,1 0-6 16,0-1-2-16,5-4-8 0,-3-2-8 0,3-1-1 15,2-2-2-15,4 0-3 0,-3-1-4 0,0 1 2 16,2-1-5-16,0 3 1 0,-4 3 1 0,-1-2 6 15,1 4-7-15,0 0 0 0,-2 0-4 0,-1 3 10 16,-3-1-7-16,1 2 5 0,-3 1-3 0,-1 0-3 16,-8 6-6-16,16-10 7 0,-16 10 4 0,9-6-2 15,-9 6 1-15,11-5 4 16,-11 5-5-16,0 0 4 0,0 0-5 0,5-8-51 16,-5 8-87-16,0 0-113 0,0 0-95 0,0 0-125 15,0 0-124-15,0 0-257 0,0 0-395 0</inkml:trace>
  <inkml:trace contextRef="#ctx0" brushRef="#br0" timeOffset="37424.94">27637 13822 296 0,'0'0'298'0,"3"-8"-64"0,-3 8 7 0,5-12-54 16,-5 12 20-16,2-11-37 0,-2 11-7 15,1-11 7-15,-1 11 0 0,2-14-16 0,-2 14-21 16,0-11-17-16,0 11-1 0,-2-11-36 0,2 11 7 16,-3-11-22-16,3 11 9 0,-5-11-23 0,5 11 9 15,-4-11-21-15,4 11 9 0,-7-10-19 16,7 10 8-16,-7-12-21 0,7 12 12 0,-13-13-16 0,6 6 13 16,0 0-10-16,-1 0 14 0,-2-1-17 0,-1 1 23 15,0-2-11-15,1 2 16 0,-1-1-17 0,-1 1 10 16,-2 0-21-16,1 0 12 0,-2 1-16 0,0 0 12 15,1-1-15-15,-3 0 12 0,3 2-14 0,-1-1 10 16,-1 0-12-16,2 1 11 0,-2-1-14 16,-1 2 16-16,0 0-17 0,2-1 17 15,-3-1-9-15,3 3 23 0,-2 0-7 0,2-1 11 16,-3 1-12-16,1 1 9 0,-2-3-12 0,3 3 8 16,-1 1-10-16,0-1 12 0,0 1-15 0,1-1 12 15,1 2-22-15,1 0 19 0,-2 0-17 0,2 0 8 16,-1 0-13-16,1 2 12 0,1-2-12 0,2 1 9 15,-1-1-10-15,12 0 8 0,-22 3-9 0,11-1 22 16,0 1-7-16,-1 0 8 0,3 0-5 0,-2 1 13 16,-3 0-7-16,1 1 10 0,1 1-1 15,-1 0-2-15,0-1-5 0,-3 2 3 0,3-1-3 16,-1 1-3-16,1 1-4 0,-1 0-1 0,1 1-7 16,2-1 8-16,-3 0-8 0,1 1-2 0,3-1-1 15,-3 0-5-15,4 2-46 0,-2 0 61 0,0 0-49 16,2-1 61-16,-1 2-3 0,0-2-5 0,3 2 1 15,1 1-4-15,-4-1-2 0,5 2-4 0,-1-1 1 16,0 1 1-16,3 1 0 0,1 0-2 16,-3 0 5-16,5 1 0 0,0-1-3 0,0 2 12 15,0-1-13-15,2 2-2 0,1 0-3 0,-1-2-1 16,0 1 1-16,3 0 0 0,-3 0 0 0,2-1 2 16,-1 0-4-16,1 1 6 0,0-1 11 0,2 0-3 15,-2-1-10-15,0 3 1 0,1-4 0 0,1 1 7 16,1 2 2-16,0-2 4 0,0-1-2 15,-1 2-3-15,3-2 8 0,3 1 10 0,-2-1 31 16,-1-1-43-16,5 1 43 0,1 0-46 0,2-1 32 16,-2-1-42-16,3 0 37 0,1 0-45 0,-2 0 38 15,4-3-46-15,-2 3 38 0,2-1-42 0,1-1 31 16,-4 0-30-16,5 0 35 0,-3-2-32 0,2 0 28 16,1 2-34-16,-1-3 34 0,1 1-40 0,-3 0 40 15,2 0-40-15,-1-3 38 0,-1 0-38 0,-2 1 41 16,2 0-40-16,-2-1 41 0,2-1-41 15,-2-1 38-15,0 0-38 0,3 1 39 16,-4-2-39-16,4-1 38 0,-4 0-39 0,3 2 39 0,-1-2-41 16,0 0 40-16,0-2-30 0,2 2 24 15,-2 0-32-15,0-3 33 0,3 0-32 0,-3 1 38 16,4-3-39-16,0 1 36 0,-3-2-28 0,2 0 27 16,1-1-4-16,-3-1 2 0,0 2-4 0,-1-2-2 15,0-1-1-15,-1 0-2 0,-2 3 37 0,-2-1 12 16,-1-3-5-16,1 3-8 0,-1-2-12 0,-1 1 12 15,-1 0 9-15,0-1-3 0,-1-1-1 0,-2 3 5 16,1-3-14-16,-2 2-3 0,0 0-4 0,0-1-2 16,-2 1-9-16,0 0 0 0,2-1-3 15,-2 0-5-15,0 0 2 0,-1 0 2 0,2 0-6 16,-2-1 5-16,-1 0-5 0,1 0-2 0,1-1 1 16,-1 2 5-16,-3-2 2 0,3 0 2 0,0 1-2 15,-1 0-15-15,-1-2 10 0,2 2 11 0,-1 1-1 16,1-4-8-16,-1 2 12 0,-1 0-6 0,1-1 2 15,-1 2 10-15,0-1 6 0,-1-1 11 0,0 1-3 16,-1 11 10-16,0-22 4 0,0 22 3 0,0-19-10 16,0 19-7-16,-1-23-13 0,1 23 4 0,-1-20-15 15,-1 9-3-15,2 11-11 0,-2-19 9 0,2 19 5 16,-5-19-1-16,5 19 4 0,-3-20 6 0,-1 11-3 16,1 0-1-16,-1 0-6 0,1-1-6 15,-3 3-2-15,2-3-17 0,-6 3 16 0,3-3-14 16,-1 0 11-16,-3 3-12 0,-1-3 17 0,1 3-12 15,-2-3 10-15,1 2-10 0,-1 1 16 0,-3 0-17 16,1-1 17-16,1-2-18 0,-1 4 14 0,-3-2-16 16,-1-1 18-16,2 0-19 0,-4 2 15 0,2-3-17 15,-4 3 7-15,0 0-15 0,-2 1 12 0,-2 0-17 16,1 2-12-16,-6-3-21 0,-2 4-4 0,0-1-22 16,0 2-6-16,3 0-8 0,0 0-34 0,0 1-26 15,-1 0-75-15,3 0-56 0,-1 1-100 16,1 1-86-16,0-1-146 0,-2 4-700 0,5-3-921 0</inkml:trace>
  <inkml:trace contextRef="#ctx0" brushRef="#br0" timeOffset="48993.65">7054 12228 4 0,'0'0'72'0,"0"0"-5"15,0 0-14-15,0 0-8 0,0 0-11 0,0 0-4 16,0 0-15-16,0 0 2 0,-8-6-14 0,8 6-3 16,0 0-11-16,0 0-3 0,0 0-1 0,0 0 23 15,0 0-23-15,0 0 7 0,0 0 2 0,0 0 2 16,0 0-1-16,0 0 5 0,0 0 2 15,0 0 12-15,0 0 3 0,0 0 9 0,0 0-4 16,0 0 12-16,0 0-1 0,0 0 3 0,-6-7-6 16,6 7 0-16,0 0-6 0,0 0 6 0,0 0 4 15,0 0 12-15,0 0-4 0,0 0 12 0,0 0-3 16,0 0 8-16,0 0-10 0,0 0 18 0,0 0-13 16,0 0 14-16,0 0-7 0,0 0 24 0,0 0-14 15,0 0 26-15,0 0-18 0,0 0 20 16,0 0-28-16,0 0 0 0,0 0-5 0,-14 0-2 15,14 0 2-15,0 0-1 0,0 0 2 0,0 0-2 0,0 0 2 16,0 0-6-16,0 0-1 0,0 0-3 16,0 0 1-16,0 0-4 0,0 0 0 0,0 0-6 15,0 0-4-15,0 0 0 0,0 0-3 16,0 0-1-16,0 0-3 0,14-1 1 0,-14 1 0 16,0 0-2-16,0 0-4 0,14 0-6 0,-14 0-1 15,0 0-2-15,17 0-2 0,-17 0-5 0,12 0 0 16,-12 0 0-16,18 0 0 0,-18 0-4 0,17 1-5 15,-17-1 0-15,22 0 0 0,-22 0-1 0,25-1-1 16,-12 1 1-16,1 0-3 0,0 0 1 0,3-2 0 16,-3 2-1-16,1 0 0 0,1 0-1 0,1 0 1 15,-1-2 1-15,2 2-1 0,-2-1 1 16,3 1-1-16,-1-1-4 0,0 1 4 0,1 0-3 16,-2-1 1-16,2 1 0 0,-2-1 0 0,-1 1-1 15,2 0 9-15,-1 0-6 0,-2-2 0 0,2 2-1 16,-2 0-2-16,3 0 7 0,-1 2 12 0,-2-2-3 15,3-2 1-15,-3 2 6 0,3 2 5 0,-2-1 1 16,3-1 2-16,-3 1-9 0,3-1-3 0,-1 0-3 16,0 1-3-16,1-1 2 0,-3 0-2 0,3 0 0 15,0-1-3-15,-1 1 1 0,-2 0-3 0,0 0-2 16,0 0-1-16,0-1 0 0,-1 1-1 0,-1 0 1 16,1 0 0-16,0 0 17 0,-1 0-4 15,0 0-3-15,-1-1-2 0,1 2 0 0,-2-2-1 0,2 1 1 16,-14 0 15-16,26 0-2 0,-15-2-7 15,-11 2 1-15,25 0-3 0,-25 0-3 0,20 0 0 16,-20 0-4-16,19-1-1 0,-19 1 1 0,17 0 2 16,-17 0-5-16,13 0-3 0,-13 0 3 0,0 0 14 15,16 0-41-15,-16 0 67 0,0 0-55 0,13 0 58 16,-13 0-56-16,0 0 56 0,0 0-53 0,13 0 51 16,-13 0-60-16,0 0 57 0,0 0-59 0,0 0 54 15,0 0-63-15,14-1 64 0,-14 1-63 16,0 0 54-16,0 0-58 0,0 0 56 0,0 0-58 15,0 0 55-15,10-2-59 0,-10 2 62 16,0 0-60-16,0 0 60 0,0 0-49 0,0 0 51 16,0 0-54-16,0 0 47 0,0 0-57 0,0 0 32 15,0 0-106-15,0 0 9 0,0 0-62 0,0 0-91 16,0 0-115-16,0 0-74 0,0 0-404 0,-10-4-386 16</inkml:trace>
  <inkml:trace contextRef="#ctx0" brushRef="#br0" timeOffset="49606.35">7211 12175 209 0,'0'0'259'0,"0"0"-59"0,0 0-14 0,0 0-36 16,-9 4 10-16,9-4-24 0,0 0 17 0,0 0-24 15,0 0-13-15,0 0-6 0,0 0-4 0,0 0 6 16,0 0-11-16,12 3-15 0,-12-3 3 0,0 0 3 15,0 0-9-15,16 1-10 0,-16-1-15 16,0 0-1-16,16 2-8 0,-16-2 0 0,12 2-4 16,-12-2-2-16,15 0-11 0,-15 0 10 0,15 2-3 15,-15-2 6-15,15 0-1 0,-15 0-8 0,17 1-4 16,-17-1-1-16,15 0-5 0,-15 0-2 0,18 0-2 16,-18 0-2-16,17 0-3 0,-17 0-8 0,19 0 4 15,-19 0-2-15,22-1-2 0,-22 1-2 0,21-2 3 16,-21 2-4-16,25 0 0 0,-25 0-3 0,23 0-1 15,-23 0-2-15,24-2 1 0,-24 2 0 0,20 0 0 16,-20 0-1-16,18 0-1 0,-18 0-50 0,16-1-37 16,-16 1-60-16,14 0-80 0,-14 0-85 15,0 0-482-15,0 0-320 0</inkml:trace>
  <inkml:trace contextRef="#ctx0" brushRef="#br0" timeOffset="51621.41">1324 13202 43 0,'0'0'266'0,"-11"3"0"0,11-3-66 0,0 0-26 15,0 0-20-15,0 0-19 0,0 0-30 0,0 0-23 16,-12-2-13-16,12 2 8 0,0 0-2 0,0 0 2 16,-9-6 2-16,9 6 1 0,0 0 18 0,0 0 4 15,-7-6-5-15,7 6-1 0,0 0-6 0,0 0-10 16,-11-4-10-16,11 4-11 0,0 0-11 16,0 0-13-16,0 0-7 0,0 0-4 0,-7-4-2 15,7 4-2-15,0 0-4 0,0 0 1 0,0 0 2 16,0 0 18-16,0 0 19 0,0 0 13 0,0 0-3 15,0 0 0-15,0 0-3 0,0 0-2 0,0 0-6 16,16 0-3-16,-16 0 0 0,11 1-6 0,-11-1-8 16,17 2 4-16,-17-2-10 0,19 1-2 0,-5 1-14 15,-1-2 4-15,2 2-4 0,0-2-1 0,3 0-7 16,0 2 1-16,2-2 2 0,1 1-5 0,-2-1-1 16,4 2 3-16,-1-1-5 0,0-1 2 15,1 0 0-15,0 0 0 0,1 0-7 0,-1 0 8 0,1 0-13 16,-1 0 15-16,1 0-5 0,0 0 6 15,0 0-3-15,-2 0 4 0,1 0-5 0,0 0 2 16,0-1-5-16,0 1-8 0,-2 0 8 0,0 0 4 16,0 1-3-16,0-1-10 0,-2 0 11 0,2 0 5 15,-2 0-4-15,-1 0 0 0,1 0 19 0,-2 0-2 16,-1 2-7-16,0-2 3 0,1 0-7 16,-1 0 2-16,0-2-12 0,3 2 12 0,-1 0-5 15,1 0 11-15,-1-3 0 0,0 2-2 16,1-1-1-16,-1 1-4 0,0 0-3 0,1-2-4 15,1 1 1-15,-3 1 1 0,0-2-2 0,1 1-1 16,-1-1 1-16,-2 0-4 0,-2 3 3 0,1-3-2 16,-3 2-2-16,2-1 1 0,-13 2 0 0,23-1-3 15,-23 1 2-15,22-1-1 0,-22 1-2 0,20 0 3 16,-20 0-1-16,19-2 5 0,-19 2-9 0,21 0 10 16,-21 0-2-16,19 0 0 0,-19 0 10 0,23 0 14 15,-10-1-5-15,-13 1 2 0,24 0-4 0,-11-2-2 16,0 2-3-16,-1-1-3 0,1 1-3 0,0 0 1 15,1 0-5-15,-14 0 1 0,25-2 0 0,-12 2 0 16,1 0-6-16,-1-1 4 0,0 1 1 0,2 0 3 16,-2-2 1-16,1 2 5 0,0-1 10 0,1 1-3 15,-2-2-3-15,1 0 3 0,0 2-11 0,-2-1-1 16,2 0-3-16,-2 0 1 0,0 0 3 16,-12 1-5-16,20-1-1 0,-20 1 3 0,17-2 3 15,-17 2 9-15,14-1 4 0,-14 1 0 0,14-1-5 16,-14 1 4-16,0 0 5 0,17 0-11 0,-17 0 10 15,0 0-2-15,15 0 13 0,-15 0-4 0,0 0 9 16,13-2-14-16,-13 2 7 0,0 0-10 0,13-1 4 16,-13 1-10-16,0 0 5 0,0 0-16 0,14-2 11 15,-14 2-10-15,0 0 7 0,0 0-8 0,13-1 5 16,-13 1-10-16,0 0 8 0,0 0-13 0,13 0 18 16,-13 0-18-16,0 0 4 0,0 0-1 0,12-4 11 15,-12 4-14-15,0 0 12 0,14-2-11 0,-14 2 10 16,0 0-12-16,13-2 10 15,-13 2-10-15,0 0 10 0,14-2-10 0,-14 2 10 16,0 0-10-16,10-2 9 0,-10 2-9 0,0 0 9 16,0 0-25-16,13-2 23 0,-13 2 0 0,0 0-3 15,0 0-1-15,13-3 6 0,-13 3 2 0,0 0-4 16,0 0-2-16,0 0 3 0,0 0-2 0,13-1-2 16,-13 1 2-16,0 0-1 0,0 0 0 0,11-1-2 15,-11 1 0-15,0 0 1 0,0 0-1 16,0 0-2-16,0 0 1 0,12-4 4 0,-12 4-3 15,0 0 1-15,0 0 1 0,0 0-1 0,0 0 4 16,0 0 21-16,0 0-1 0,0 0-5 0,0 0-4 16,11-1 0-16,-11 1-4 0,0 0-3 0,0 0-2 15,0 0 0-15,0 0-3 0,0 0 0 0,0 0 1 16,0 0 0-16,0 0-16 0,0 0 13 0,0 0-2 16,0 0 0-16,0 0-1 0,0 0 7 0,0 0 1 15,0 0-4-15,0 0-5 0,0 0 4 0,0 0 2 16,0 0-4-16,0 0 2 0,0 0 0 0,0 0 0 15,0 0-1-15,0 0 1 0,0 0-1 0,0 0-2 16,0 0-12-16,0 0-12 0,0 0-24 0,0 0-43 16,0 0-46-16,0 0-59 0,0 0-44 15,0 0-72-15,0 0-72 0,0 0-81 0,-9-4-76 16,9 4-333-16,0 0-431 0</inkml:trace>
  <inkml:trace contextRef="#ctx0" brushRef="#br0" timeOffset="52288.07">17937 10426 64 0,'-34'-13'36'0,"-3"0"-71"0,5 1 12 15</inkml:trace>
  <inkml:trace contextRef="#ctx0" brushRef="#br0" timeOffset="58372.12">9342 12258 52 0,'0'0'187'15,"0"0"-8"-15,0 0-40 0,0 0-7 16,0 0-32-16,0 0-1 0,0 0-26 0,0 0 8 16,0 0-12-16,0 0 18 0,0 0-21 0,0 0 28 15,0 0-41-15,0 0 14 0,-11 3-37 0,11-3 11 16,0 0-8-16,0 0 4 0,0 0-18 0,0 0 11 15,-10-3 8-15,10 3 6 0,0 0 4 0,0 0 5 16,0 0 7-16,0 0 5 0,0 0-6 0,0 0 8 16,0 0-6-16,0 0-1 0,0 0-4 0,0 0-5 15,-11-2-3-15,11 2-1 0,0 0-10 0,0 0-4 16,0 0-3-16,0 0-9 0,0 0-2 0,0 0-1 16,0 0 4-16,0 0 6 0,0 0 3 0,0 0 6 15,0 0 3-15,0 0 0 0,0 0 5 16,0 0 0-16,0 0-6 0,0 0-6 0,0 0-2 15,0 0-2-15,0 0 1 0,0 0 5 0,0 0 9 16,0 0 3-16,0 0 2 0,0 0-1 0,0 0 0 16,0 0-3-16,0 0 2 0,12 2 2 0,-12-2-2 15,0 0-4-15,15 1-1 0,-15-1-2 16,15 0-11-16,-15 0-4 0,19-1-3 0,-19 1-4 16,26 0-3-16,-12 0-4 0,1 0-3 0,2 0-1 15,1-2 0-15,-1 2-2 0,1 0 5 0,2 0-8 16,-1 0-1-16,-1-1-3 0,1 2 5 0,-3-1-1 15,2 0 0-15,1 2 1 0,-2-2 2 16,-2 1 3-16,1-1 0 0,0 5 3 0,-2-5 7 16,2 0-9-16,-4 1 13 0,3 0 3 0,-1-1 0 15,-2 2-2-15,2-2-4 0,1 1-2 0,0-1 4 16,-2 0-6-16,2 0-4 0,-1 0-2 0,0 0-1 16,0-1-1-16,0 1-3 0,2 0 1 0,-4-2-51 15,4 2 56-15,-2 0-50 0,0-1 59 0,0 1-4 16,1 0-2-16,-2 0-3 0,2 0-4 0,-2 0 1 15,2 0-3-15,1 1 1 0,-1-1 0 0,0 2-1 16,3-1 1-16,-1-1-3 0,2 2 2 0,-1-1-2 16,2-1 3-16,-1 2-2 0,0-2 7 0,1 1 16 15,0-1-4-15,-2 0 1 0,3 0-3 16,-3 0-2-16,1 0-4 0,1 0-6 0,-2 2 0 16,1-4-1-16,-1 2 0 0,1 0 1 0,0-1-2 15,1 1 2-15,0-2-2 0,2 2 1 0,0 0-54 16,3-1 60-16,2-1-50 0,1 1 58 0,0-1-53 15,2 1 57-15,4-2-55 0,1 0 57 0,0 2-54 16,1-2 60-16,1 1-42 0,0-1 57 0,-1-1-49 16,-1 2 42-16,-6-1-52 0,0 2 49 0,-2 0-58 15,-1-1 57-15,-3 1-61 0,-1-1 55 0,1 2-55 16,-1 0 52-16,0 0-53 0,1 0 53 0,0 2-51 16,4-1 51-16,0 1-51 0,0-2 65 15,1 0-40-15,-1 1 47 0,2 0-56 0,2 1 47 16,1-2-47-16,-3 1 60 0,3-1-53 0,0 0 48 15,-1 1-53-15,-2-1 44 0,0 0-52 0,-4 0 55 16,-5 0-58-16,1-1 49 0,-1 1-45 0,-2-1 41 16,-4 1-41-16,-1 0 39 0,1-2-43 15,-14 2 2-15,20-2-117 0,-20 2-13 0,7-5-133 16,-7 5-24-16,0 0-108 0,-7-8-56 0,-3 5-453 16,-3 0-489-16</inkml:trace>
  <inkml:trace contextRef="#ctx0" brushRef="#br0" timeOffset="60635.75">10023 11801 130 0,'0'0'253'0,"0"0"-45"0,0 0-21 0,-10-3-32 15,10 3-16-15,0 0 1 0,0 0-41 0,-9-6 8 16,9 6-34-16,0 0 24 0,-8-6-38 16,8 6 17-16,0 0-39 0,-9-7 25 0,9 7-41 15,0 0 20-15,-8-6-31 0,8 6 20 0,0 0-28 16,-7-4 25-16,7 4-34 0,0 0 24 0,-12-4-27 15,12 4 20-15,0 0-22 0,-13-1 28 0,13 1-26 16,0 0 24-16,-19 0-21 0,19 0 25 0,-12 3-32 16,12-3 28-16,-16 2-29 0,16-2 31 15,-13 2-33-15,13-2 28 0,-14 5-28 0,14-5 28 16,-14 5-26-16,14-5 28 0,-14 8-25 0,14-8 24 16,-12 5-25-16,12-5 25 0,-12 6-27 0,12-6 29 15,-13 6-27-15,13-6 34 0,-11 8-17 0,11-8 28 16,-11 5-33-16,11-5 29 0,-12 7-19 0,12-7 43 15,-12 7-36-15,12-7 28 0,-11 8-35 0,11-8 34 16,-14 8-23-16,14-8 29 0,-12 10-30 0,12-10 21 16,-14 9-34-16,14-9 25 0,-11 11-34 0,11-11 29 15,-11 12-28-15,11-12 26 0,-10 13-27 0,5-5 39 16,5-8-6-16,-8 14 19 0,8-14-16 0,-6 17 23 16,6-17-29-16,-4 18 22 0,0-8-6 15,4-10 14-15,-2 19-23 0,2-19 13 0,-1 19-9 16,1-19 11-16,1 20-19 0,-1-20-3 0,1 21 0 15,-1-21-5-15,1 19-2 0,-1-19 7 0,5 18 1 16,-5-18-3-16,4 18 3 0,0-9 3 0,0-1-1 16,-4-8-5-16,6 17-4 0,-1-10 0 0,-1 0-1 15,-4-7-4-15,10 15 2 0,-10-15 5 0,9 13-1 16,-3-7-2-16,-6-6-4 0,11 13-1 16,-11-13-4-16,9 9-1 0,-9-9-1 0,9 11 2 15,-9-11-3-15,10 8-1 0,-10-8 2 0,8 8-3 16,-8-8 6-16,9 7 3 0,-9-7 11 0,7 5 8 15,-7-5 2-15,12 7-4 0,-12-7 0 0,10 3-3 16,-10-3-1-16,13 4-1 0,-13-4-6 16,13 3-1-16,-13-3-1 0,11 3-1 0,-11-3-9 15,14 1-1-15,-14-1-1 0,13 2 0 0,-13-2 0 16,14 0-4-16,-14 0-1 0,0 0-4 0,18 0 4 16,-18 0 1-16,14-2-2 0,-14 2 1 0,13 0-1 15,-13 0-1-15,13-1 1 0,-13 1-2 0,14-2 2 16,-14 2 0-16,13 0 0 0,-13 0 0 0,12-2 2 15,-12 2-2-15,0 0-2 0,17-2 4 0,-17 2-52 16,11-4 62-16,-11 4-51 0,0 0 62 0,13-5-53 16,-13 5 70-16,9-3-48 0,-9 3 52 0,9-5-56 15,-9 5 48-15,8-5-44 0,-8 5 52 0,6-7-60 16,-6 7 55-16,8-7-49 0,-8 7 65 16,7-8-59-16,-7 8 48 0,7-9-56 0,-7 9 52 15,6-9-57-15,-6 9 55 0,7-11-58 0,-7 11 55 16,6-11-56-16,-6 11 63 0,6-12-53 0,-6 12 63 15,5-11-52-15,-5 11 52 0,4-12-54 0,-4 12 50 16,3-10-56-16,-3 10 52 0,2-12-48 0,-2 12 50 16,2-13-44-16,-2 13 48 0,0-14-44 0,0 14 49 15,0-13-59-15,0 13 51 0,-2-13-53 0,2 13 46 16,-1-14-54-16,1 14 39 0,-1-13 10 0,1 13-8 16,-3-12-5-16,3 12-5 0,-2-13-1 0,2 13-2 15,-2-11 4-15,2 11-4 0,-2-9-6 16,2 9-1-16,-1-12-2 0,1 12-1 0,-3-10 0 15,3 10-2-15,-4-10-7 0,4 10 8 0,-4-11 1 16,4 11-3-16,-3-10 0 0,3 10-3 0,-6-10-2 16,6 10 6-16,-5-10-2 0,5 10 7 15,-5-9 2-15,5 9-21 0,-5-10 27 0,5 10-14 16,-5-10 0-16,5 10 6 0,-5-7-3 0,5 7 1 16,-4-9 0-16,4 9 1 0,-5-7-2 0,5 7-3 15,0 0 3-15,-7-11-1 0,7 11-1 0,-6-7-3 16,6 7 1-16,-6-7-3 0,6 7 3 0,-8-6-1 15,8 6 1-15,-9-7 1 0,9 7-1 16,-9-5-1-16,9 5-2 0,-7-6 2 0,7 6 3 16,0 0 1-16,-11-7 0 0,11 7-5 0,0 0-5 15,-9-6 8-15,9 6 1 0,0 0-2 0,-10-4 4 16,10 4-5-16,0 0 0 0,-8-5-1 0,8 5-4 16,0 0 5-16,0 0 0 0,-10-5 3 0,10 5-10 15,0 0 2-15,-12-2 15 0,12 2-16 0,0 0 4 16,-12-3 5-16,12 3-2 0,0 0 2 0,-14-1-2 15,14 1 0-15,0 0 3 0,-14 0-1 0,14 0-4 16,0 0-4-16,-18 1 3 0,18-1-2 0,-12 4 8 16,12-4-7-16,-12 3-1 0,12-3 3 15,-13 6-1-15,13-6 4 0,-14 6-1 0,14-6-64 16,-17 7-110-16,10-1-80 0,-1 0-145 0,-2-3-146 16,2 2-562-16,-1 0-722 0</inkml:trace>
  <inkml:trace contextRef="#ctx0" brushRef="#br0" timeOffset="69169.16">26695 12584 46 0,'0'0'121'0,"0"0"10"16,-12-3-29-16,12 3 5 0,0 0-19 0,0 0 12 0,0 0-20 15,-11-1 21-15,11 1-11 0,0 0 22 16,0 0-19-16,0 0 2 0,0 0-11 0,-11-2-4 16,11 2 5-16,0 0-7 0,0 0-6 15,0 0-11-15,0 0-1 0,0 0 1 0,0 0-2 16,0 0 5-16,0 0 10 0,0 0 10 0,-14-1 8 15,14 1 3-15,0 0-2 0,0 0 2 0,0 0 2 16,0 0-2-16,0 0-3 0,0 0-15 0,14-3-10 16,-14 3-16-16,11-2-3 0,-11 2-12 15,13 0-15-15,-13 0-1 0,21 0-2 0,-7 0-3 0,-1 0-4 16,3 2-1-16,-3-2-1 0,6 1-3 0,-4 1-2 16,3-1 2-16,1 1-3 0,0-1-3 15,-2 1 4-15,2-1-3 0,3 2 4 0,-4-1-4 0,0 0 1 16,3-2-1-16,-4 0 3 0,4 2-2 15,-2-2 2-15,2 1-1 0,0-1-6 16,-2 0 5-16,1-1 0 0,1 1 0 0,-1 0 0 16,2-2-2-16,-3 2 2 0,4-1-1 0,-4 0 0 15,2-2 2-15,-2 1-2 0,2 1-3 0,-1 1 0 16,0 0 3-16,-2-3 0 0,3 1-2 0,-1 2 1 16,-2-1-1-16,4-1 0 0,-4 1 2 0,2-1 1 15,-2 2-1-15,2-1-3 0,1-1 2 0,-2 2 1 16,0 0 0-16,3-1-5 0,-4-1 4 0,5 2 0 15,-3-1 2-15,0 1-1 0,2-1 1 16,-1 1-2-16,-1 0 0 0,2-2 0 0,-1 1 2 16,-1-1 0-16,2 1-1 0,-3 1-2 0,1-3 0 15,2 1 2-15,-2 1 4 0,0-1-2 0,0-2-5 16,-1 2 0-16,2-1 2 0,0 1-1 16,0 0 2-16,3-2-2 0,-1 0 0 0,0 1-4 15,1-1 6-15,1 2-3 0,-3-2 4 0,3 2 0 16,-3-1-3-16,-1 1 2 0,1 1-2 0,0-1 2 15,-1 0 4-15,1 0-6 0,0 0 1 0,1 0 0 16,-4 0-1-16,3-1 4 0,0 1-5 0,-2 1 2 16,1 0 5-16,-1-2 6 0,-1 1 1 0,0 1 0 15,2 0-2-15,-3-2-3 0,2 2 1 0,-2 0 1 16,-1 1-3-16,4-2-2 0,-4 1-2 16,4-1 1-16,-3 2-1 0,2 0 1 0,0 0 0 15,1-1-1-15,-2 1 2 0,1 0-1 0,1-2 6 16,-2 2-6-16,1-1 0 0,1 1-3 15,-2 0 2-15,1 0-1 0,1 0 1 0,-2 0-2 16,3 0-1-16,-3 0 1 0,1 0 0 16,1 1 3-16,-2-1-1 0,0 0-13 0,2 2 11 15,-2-1 2-15,0-1-3 0,1 2 2 0,-2-1 0 16,3 1-1-16,-3-1 0 0,1 0 1 0,0 1 1 0,-1-1-2 16,1 0-1-16,-1 0 0 0,1 1 5 15,-1-1-3-15,0 1-3 0,0 0 1 0,-1-2 1 16,2 2 0-16,-3 0-2 0,1-1 4 0,1 0 0 15,-2 0-4-15,2 1 2 0,-1 0 2 0,1-1-7 16,-2 0 5-16,2 2 3 0,1-2-2 0,-1 0 0 16,0 0 0-16,1 3 1 0,1-3-2 15,-1 2-2-15,0-2 2 0,1 1 0 0,2 0-1 16,-3 1 2-16,3-2-4 0,2 3 3 0,-3-2 0 16,0 1-1-16,1 0 4 0,-3-3-5 0,3 2 0 15,-2 1 1-15,0-1 0 0,-1 0 1 0,1 0 1 16,-2 1-1-16,3-3 3 0,-2 3-5 15,-1-1 1-15,-1-1 3 0,2 1-4 0,-2 1 0 16,1-3 2-16,0 2 0 0,1 0 2 0,-1-1-3 16,0 2 1-16,0-3 0 0,1 2-1 0,2-1 3 15,-3 1-2-15,2-1-2 0,0-1 0 0,0 3 2 16,1-1 0-16,0-2-3 0,-2 0 4 0,3 1-2 16,-2-1 2-16,-1 2 0 0,2-1 0 0,-3-1-1 15,1 0-2-15,0 2 1 0,-1-2-1 16,1 0 0-16,-4 0 1 0,2 0 1 0,-2 0-1 15,2 1 2-15,-2-1-15 0,2 0 14 0,-1 0 2 16,0-1-2-16,2 1 0 0,0 0-3 0,2 0 3 16,-2 0 2-16,2 0-3 0,1 0 0 0,-2 0 0 15,1 0 2-15,0 0-1 0,-2-2 3 0,1 2-5 16,0 0 1-16,-4 0 1 0,2 0 1 16,-2-1 4-16,3-1-5 0,-4 2-3 0,3-1 5 15,-3 1-2-15,2 0-2 0,-2-2-1 0,3 2 4 16,-2 0-3-16,1-1 1 0,-1 1 0 0,0 0 1 15,-1-2 0-15,0 2-2 0,-1 0 3 0,-13 0 0 16,24 0-3-16,-12-1 3 16,-12 1-1-16,23 0 0 0,-23 0-2 0,23-2 0 15,-23 2-1-15,23 0 3 0,-23 0-3 0,24 0 3 16,-10 2-1-16,-1-2-3 0,1 1 0 0,2-1 0 0,-1 0-2 16,0 2 0-16,4-1-1 0,-2 1 2 15,-2-2 7-15,-1 1-2 0,2 1-6 0,-3-2 3 16,-2 1-2-16,-11-1 0 0,22 3 4 0,-22-3-1 15,18 1 0-15,-18-1 2 0,15 0-1 0,-15 0 2 16,14 2-1-16,-14-2 3 0,0 0-3 0,18 0 3 16,-18 0-8-16,0 0 9 0,16-2-6 0,-16 2 2 15,13 0-2-15,-13 0 2 0,17 0-3 0,-17 0 1 16,17 0-2-16,-17 0 3 0,19-1-1 0,-19 1 2 16,19 0 0-16,-19 0 2 0,18 0-5 0,-18 0 3 15,18 0 3-15,-18 0 3 0,14-1-1 0,-14 1 4 16,14-2 0-16,-14 2 8 0,10-3 4 0,-10 3 2 15,9-3-4-15,-9 3-3 0,0 0-2 16,13-4-4-16,-13 4 3 0,0 0-7 0,9-6 0 16,-9 6-3-16,0 0-1 0,7-6-3 0,-7 6 0 15,8-4-1-15,-8 4 2 0,10-3-1 0,-10 3 1 16,11-5-8-16,-11 5 8 0,11-3 0 0,-11 3 3 16,11-4 5-16,-11 4 14 0,9-6 6 0,-9 6 4 15,8-6-6-15,-8 6-4 0,5-8-3 0,-5 8 2 16,5-8-7-16,-5 8-13 0,3-11 17 0,-3 11 10 15,0 0 7-15,0-16 1 0,0 16-10 0,-1-13 3 16,1 13-5-16,-4-13 9 0,4 13-6 0,-5-18 7 16,5 18-13-16,-7-17 10 0,5 8-7 0,-2-3 10 15,-1 1-7-15,1-1-7 0,-1-2-2 16,-1-1-3-16,0-1 3 0,1 3 56 0,0-1-8 16,1-3-18-16,2 0-10 0,-1 1-10 0,-1-3-8 15,3 2 1-15,0 1-8 0,0 0-1 0,-1 2-4 16,2 0-2-16,-1 1 2 0,0 1-4 0,-1 0-3 15,1 2-18-15,-1-3 23 0,0 2-23 0,0 3 24 16,2 8-17-16,-4-19 23 0,4 19-27 0,-3-13 22 16,3 13-20-16,-4-12 18 0,4 12-17 15,-2-11 19-15,2 11-16 0,0 0 19 0,-4-13-21 16,4 13 19-16,0 0-17 0,-2-9 19 0,2 9-23 16,0 0 24-16,0 0-23 0,-2-12 19 0,2 12-23 15,0 0 22-15,0 0-21 0,-7-9 23 0,7 9-25 16,0 0 23-16,-8-4-18 0,8 4 17 0,0 0-19 15,-10-4 24-15,10 4-22 0,0 0 18 0,0 0-18 16,-12-5 12-16,12 5-15 0,0 0 23 0,0 0-22 16,0 0-3-16,-13-2 8 0,13 2-2 0,0 0 9 15,0 0-7-15,0 0 5 0,-12-4-5 0,12 4 12 16,0 0 10-16,-12-3-12 0,12 3 2 0,-11-3-7 16,11 3 20-16,-16-2-25 0,6 0 21 0,10 2-7 15,-24-3-6-15,11 2-9 0,-1 1-1 0,1-2 0 16,-2 2 1-16,1-1 3 0,-2 1-2 0,1-2-1 15,-1 2 0-15,0 0-3 0,0 0-13 16,-1 0 4-16,2 0 5 0,-3 2 2 0,1-2 3 16,1 0 1-16,-2 0 3 0,-2 0-1 0,1 0 3 15,4 0 0-15,-4 0-9 0,-1-2 8 16,0 2-10-16,0 0 17 0,0-2-7 0,0 1-10 16,-2-1-8-16,2 1-6 0,-3 1 8 0,1-2-5 15,0 2 8-15,-3-2 0 0,-1 0 1 0,-1 1 6 16,2 0-4-16,-1-1 0 0,1 1 3 0,-1-1 1 15,1 1 2-15,-2-1 2 0,1 0 3 0,0-1 0 16,1 3 1-16,0-3-16 0,-1 1 23 0,-2 1-2 16,2-1-1-16,5 0-1 0,-5 0 2 0,0 0-1 15,0 0 0-15,0 0 0 0,1 1 0 16,-1-2 1-16,2 0-1 0,-2 3 1 0,3-1-1 16,2-2 0-16,-1 2-1 0,-1-1 0 0,-3 1 2 15,5-1-2-15,-1 1 2 0,-5 0 0 0,4 1-1 16,0-2 1-16,1 2 0 0,-2-2-2 15,1 1 0-15,0 1 3 0,1-1-6 0,-1 0 1 16,1 0 7-16,-1-1-3 0,2 1 0 0,-1-1 1 16,-1 1 0-16,1 0 0 0,0-1-6 0,1 2 3 15,-2-1 4-15,2-1-2 0,-2 1 2 0,2-1-6 16,0 2 4-16,-1-1 1 0,1-2 0 0,-1 3 4 16,0-2-6-16,0 1 0 0,1 0-1 15,0-1 2-15,-2 2-2 0,2-1-1 0,-1-1 1 16,0 2 0-16,0 0 2 0,-1 0-1 0,2 0-14 15,-1 0 16-15,0 0 0 0,0 0-2 0,2 2 1 16,-2-1 2-16,2 1-3 0,-1-2 1 0,0 1 1 16,-1 0-2-16,1-1 1 0,-1 2 2 15,-1-2 0-15,1 0-2 0,-3 0-2 0,2 0 1 16,-3 2 2-16,1-2 0 0,4 0-2 0,-4 1 0 16,-1-1-11-16,-1 0 15 0,2 1-18 0,4-1 21 15,-2 0-14-15,0 0 12 0,1 2-1 16,3-2 0-16,-3 0-1 0,4 0 0 0,0 1 0 0,0-1-3 15,2 0 2-15,2 0-1 0,-2 2 0 0,1-2-1 16,0 1 0-16,-2-1 1 0,4 0-1 16,-6 2-1-16,5-2 2 0,-5 1 0 0,2 0-1 15,-4 1 1-15,3-1 0 0,-2 1 0 0,0-1 0 16,-3 0-3-16,4 1 4 0,-3 0-11 0,-3-2 10 16,1 2 2-16,0 0-9 0,-1-2 8 0,0 2-8 15,0 1 10-15,-1-2-11 0,5 2 10 16,-2-2-9-16,-1-1 11 0,4 2-12 0,-2-1 13 15,-1 1-12-15,3-2 12 0,-1 2-12 0,1-2 12 16,0 1-6-16,0 0 6 0,0 1-14 0,2 0 12 16,0-1-9-16,0 0 10 0,4 1-16 15,-2-1 16-15,1 0-10 0,-1 0 6 0,-1 1-2 0,0 0 9 16,0-1-13-16,0 1 13 0,0-1-19 16,-2 2 11-16,0-2-3 0,-1 0 10 0,1 2-11 15,-2-3 12-15,0 2-13 0,0-2 10 0,-1 1-12 16,2-1 14-16,-3 1-12 0,3-1 10 0,-2 0-10 15,3 2 12-15,-3-2-14 0,4 0 15 0,-4-2-14 16,3 2 13-16,0-1-8 0,1 1 5 16,0-1-7-16,0 1 4 0,3 0-5 0,-4-2 10 15,1 1-12-15,3-1 12 0,-2 1-10 0,0 0 9 16,1-2-11-16,0 3 11 0,0-3-8 0,-3 3 8 16,2 0-11-16,-1-1 12 0,-1-1-12 15,2 2 11-15,-2-1-11 0,2 1 10 0,-3 0-11 16,3 0 11-16,-2 0-10 0,0 1 10 0,3-1-10 15,0 0 12-15,2 2-12 0,-1-2 10 0,-1 1-12 16,1-1 14-16,1 0-10 0,1 0 11 0,1 0-12 16,12 0 7-16,-22 0-2 0,22 0 7 0,-25 0-11 15,25 0 9-15,-20 0-9 0,20 0 10 0,-18 0-11 16,18 0 11-16,-20-1-14 0,20 1 14 0,-23-3-12 16,12 2 12-16,11 1-12 0,-25-1 11 15,10-1-12-15,-1 0 11 0,1 1-10 0,-2-2 11 16,-3 1-10-16,2 1 11 0,0-1-12 0,0-1 16 15,0 2-14-15,0-1 7 0,2 1-8 16,0-1 11-16,3 0-10 0,0 0 13 0,1 1-3 16,12 1 15-16,-22-2-8 0,22 2 7 0,-16-2-13 15,16 2 7-15,-13-2-13 0,13 2 11 0,-14 0-16 16,14 0 8-16,0 0-9 0,-13-2 8 0,13 2-14 16,0 0 17-16,-14 2-12 0,14-2 11 0,0 0-6 15,-13 3 5-15,13-3-10 0,0 0 12 0,-11 6-12 16,11-6 12-16,0 0-8 0,-5 11 20 0,5-11-4 15,-4 11 7-15,4-11-12 0,0 11 5 0,0-11-8 16,-3 16 7-16,3-16-8 0,3 19 6 16,-3-19-6-16,0 20 7 0,0-7-2 15,2-1 3-15,0 0 4 0,-2 0-1 0,0 1-1 0,2 0 3 16,-2 1 0-16,2 0 2 0,-1-1-5 16,2 1-3-16,-1 0-3 0,0-1 6 0,0-1 4 15,-2 1 2-15,2 0-2 0,-2-1-3 0,2 1-7 16,-1 1 8-16,1-3 6 0,-2 3-8 0,2-2-2 15,-2-2-1-15,0 3 2 0,0-13-2 0,0 21 7 16,0-21-5-16,0 19-2 0,0-19-7 0,0 17 6 16,0-17-1-16,0 16 0 0,0-16-7 15,0 13 1-15,0-13-1 0,0 12 1 0,0-12 1 16,0 11 1-16,0-11-5 0,0 0-1 0,0 13-6 16,0-13 12-16,0 0-7 0,0 14 4 15,0-14 1-15,0 0-1 0,0 14-2 0,0-14 0 16,0 0-2-16,0 13 4 0,0-13-16 0,0 0 16 15,0 15 0-15,0-15 7 0,0 0-9 0,0 16-4 16,0-16 2-16,2 12 3 0,-2-12-5 0,0 0 9 16,0 17-9-16,0-17 6 0,2 10-4 0,-2-10 5 15,2 11-1-15,-2-11 0 0,2 11-2 0,-2-11 2 16,3 10-2-16,-3-10 5 0,0 0-5 0,5 10 3 16,-5-10-4-16,0 0 1 0,4 11 2 0,-4-11 2 15,0 0-6-15,0 0 0 0,5 10 0 0,-5-10 4 16,0 0-5-16,0 0 4 0,6 9-2 15,-6-9 0-15,0 0-8 0,0 0 13 0,5 7-6 16,-5-7 7-16,0 0-9 0,0 0 6 16,8 6-3-16,-8-6 6 0,0 0-3 0,12 6-1 15,-12-6-2-15,9 1 3 0,-9-1 3 0,14 3 8 16,-14-3-9-16,15 3 6 0,-15-3-7 0,18 1 5 16,-18-1-8-16,18 2 5 0,-18-2-6 0,20 0 5 15,-20 0-10-15,16 2 10 0,-16-2-6 0,18 1 8 16,-18-1-10-16,15 1 2 0,-15-1 0 0,14 0 6 15,-14 0-4-15,13 2 4 0,-13-2 1 0,16 0-5 16,-16 0-8-16,21-2 16 0,-21 2-12 0,22 0 6 16,-8-1-6-16,-1 0 7 0,5-2-5 15,0 2-1-15,0-1 1 0,3-1 7 0,-4 1-16 0,1 1 12 16,0-1-4-16,0 1 10 16,-3-1-9-16,-3 1 7 0,3-1-6 0,-15 2 4 15,25-1-5-15,-16-1 3 0,-9 2-52 0,20-1-81 16,-20 1-70-16,13-1-144 0,-13 1-184 0,10-6-547 15,-10 6-692-15</inkml:trace>
  <inkml:trace contextRef="#ctx0" brushRef="#br0" timeOffset="155132.84">12760 13714 95 0,'-11'-7'623'0,"11"7"-42"0,-7-6-142 0,7 6 11 15,-6-6-122-15,6 6 22 0,0 0-79 0,-10-10 22 16,10 10-73-16,0 0 32 0,-6-7-79 0,6 7 22 16,0 0-76-16,0 0 11 0,-2-10-53 0,2 10 24 15,0 0-59-15,0 0 28 0,0 0-49 0,8-7 31 16,-8 7-48-16,0 0 38 0,19 0-47 0,-9 1 38 16,5 1-42-16,2 2 34 0,2-3-37 15,8 2 33-15,0 1-28 0,4-3 0 0,7 1 2 0,-2-1 2 16,4-1 0-16,1-1 4 0,-1 0 5 15,0-3-3-15,1 2-2 0,-3-2 1 0,0 0-2 16,0-1 23-16,-4-1-24 0,-1 0 35 0,-4 3-41 16,-4 0 33-16,-6-1-29 0,0 0 33 0,-2 2-43 15,-6-2-19-15,-2 1-119 0,-9 3 12 0,13-6-50 16,-13 6-48-16,0 0-62 0,0 0-68 0,0 0-65 16,-13-3-62-16,13 3-363 0,-18 1-403 0</inkml:trace>
  <inkml:trace contextRef="#ctx0" brushRef="#br0" timeOffset="155781.04">12832 13746 441 0,'0'0'367'0,"0"0"49"0,0 0-86 0,0 0 38 15,0 0-66-15,0 0 33 0,0 0-91 0,0 0 22 16,0 0-93-16,0 0 23 0,0 0-88 0,0 0 25 16,0 0-80-16,0 0 40 0,0 0-74 0,0 0 51 15,0 0-65-15,0 0 56 0,0 0-63 16,11 6 78-16,-11-6-52 0,5 6 43 0,-5-6-60 15,8 12 51-15,-8-12-55 0,12 13 58 0,-5-6-57 16,4 0 53-16,1 3-55 0,1-2 48 0,1-1-55 16,3 5 52-16,1-2-58 0,0-1 50 0,2 3 3 15,1-4-18-15,-1 2-5 0,2 0-5 0,1 0-1 16,-2 1-6-16,0-3 6 0,2 1-3 0,-3 1 0 16,-2 0-1-16,0-1 1 0,-2-3-8 15,-3 4 1-15,1-2-3 0,-3-1 3 0,-2 4 0 0,-2-4 2 16,-1 3 1-16,-1-2 1 0,-5-8-2 0,5 19-5 15,-5-19 2-15,-3 18 1 0,0-10 0 0,-1 1 2 16,0 1-2-16,-3-1-15 0,-2 2 22 16,-2 0-4-16,0 1-21 0,0 0 15 15,-5 0 5-15,0 2-7 0,-2 0-42 0,-2 2 62 16,0 0-55-16,-3 2 54 0,-2-1-53 0,3 2 55 16,0-2-50-16,1-1 52 0,-1 1-51 0,7-3 50 15,0-4-53-15,3 2 53 0,3-5-51 0,1 2 55 16,2-1-25-16,6-8 117 0,0 0-26 0,6 9 35 15,-6-9-28-15,21 0 33 0,-3-2 7 0,4-3 7 16,3-1-14-16,8 0-2 0,1-2-24 0,0-1-19 16,9-1-16-16,-3 1-18 0,-4 0-5 0,-1 2-19 15,-1 1 4-15,3-3-6 0,-4 5-8 0,1-1-7 16,-7 0-78-16,0 3-32 0,-5 0-67 16,-2-1-10-16,-3 2-101 0,-2 1 0 0,-15 0-86 15,23 1-57-15,-23-1-143 0,10 5-113 0,-10-5-273 16,0 0-533-16</inkml:trace>
  <inkml:trace contextRef="#ctx0" brushRef="#br0" timeOffset="156380.25">13252 14680 219 0,'-5'-11'659'16,"5"11"-94"-16,-4-8-47 0,4 8-47 0,-2-9-134 15,2 9 7-15,0 0-109 0,-4-11 4 0,4 11-100 16,0 0 19-16,0 0-79 0,0 0 44 0,0 0-56 16,0 0 43-16,0 0-71 0,0 0 39 15,8 13-60-15,-1-8 42 0,0 2-57 0,0 3 50 16,2-3-58-16,4 1 52 0,-1-1-57 0,1 1 40 16,3-2-43-16,-3 0 26 0,3-2-21 0,-1 1 24 15,1-5-77-15,-3 2 26 0,2-4-31 0,-2-3 6 16,1 3 2-16,-1-4 7 0,0-2 11 0,-1-1 10 15,-4-1 5-15,1 0-30 0,-2 2 102 0,-4-3-20 16,1 2 103-16,0-1-39 0,-1 0 71 0,-3 10-21 16,2-15-2-16,-2 15 6 0,2-15 25 0,-2 15-12 15,0-13-23-15,0 13-26 0,0 0-6 0,0 0 26 16,0 0 13-16,0 0-13 0,0 0-13 16,0 0-4-16,-4 13-10 0,4-13-15 0,-3 19-15 15,1-5-14-15,0 0-5 0,-2 2-9 0,-2 1-13 16,2 3-7-16,-1 1-3 0,-3 0-6 0,3 2 2 15,-6-3-8-15,2 6 0 0,-2-2-36 0,1 0-49 16,0-3-18-16,-1 4-10 0,1-6-26 0,-1 1-1 16,3-3-34-16,1 0-5 0,-1-4-23 0,2-1 24 15,2-2-75-15,4-10 20 0,-3 10-72 0,3-10-89 16,0 0-128-16,11-4-86 0,1-5-433 0,-1-6-645 16</inkml:trace>
  <inkml:trace contextRef="#ctx0" brushRef="#br0" timeOffset="157051.48">14164 13662 749 0,'0'0'614'0,"0"0"-94"0,0 0-128 0,0 0-40 15,0 0-127-15,0 0 28 0,0 0-67 0,0 0 25 16,-6 12-81-16,6-12 36 0,-1 23-80 16,0-11 31-16,1 5-62 0,0 2 37 0,-2 1-67 15,2 6 53-15,0-1-16 0,0 0-16 0,0 4-10 16,2-2-9-16,-2 1-2 0,0-1-5 16,1-1-4-16,-1-1 0 0,1 0-3 0,-1-5-3 15,0 1 0-15,0-3-51 0,2-2 57 0,-2 0-50 16,0-5 57-16,0 2-47 0,0-13 54 0,0 15-53 15,0-15 51-15,0 0-47 0,0 0 38 0,0 0 2 16,-4-7-3-16,1-4-3 0,-2-2 5 0,1-9-56 16,-1-2 53-16,1-4-53 0,-1-5 54 0,-1-2-49 15,-1-7 56-15,4 7 11 0,1-3 69 0,0 1-26 16,2 0 45-16,4 0-18 0,-2 2 24 0,6 2-11 16,-2 1 14-16,3 0 2 0,2 3 0 0,7-3-1 15,-1 7-16-15,0 0-17 0,3 5-18 16,0 1-22-16,1 3-11 0,-1 3-11 0,0 4-11 0,-1 3-5 15,-1 1-7-15,-3 5-8 0,-1 2-7 16,-1 5-10-16,-4 2-18 0,1 3-19 0,-6 2-3 16,-4 5-20-16,0-1-1 0,-8 5-7 0,-2 4 4 15,-3 1 10-15,-6 3 9 0,1 0 29 0,-4-2-19 16,-1-2 29-16,-2 1-19 0,7-8 27 0,-2-1-18 16,2-4 21-16,3-2-41 0,4-3 0 0,-3-2-71 15,5-4-20-15,9-4-100 0,-12 4-15 0,12-4-96 16,-4-10-93-16,4 10-100 0,4-19-539 15,3 6-696-15</inkml:trace>
  <inkml:trace contextRef="#ctx0" brushRef="#br0" timeOffset="157313.5">14485 13391 836 0,'0'0'709'16,"0"0"-95"-16,0 0-90 0,-2-12-134 0,2 12-7 15,0 0-120-15,0 0-13 0,0 0-101 0,0 0 18 16,0 0-80-16,0 0 56 0,0 0-43 0,0 0 20 16,4 16-53-16,-4-6 51 0,2 4-33 0,-2 0 11 15,0 3-37-15,-2 2 11 0,2 3-38 0,0 2-4 16,0 1-1-16,0 3-5 0,0-2 20 16,2 7-32-16,2-2 20 0,0-2-30 0,2 0 25 15,1-1-23-15,3-2 17 0,0-5-65 0,-1-2-13 16,5-3-97-16,1-3-5 0,3-3-79 0,-4-1-94 15,2-7-82-15,3-1-100 0,0-4-46 0,4-2-371 16,-2-3-510-16</inkml:trace>
  <inkml:trace contextRef="#ctx0" brushRef="#br0" timeOffset="157565.92">14717 13590 80 0,'-12'-4'608'0,"5"-3"-71"15,7 7-61-15,-13-8-23 0,13 8-49 0,-9-10-43 16,9 10-46-16,0 0-52 0,-3-11-40 0,3 11-9 16,8-9-57-16,-8 9 33 0,9-2-73 0,-9 2 30 15,15 0-34-15,-3 2 18 0,-3 3-52 0,3 1 21 16,0 3-55-16,0 1 21 0,1 3-39 0,-2 1 22 16,4 2-32-16,-3 1-3 0,-1-1 26 15,-1 3-35-15,2-2 24 0,-3-1-111 0,-1-1-9 16,0-3-121-16,-1 1-27 0,-2-5-63 15,-5-8-98-15,6 14-79 0,-6-14-25 0,0 0-28 0,9 4-236 16,-9-4-282-16</inkml:trace>
  <inkml:trace contextRef="#ctx0" brushRef="#br0" timeOffset="157712.35">14896 13665 212 0,'-4'-16'433'0,"-1"3"-18"16,2 1 8-16,-1-1 2 0,0 2-27 0,-2 1-46 16,-1 3-25-16,1-1-33 0,0 2-28 0,6 6-12 15,-13-5-71-15,13 5 37 0,-19 4-71 0,9 0 11 16,-2 3-45-16,1 3 10 0,-2 3-43 0,-1-1-13 15,1 4-9-15,-1 0 12 0,3 2-41 0,-2-2 22 16,3 1-117-16,1-3-64 0,1-2-178 0,0 4-101 16,4-8-159-16,4-8-578 0,-2 17-758 0</inkml:trace>
  <inkml:trace contextRef="#ctx0" brushRef="#br0" timeOffset="157948.15">15060 13615 520 0,'0'0'640'16,"-2"15"-144"-16,2-15 2 0,0 16-128 0,0-16-18 15,5 19-96-15,-2-10 20 0,-2 1-68 0,3 1 33 16,1-2-68-16,-1 1 31 0,-1 0-82 0,1 0 16 16,0 0-67-16,-1-1 31 0,-1 2-61 0,-2-11 33 15,2 20-51-15,-4-10 39 0,0-1-55 16,-2 2 34-16,-1-3-61 0,0 3-45 15,-4-3-138-15,1-1-34 0,-1 0-103 0,3-2-66 16,-3 0-107-16,9-5-466 0,-13 4-572 0</inkml:trace>
  <inkml:trace contextRef="#ctx0" brushRef="#br0" timeOffset="158413.2">15119 13633 246 0,'-4'-14'700'15,"4"14"-71"-15,-3-11-62 0,3 11-126 0,-4-11-22 16,4 11-84-16,0 0 8 0,-5-11-98 0,5 11-6 16,0 0-87-16,-3-10-5 0,3 10-73 0,0 0 25 15,0 0-58-15,0 0 31 0,0 0-47 0,0 0 31 16,17 0-45-16,-17 0 32 0,11 5-45 0,-11-5 38 16,18 6-43-16,-8-4 41 0,-10-2-42 0,22 4 44 15,-22-4-43-15,22 0 36 0,-22 0-39 0,22-4 31 16,-11 2-53-16,-2-2 55 0,-2-1-36 0,1 0 35 15,-8 5-43-15,12-12 41 0,-12 12-40 0,5-11 38 16,-5 11-38-16,2-11 40 0,-2 11-26 0,0 0 60 16,-1-15-27-16,1 15 22 0,0 0-40 0,0 0 19 15,0 0 18-15,0 0 26 0,0 0 37 0,0 0 7 16,1 17 12-16,2-5 2 0,2 3 0 16,4 3 13-16,-1 2-7 0,2 4-9 0,0 3-24 15,2-1-18-15,-2 2-17 0,0 0-13 0,-2-2-8 16,-1 2-24-16,-1 1-51 0,-2-5-19 0,-3 0-33 15,-1-3-37-15,-1 2 0 0,-3-1-23 0,-4-3 21 16,1-1-12-16,-3-2 43 0,1-4-8 0,-3-2 36 16,0-2-5-16,-1-2 43 0,-1-3-25 0,3-2 39 15,-2-2-28-15,2-3 33 0,-1-4-25 0,2-1 31 16,0-4-26-16,3-3 28 0,3-2-23 0,3-1 2 16,2-6 3-16,6 2-7 0,5-4-48 15,5-5-67-15,3 0-62 0,2 4-186 16,5-3-89-16,1 2-139 0,3-2-484 0,0 1-711 15</inkml:trace>
  <inkml:trace contextRef="#ctx0" brushRef="#br0" timeOffset="158595.85">15652 13303 253 0,'0'0'753'0,"-14"-3"-142"0,14 3-57 0,-12 2-84 15,12-2-44-15,-7 9-74 0,7-9 15 16,0 16-54-16,3-4 14 0,1 2-27 0,6 5 8 15,1 6-20-15,3 0-40 0,0 1-44 0,3 6-35 16,-3 0-33-16,0 2-28 0,-4-4-44 0,-2 0-98 16,-4 1-85-16,-3-3-113 0,-2 1-75 0,-3 3-158 15,-4 0-163-15,-5 4-792 0,-1-1-1025 0</inkml:trace>
  <inkml:trace contextRef="#ctx0" brushRef="#br0" timeOffset="159662.82">14584 15234 8 0,'-18'-4'730'0,"18"4"-155"0,-8-4-70 15,8 4-14-15,0 0-93 0,0 0-120 0,2-11 23 16,6 7-94-16,3 0 62 0,3-1-89 15,1-1 17-15,6-1-84 0,1 0 25 0,4 2-76 16,2-4 36-16,4 2-68 0,0 0 35 0,0 1-48 16,0-1 34-16,0 3-50 0,0-2 43 0,-4 2-38 15,-3-1 34-15,4 1-54 0,-4 0 49 0,0 2-63 16,-4-2 26-16,-2 4-74 0,-1-3 32 0,-4 2-31 16,0-1-42-16,-3-1-64 0,-11 3-70 0,14-3-65 15,-14 3-65-15,0 0-41 0,0 0-68 0,0 0-285 16,0 0-291-16</inkml:trace>
  <inkml:trace contextRef="#ctx0" brushRef="#br0" timeOffset="160146.15">14648 15159 224 0,'-17'2'656'0,"4"-1"-82"0,2 2-57 15,-1-2-50-15,2 1-129 0,10-2-4 16,-17 3-92-16,17-3 60 0,-11 6-48 0,11-6 14 16,0 0-66-16,-7 7-1 0,7-7-30 0,0 0 17 15,12 9-42-15,-3-4-13 0,-1-1-27 0,6-1-7 16,0 4-23-16,1-1-3 0,1 0-23 0,0 0 0 16,6 0-19-16,-4-1 6 0,5 3-18 0,1-1 5 15,-2-1-12-15,1 2 6 0,0-1-14 0,2-1 11 16,-2 1-13-16,0-1 8 0,-2 0-12 15,0 2 9-15,-4-2-10 0,0 0 10 0,-3 1-28 16,0-2 30-16,-5 2-12 0,0 1 9 0,-3-3-7 16,-6-5 9-16,5 17-10 0,-5-17 7 0,-5 16-10 15,-1-8 12-15,-3 2-11 0,1 0 10 0,-5 2-15 16,0 0 16-16,-2 1-1 0,-1 0-2 0,0 1-1 16,1-2 1-16,-2 2-4 0,2-1-3 0,1-2 0 15,4 0-15-15,-1-2 13 0,3 1 8 16,1-1 4-16,7-9-5 0,-6 12 3 0,6-12-1 15,0 0 1-15,9 11 3 0,-9-11-4 0,16 3 2 0,-3-4-1 16,3-1 4-16,4 0 36 0,5-4 35 0,2 2 22 16,4-2-19-16,3-2-4 0,1 3-25 15,-3 0-2-15,1 0-22 0,-3 1 1 0,-2-1-28 16,-3 4-60-16,-1-3-70 0,-7 2-90 0,2 1-17 16,-5 0-88-16,-14 1-105 0,21-2-130 0,-21 2-123 15,10 3-530-15,-10-3-818 0</inkml:trace>
  <inkml:trace contextRef="#ctx0" brushRef="#br0" timeOffset="160598.68">15080 15856 626 0,'0'0'753'0,"0"0"-104"0,-8 6-66 15,8-6-76-15,0 0-100 0,0 0-19 0,0 0-92 16,-8 6-37-16,8-6-82 0,0 0-3 0,0 0-17 16,0 0-3-16,5 9-12 0,-5-9-16 0,14 8-30 15,-6-1-11-15,2-3-23 0,4 2-7 0,1 0-11 16,1 0-8-16,2-2-8 0,2 3-1 0,3-3-15 16,-2 1-9-16,-1-2-65 0,1-1-13 15,-2 1-41-15,0-3 16 0,0 0-46 0,-5-2 59 0,1 1-46 16,-2-1 71-16,-2-1 11 0,0 0 12 15,-2-1 9-15,-9 4 8 0,10-9 49 0,-10 9 25 16,8-10 43-16,-8 10 6 0,0 0 44 0,1-12 8 16,-1 12 18-16,0 0 19 0,-7-9-9 0,7 9 23 15,0 0-36-15,0 0 18 0,-14 0-25 0,14 0-16 16,-11 6-6-16,4 1-4 0,3 1 14 0,-1 2-45 16,0 1-20-16,-1 3-11 0,0 1 8 0,-1 4-13 15,0-1-50-15,-1 2 18 0,2 1-21 16,-3-1-33-16,3 1-24 0,1 1-28 0,-3-2-75 15,0 1-12-15,2-1-44 0,-1-1-42 0,2-3-15 16,1-2-25-16,0 0-59 0,0-4-57 0,0 0-54 16,0-1-79-16,4-9-84 0,0 0-130 0,0 0-282 15,0 0-642-15</inkml:trace>
  <inkml:trace contextRef="#ctx0" brushRef="#br0" timeOffset="161265.75">15767 14777 482 0,'0'0'604'16,"0"0"-74"-16,0 0-23 0,0 0-75 0,0 0-70 16,0 0-38-16,0 0-35 0,-16 3-40 0,16-3-53 15,-8 6-20-15,8-6-25 0,-8 7-9 0,8-7-60 16,-7 9 27-16,7-9-66 0,-7 8 37 0,7-8-58 16,-6 8 35-16,6-8-53 0,-5 7 45 0,5-7 11 15,0 0-8-15,-4 9 15 0,4-9-30 16,0 0 15-16,0 0-29 0,0 12 17 0,0-12-35 15,0 0 29-15,2 11-30 0,-2-11 38 0,4 9-33 16,-4-9 29-16,4 18-22 0,-1-6 32 0,-1 1-21 16,2 5 18-16,-1-2-24 0,-1 6 17 0,2 2-25 15,0-1 18-15,0 3-20 0,2 4 17 0,-2 1-20 16,1 0 17-16,3-1-28 0,-4 0 18 0,1 1-13 16,-1-6 10-16,-2-1-13 0,1-1 15 0,0 0-18 15,-1-5 16-15,-1-1-25 0,0-3 22 0,0-3-16 16,1 1 10-16,-2-12-51 0,0 14-12 15,0-14-39-15,0 0 35 0,0 0-49 0,0 0 33 16,-2-11-57-16,1-3 58 0,0-2-39 0,0-5 64 16,-1-5-40-16,-1-8 68 0,0-3 5 0,2-7 3 15,0-4 3-15,-2-1 2 0,3-1 3 0,0-3 3 16,1 3-45-16,1 3 84 0,1 3 3 0,2 2 50 16,0 9-15-16,3 2 37 0,0 4-32 15,2 6-2-15,-1 3-3 0,1 4-5 0,3 4 3 16,-2 4 0-16,1 5-30 0,1 4 16 0,0 3-31 15,-1 3 14-15,0 8-22 0,-2 1 8 0,-1 3-13 16,-3 4 12-16,-3-2-20 0,-2 4 16 0,-2-1-52 16,-3 5-1-16,-5-2-45 0,0-1 19 0,-2 1-58 15,-3-2 29-15,0-4-74 0,-4 1 41 0,1-2-63 16,1-5 33-16,0 0-41 0,1-4-53 16,3-1-48-16,0-6-64 0,3-2-66 0,9-4-100 15,-9 4-266-15,9-4-312 0</inkml:trace>
  <inkml:trace contextRef="#ctx0" brushRef="#br0" timeOffset="161515.22">16295 14656 815 0,'0'0'742'0,"-23"2"-138"0,8 1-7 0,-6 2-105 0,1 6-30 15,-6 3-69-15,-3 4-23 0,-1 3-43 0,4 3-27 16,-1 1-45-16,4 2-30 0,5 1-12 0,-1 2-47 15,6-3-16-15,2 0-39 0,3 2-6 16,4-2-22-16,3 0-25 0,3 1 0 0,5 1-9 16,3 0-11-16,1-4-17 0,3 1-77 0,4-3-76 15,-1-2-45-15,2-1-73 0,1-6 7 0,0-3-126 16,-1-2-39-16,-1-4-98 0,-2-2-104 0,1-3-67 16,1-3-324-16,-2-2-603 0</inkml:trace>
  <inkml:trace contextRef="#ctx0" brushRef="#br0" timeOffset="161780.28">16295 14921 604 0,'-9'-6'629'0,"1"-1"-42"0,0 1-47 16,8 6-84-16,-11-8-54 0,11 8-100 0,-8-8 16 16,8 8-67-16,0 0 18 0,0 0-63 0,0 0 2 15,8-9-24-15,-8 9-7 0,16 2-24 0,-6 2 6 16,3 1-16-16,-1 3-21 0,1 2-20 0,1 2-20 15,0 1-15-15,-2 2-13 0,2 1-11 0,-4 2-10 16,-1-1-6-16,1 2-2 0,-2-1-7 0,-2 2-3 16,-2-4-3-16,0 1-3 0,0 0 0 0,-2 0-22 15,1-4 18-15,-2 1-24 0,0-2-49 0,2-1-8 16,-2 0-23-16,-1-11 3 0,3 15-38 16,-3-15-2-16,5 7-122 0,-5-7-38 0,0 0-84 15,9-5-87-15,-9 5-83 0,6-14-73 0,-2 6-317 16,-1-3-515-16</inkml:trace>
  <inkml:trace contextRef="#ctx0" brushRef="#br0" timeOffset="162532.09">16493 14943 367 0,'0'0'516'0,"0"0"-68"16,0 0-27-16,-6 11-42 0,6-11-18 0,0 0-63 16,-5 8-17-16,5-8-22 0,0 0-35 0,-4 10-41 15,4-10-37-15,0 0-34 0,-4 8-22 0,4-8-24 16,0 0-4-16,-4 9-7 0,4-9-14 15,0 0-7-15,0 0-7 0,-3 8-3 0,3-8-4 0,0 0-2 16,0 0-8-16,-3 11-3 0,3-11-1 16,0 0-2-16,0 0 0 0,-4 8 1 0,4-8-1 15,0 0 0-15,0 0 3 0,0 0-4 0,0 0 5 16,0 0 0-16,-4 10-3 0,4-10 0 0,0 0-4 16,0 0-5-16,0 0-5 0,0 0-29 0,0 0-24 15,0 0-2-15,0 0-16 0,0 0-16 0,0 0 16 16,4-10-18-16,-4 10 9 0,0 0-25 0,0 0 14 15,0 0-13-15,5-8 21 0,-5 8-12 0,0 0 11 16,0 0-20-16,0 0 34 0,2-11-16 0,-2 11 28 16,0 0-25-16,0 0 36 0,0 0-24 0,0 0 40 15,0 0-26-15,-1-10 42 0,1 10-24 0,0 0 37 16,0 0-28-16,0 0 35 16,0 0-23-16,0 0 34 0,-6-7-16 0,6 7 34 15,0 0-18-15,0 0 38 0,0 0-20 0,0 0 31 16,0 0-9-16,0 0 23 0,0 0-29 0,0 0 10 15,5-8-24-15,-5 8 19 0,0 0-18 0,0 0 17 16,0 0-23-16,0 0 29 0,0 0-8 0,0 0 23 16,9-4-13-16,-9 4 10 0,0 0-19 0,0 0 24 15,0 0-8-15,0 0 17 0,0 0-15 0,0 0 11 16,0 0-19-16,0 0 4 0,0 0-18 0,0 0-5 16,0 0-9-16,0 0-2 0,0 0-5 0,0 0-4 15,0 0-2-15,0 0-4 0,0 0 0 0,0 0 0 16,0 0-2-16,0 0 1 0,0 0 0 15,0 0 7-15,13 1 5 0,-13-1 2 0,0 0 0 16,0 0-3-16,0 0 0 0,0 0 3 0,0 0 5 16,0 0-9-16,0 0-4 0,0 0-1 0,0 0 5 15,0 0-12-15,0 0-1 0,0 0-1 0,0 0-24 16,0 0-46-16,0 0-75 0,0 0-59 0,0 0-35 16,0 0-83-16,0 0-18 0,0 0-32 0,0 0-27 15,-7-7-278-15,7 7-181 0</inkml:trace>
  <inkml:trace contextRef="#ctx0" brushRef="#br0" timeOffset="162978.98">16367 14972 585 0,'5'-8'534'0,"-5"8"-61"0,7-4-7 15,-7 4-58-15,9-5-56 0,-9 5-40 0,11-3-37 16,-11 3-33-16,12-3-33 0,-12 3-4 0,12 1-38 15,-12-1 40-15,13 8-64 0,-7-4 23 0,-1 5-41 16,-1 0-1-16,1 2-38 0,-1 2 7 0,0 1-37 16,-2 2 15-16,1-2-34 0,-3 1 12 0,1 2-39 15,-2 0 14-15,1 0 8 0,-2-1-19 0,1 1 10 16,0-3-20-16,0-1 21 0,1-1-26 16,-2 0 21-16,0-2-24 0,2-10 21 0,-1 16-20 15,1-16 22-15,1 10-24 0,-1-10 13 0,0 0-30 16,0 0 14-16,14 0-45 0,-14 0 25 0,12-13-32 15,-4 1 20-15,-1-1-49 0,2-4 42 0,-1-4-48 16,0 0 53-16,0-4-30 0,0 3 52 0,-3 0-38 16,2-1 61-16,-2 1-35 0,-1 3 53 0,0-1-16 15,-1 5 68-15,-1 1-22 0,0 0 30 0,-1 3-24 16,0-1 16-16,-1 12-32 0,-1-16 8 0,1 16-17 16,-4-9 24-16,4 9 8 0,0 0 18 0,0 0-16 15,-13 3 3-15,13-3-15 0,-7 12 4 0,4-2-13 16,-1 1 4-16,3 0-6 0,0 3-1 15,1 0-2-15,1 5-3 0,3-2-6 0,1-2-5 16,5 2-2-16,-1 2-5 0,5-4-3 0,0-1-42 16,3-2-95-16,1-3-61 0,0-3-165 0,-2-3-91 15,5-1-175-15,0-4-173 0,2-1-353 0,2-3-754 16</inkml:trace>
  <inkml:trace contextRef="#ctx0" brushRef="#br0" timeOffset="163179">16896 15018 850 0,'-12'13'712'0,"2"-4"-87"0,2 3-126 0,-1 0-17 16,3 1-97-16,1-1-36 0,0 1-74 0,0-1-49 16,2 1-51-16,-1-2-29 0,2 2-38 0,-1-2-18 15,2 1 5-15,0-2-43 0,-2 2-27 0,3-12-124 16,-1 15-53-16,1-15-157 0,-2 15-39 0,2-15-102 15,-1 11-69-15,1-11-486 0,-2 11-606 0</inkml:trace>
  <inkml:trace contextRef="#ctx0" brushRef="#br0" timeOffset="163662">16990 14883 602 0,'-11'-4'726'0,"-1"2"-103"0,1-1-89 16,-2 5-84-16,13-2-105 0,-23 1 14 0,11 1-102 16,2 2-8-16,0 1-83 0,2 0 12 0,2 0-65 15,6-5 14-15,-7 13-58 0,7-13 27 0,3 12-46 16,4-4 20-16,0-1-43 0,7-2 26 0,0 2-46 16,4-3 25-16,-1 0-67 0,5-3 2 0,-1-1-90 15,1-1 18-15,2-3 3 16,1-1 12-16,0-3 18 0,-2 2 17 0,-4-5 11 15,0 2 12-15,-3-2 34 0,-4 0 19 0,-1 0 36 16,-3 1 30-16,-3 2-43 0,-5 8 63 0,7-15-27 16,-7 15 37-16,0 0-19 0,0 0 42 0,0 0-9 15,0 0 36-15,0 0-3 0,0 0 12 0,-10 13 17 16,8-1-25-16,0 4 18 0,1 3-17 0,1 2-29 16,-1 4-37-16,1 2-12 0,0 2-6 0,0-2-28 15,0 7 10-15,0 1-32 0,0-2 0 0,-2-1-29 16,0 0-25-16,-1 0-31 0,1-5-53 15,-2 0-11-15,-1-2-31 0,-3-3-22 0,0 0-1 16,1-2-13-16,-2-4 42 0,0-2-2 0,1-3 48 16,0-2 3-16,-2-4 22 0,3 0 8 0,7-5 36 15,-15 1-21-15,15-1 32 0,-13-7-22 0,6-2 36 16,1-3-26-16,-1-1 25 0,1-3-21 0,2-4 6 16,-1-3 23-16,1-2-54 0,2-3-4 0,0-4-69 15,2-1-46-15,0-2-120 0,2 0-127 0,3-6-155 16,0 0-140-16,5 1-266 0,3 0-563 0</inkml:trace>
  <inkml:trace contextRef="#ctx0" brushRef="#br0" timeOffset="163828.79">17417 14602 502 0,'13'0'746'16,"-13"0"-97"-16,22 0-121 0,-12 5 19 16,3 2-64-16,-1 3 10 0,1 5 1 0,4 5-21 0,-2 5 23 15,3 7-35-15,-3 1-49 0,1 2-47 16,-6 3-67-16,1 3-44 0,-4 1-59 0,-5-1-32 15,-3-3-113-15,-2 8-58 0,-2-4-110 0,-5 0-120 16,0 0-112-16,-3-2-169 0,-2-2-139 0,-3-2-190 16,3-6-696-16,-1-3-1181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5:11:09.6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11249 3950 290 0,'0'0'434'0,"0"0"-10"15,10-6-94-15,-10 6-5 0,0 0-28 0,0 0-19 16,5-6-50-16,-5 6 2 0,0 0-26 0,0 0-12 16,1-12-33-16,-1 12 6 0,0 0-26 0,-3-9-33 15,3 9-8-15,0 0-17 0,0 0-21 16,-4-11-6-16,4 11-19 0,0 0-8 15,-11-8-8-15,11 8-1 0,0 0-9 0,-14-3-1 16,14 3-3-16,0 0-2 0,-19 1 0 0,19-1 2 16,-18 7-9-16,8-4 3 0,-2 3-2 0,0 1 11 15,0 2-8-15,-2 1 3 0,-3 0-6 0,2 5 6 16,-3-1-3-16,-1 2 5 0,1 4-7 0,-2-2 5 16,2 2-6-16,-1-1 3 0,0 0-1 0,3 1 4 15,0-1-7-15,3-2 2 0,1 1-5 0,3-2 7 16,0 1-4-16,5-3 6 0,-1 2-3 0,4-3 7 15,1 1 1-15,3 0 27 0,2 1 17 0,2-1 3 16,5 0-4-16,2-3 4 0,2 2-3 0,2-2-8 16,3-2-1-16,-1-2-11 0,5 2-7 0,-2-3-2 15,1 0-14-15,-1-2 7 0,1 1-5 16,1-2-1-16,0-1-1 0,-6 0-3 0,3 1 3 16,-3-3-3-16,-2 2 8 0,-2-1-3 15,-1-1 3-15,-14 0 3 0,26-1 4 0,-16-2 1 16,-10 3 13-16,21-4 21 0,-21 4 1 0,17-5-11 15,-17 5-11-15,13-7-12 0,-13 7-5 0,12-8 5 16,-12 8-5-16,10-9-1 0,-10 9-4 0,7-7 0 16,-7 7-3-16,8-9-1 0,-8 9-2 0,5-8 0 15,-5 8-5-15,7-8 4 0,-7 8-3 0,0 0-1 16,3-12-3-16,-3 12-7 0,0 0 6 0,0-13-32 16,0 13 37-16,0 0 1 0,-5-12-2 15,5 12-2-15,-7-7-1 0,7 7-1 0,-7-7 1 16,7 7-3-16,-10-5 0 0,10 5-2 0,-11-2-8 15,11 2 8-15,0 0 1 0,-13 0-2 0,13 0-5 16,0 0 3-16,-11 5 11 0,11-5-5 0,0 0 0 16,-4 13 1-16,4-13-1 0,0 0 3 0,1 14-2 15,-1-14 1-15,3 8 4 0,-3-8-4 0,7 11 3 16,-7-11 4-16,6 7-13 0,-6-7 13 0,11 7 1 16,-11-7 2-16,11 6-12 15,-11-6 8-15,10 5 1 0,-10-5-4 0,14 6 5 16,-14-6-7-16,9 1 2 0,-9-1-2 0,0 0 2 15,15 4 2-15,-15-4-2 0,0 0 1 0,11 3 2 16,-11-3-2-16,0 0-7 0,0 0 12 0,13 0-5 16,-13 0 5-16,0 0 5 0,0 0 12 0,0 0 11 15,14 0 5-15,-14 0 3 0,0 0-5 0,6-6-8 16,-6 6-9-16,0 0-11 0,4-8 6 0,-4 8-16 16,0 0 14-16,0-12-3 0,0 12-5 0,-3-10-26 15,3 10 26-15,-6-11-1 0,0 4-5 0,6 7 3 16,-12-12-6-16,5 6-2 0,-1 1 5 0,-1-1-4 15,-1 1 0-15,1 0 2 0,-3 2-6 0,12 3 3 16,-19-7 0-16,9 4-5 0,10 3-2 0,-18-2 1 16,18 2-5-16,-15-2 2 0,15 2 1 0,-13 0-2 15,13 0 3-15,0 0-2 0,-16 0 1 16,16 0 3-16,0 0 6 0,0 0 3 0,0 0-1 16,-10 4 2-16,10-4 4 0,0 0-1 0,0 0 3 15,0 0 1-15,12-1-2 0,-12 1-12 16,14-3 12-16,-14 3 1 0,19-7 1 0,-9 2-1 15,0 2-2-15,2-1 1 0,2 0-2 0,0-2 1 16,1 1 0-16,-2 1 4 0,3-1 1 0,-5 1 0 16,3 1-2-16,-3 0-3 0,1 0-1 15,-12 3-9-15,22-3 7 0,-22 3-3 0,22-3 0 0,-22 3-6 16,17 0 7-16,-17 0-2 0,18 1 0 16,-18-1 1-16,16 2 0 0,-16-2-3 0,15 5 4 15,-15-5-2-15,12 6 6 0,-12-6-8 0,14 10-18 16,-14-10-9-16,11 10-4 0,-11-10-7 0,6 12-8 15,-6-12-34-15,8 10-7 0,-8-10 4 0,5 10 6 16,-5-10 3-16,4 12 21 0,-4-12 11 0,0 0 17 16,4 12 17-16,-4-12 49 0,0 0 58 0,4 8 21 15,-4-8-18-15,0 0-18 0,0 0-16 0,0 0 18 16,5-8 5-16,-5 8 17 0,0 0 1 0,2-11-5 16,-2 11 2-16,0 0 1 0,7-13-11 15,-7 13-18-15,3-7-19 0,-3 7-10 0,7-10-18 16,-7 10-8-16,6-8-7 0,-6 8-7 0,12-7 4 15,-12 7-6-15,13-6-4 0,-13 6-19 0,15-3-15 16,-15 3-8-16,18-1-7 0,-18 1-4 0,14 1-16 16,-14-1 5-16,16 3 8 0,-16-3 10 0,18 8 2 15,-11-3 7-15,-7-5-3 0,13 6 12 0,-13-6-6 16,12 8 7-16,-12-8 7 0,11 7 6 0,-11-7 7 16,10 4 5-16,-10-4 4 0,0 0 1 0,14 2-46 15,-14-2-52-15,11-9-25 0,-4 1-18 16,0 0-32-16,1-5-38 0,-1-1-55 0,0 1-3 15,1-1-26-15,0-2-7 0,-1 3 59 0,1-1-23 16,-2 1-5-16,2 1-9 0,-2-1-10 16,1 2 3-16,-1-2-6 0,2 4-173 0,-3-1 53 15</inkml:trace>
  <inkml:trace contextRef="#ctx0" brushRef="#br0" timeOffset="217.34">12040 4005 519 0,'0'0'203'0,"6"-13"64"0,-6 13 28 16,5-12 49-16,-5 12-1 0,1-13 17 0,-1 13-42 15,0-10 2-15,0 10-9 0,-1-12-20 0,1 12-33 16,0 0-23-16,-3-13-36 0,3 13-36 0,0 0-37 15,-6-9-27-15,6 9-26 0,0 0-8 0,0 0-10 16,0 0-8-16,-9 9-8 0,9-9-3 0,-4 16 2 16,2-4 30-16,0 1-14 0,0 2-6 15,2 4-12-15,0 1-1 0,0 1-8 0,0 4-2 16,0 0-15-16,0 3 15 0,0-2-27 0,0 0-18 16,2-1-28-16,0-3-8 0,-1-2-90 15,2-2 20-15,-1 1-52 0,0-5-20 0,0 3-28 16,-1-6-28-16,3-1-7 0,-4-10-74 0,6 14-21 15,-6-14-39-15,0 0-7 0,0 0-338 0,0 0-248 16</inkml:trace>
  <inkml:trace contextRef="#ctx0" brushRef="#br0" timeOffset="531.11">11937 4184 474 0,'8'-14'629'0,"-8"14"-88"0,4-15-19 16,-4 15-73-16,9-12-49 0,-3 5-23 15,2 1-43-15,1 0-35 0,-1-1-35 0,4 3-43 16,0-2-39-16,-2 0-26 0,4 3-30 0,-3-1-20 16,3 1-28-16,-1 0-6 0,1 3-18 0,-1-2-9 15,0 4-9-15,1-2-11 0,0 1 1 0,1 2-29 16,1 0 20-16,-2 2-9 0,1 0-20 0,-1 0 9 16,-3 1-6-16,-3-1 4 0,4 4-8 0,-3-1 3 15,-3 0 2-15,1 1 5 0,-1 1 0 0,-2 1-4 16,0-2 13-16,-2 2-2 0,0 0 2 0,1-1-3 15,-3 1 8-15,2 0-8 0,-2-11 5 0,2 20-2 16,-2-20-1-16,0 15 1 0,0-15 2 0,0 12-1 16,0-12 5-16,0 0-18 0,3 12-57 0,-3-12-85 15,0 0-80-15,9-5-41 0,-9 5-81 16,7-14-81-16,-3 2-124 0,0-1-506 0,-1-3-677 16</inkml:trace>
  <inkml:trace contextRef="#ctx0" brushRef="#br0" timeOffset="682.07">12293 3942 699 0,'0'0'689'0,"0"0"-91"15,0-14-84-15,0 14-115 0,2-11-77 0,-2 11-69 0,0-13-67 16,0 13-107-16,3-12-115 0,-3 12-122 0,4-11-161 16,-4 11-108-16,7-10-454 0,0 4-436 15</inkml:trace>
  <inkml:trace contextRef="#ctx0" brushRef="#br0" timeOffset="2147.48">12441 3999 594 0,'-2'14'629'16,"0"-4"-120"-16,0 1-43 0,2-11-80 0,-3 19-39 16,3-19-19-16,-1 17-33 0,3-8-13 0,-2-9-15 15,6 19-20-15,-3-8-44 0,3-3-33 16,-2 3-31-16,4-3-16 0,-2 1-31 0,1-1-16 15,-1 1-13-15,1-3-20 0,1 4 4 0,0-4-14 16,-1 0-7-16,1-1-13 0,0 0-29 0,-8-5-25 16,17 4-22-16,-17-4-24 0,19-3-5 0,-9 0-13 15,-1-6-3-15,1 1 18 0,-3-3 7 0,-1-2 21 16,0 2 13-16,-2 0 8 0,0 2 5 0,0-1 14 16,-4 10 5-16,3-16 5 0,-3 16-5 0,2-12 1 15,-2 12-3-15,0 0-9 0,4-10 24 0,-4 10 29 16,0 0 30-16,9 4 0 0,-9-4 0 0,13 6 6 15,-6-2 19-15,2 2-15 16,1 0 2-16,1-1-17 0,2 0-3 0,-2 0-8 16,2-1-4-16,-1 0-7 0,-1-2-2 0,-2 1 0 0,3-1-6 15,-12-2-5-15,17 0-25 0,-17 0-23 16,14-4-3-16,-14 4 4 0,13-7 5 0,-13 7 2 16,4-10 5-16,-4 10 4 0,1-15-6 0,-1 15 18 15,-1-16 25-15,1 16 13 0,-6-15 2 0,6 15 13 16,-6-13 3-16,6 13-22 0,-5-9 0 0,5 9-21 15,0 0 4-15,-7-10-5 0,7 10 5 0,0 0 3 16,0 0-3-16,0 0 1 0,0 0 3 0,3 13 0 16,-3-13-1-16,9 11 8 0,-9-11-2 0,13 11-7 15,-4-3 0-15,0-2 0 0,-3 1 1 0,3-3-2 16,1 2-3-16,-2 0-25 0,1-3-25 0,0 0-27 16,-9-3-3-16,20 3-2 0,-20-3-2 15,17-2 16-15,-17 2 12 0,15-4 3 0,-15 4 12 16,12-7 6-16,-12 7 25 0,6-8 16 0,-6 8-9 15,0 0-15-15,0 0 56 0,0-10 11 0,0 10 1 16,0 0-12-16,-12-6-1 0,12 6-10 0,0 0-13 16,0 0-9-16,0 0 3 0,-11 3 8 0,11-3 33 15,0 0 20-15,5 12 6 0,-5-12 0 0,12 10-3 16,-4-5-10-16,3 0-11 0,1 0-7 0,1 0-11 16,2-1-6-16,0-2-9 0,3 0-2 0,-5 0-13 15,2-4-61-15,3-1-51 0,-3-2-49 16,2-2-26-16,3 0-24 0,-4-5 30 0,0 2 28 15,-3-2 30-15,1 2 33 0,-5 0 42 0,1 0 31 16,-2-1 34-16,-4 3 18 0,-4 8 0 0,5-14 29 16,-5 14 0-16,0-12 18 0,0 12 0 0,-3-10-12 15,3 10-19-15,0 0-14 0,-4-9-17 0,4 9-7 16,0 0-8-16,0 0 3 0,0 0 3 0,0 0 12 16,0 0 2-16,0 0 2 0,4 6-7 0,-4-6-1 15,11 8-8-15,-11-8-2 0,14 13-1 0,-7-7-5 16,2 0-3-16,-1-1-21 0,2 1-47 0,-1-1-42 15,1-2-33-15,0 2-23 0,-10-5-20 0,16 5-4 16,-16-5 15-16,18 3-5 0,-18-3 22 0,0 0 36 16,15 0 12-16,-15 0 32 15,0 0 15-15,0 0 20 0,9-5 28 0,-9 5 35 16,0 0 20-16,0 0 21 0,-7-9 17 0,7 9-16 16,-11-5 4-16,11 5 3 0,-10-7 3 0,10 7 2 15,-15-6-13-15,15 6-19 0,-10-4 3 0,10 4-9 16,-10-3-5-16,10 3-4 0,0 0-13 0,-11-5-2 15,11 5-7-15,0 0-4 0,-9-4 0 0,9 4-2 16,0 0 0-16,-9-3-8 0,9 3-22 0,0 0-40 16,-16-4 0-16,16 4 13 0,-13-2-1 0,13 2 7 15,-16-1 7-15,16 1-4 0,-13 1 1 0,13-1 5 16,0 0 2-16,-16-1-1 0,16 1 3 0,0 0 3 16,0 0 8-16,0 0 5 0,0 0 2 15,0 0 4-15,0 0 5 0,0 0 3 0,14-7 9 16,-3 5 3-16,2-2 0 0,3 1 0 0,1-2-3 15,0 0-45-15,0-1 48 0,1 0-46 0,-1 2 50 16,0-3-45-16,-1 3 40 0,-3-2-39 0,1 2 42 16,-3 0-45-16,-2 1 42 0,-9 3-51 0,14-5 42 15,-14 5-44-15,0 0 55 0,0 0-54 0,0 0 53 16,0 0-7-16,0 0-1 0,-4 15 0 0,4-15-5 16,-6 13 0-16,6-13-4 0,-6 18-4 15,4-7 6-15,2-11-1 0,0 19-1 0,0-19 3 0,0 21-2 16,4-11-13-16,-2 0 19 0,-2-10 4 15,8 16 0-15,-4-9 0 0,-4-7 1 0,13 11-3 16,-13-11-2-16,16 2-8 0,-16-2-8 0,20-2 2 16,-8-2-4-16,-2-3 0 0,-1 0-1 0,1-3 7 15,-1 1 13-15,-3-4 12 0,0 6 17 0,-3-3 27 16,2 2-24-16,-5 8 16 0,2-14-36 0,-2 14 17 16,3-13-37-16,-3 13 19 0,0 0-38 0,2-12 35 15,-2 12-4-15,0 0-3 0,0 0 6 0,10 3-1 16,-10-3 5-16,11 7 8 0,-11-7 9 0,16 11-14 15,-7-5 8-15,3-2-22 0,-3 1 22 0,2 0-5 16,1-2-1-16,1-1-5 0,3-1-20 0,-3-1-32 16,5-2-45-16,0-2 32 0,-2-1 7 0,1 0 11 15,-1-1 4-15,0 0 6 0,-2-3 9 16,-1 5 24-16,-3-2 19 0,-2 0 14 0,-1 1-12 16,-7 5 13-16,13-7-33 0,-13 7 10 0,11-3-8 15,-11 3-2-15,0 0 7 0,7 8 18 0,-7-8 8 16,4 15 43-16,-3-5 2 0,0 1 13 15,0 1 20-15,1 1 6 0,-2 0 1 0,0 1-46 16,2-3 0-16,-2 2-48 0,2-2-35 0,-2-11-55 16,0 18-60-16,0-18-63 0,0 13-110 0,0-13-239 15,0 0-235-15,-4 9-717 0,4-9-1095 0</inkml:trace>
  <inkml:trace contextRef="#ctx0" brushRef="#br0" timeOffset="3763.76">14432 3827 319 0,'0'0'730'0,"0"0"-125"0,0 0-73 16,0 0-81-16,0 0-57 0,0 0-50 0,0 0-53 16,-2 11 9-16,2-11-68 0,0 0-1 0,-5 10-76 15,5-10 1-15,0 0-50 0,-5 12 4 0,5-12-39 16,-4 11 18-16,4-11-38 0,-2 13 17 16,2-13-10-16,-3 11-15 0,3-11-16 0,-2 12 3 15,2-12-3-15,0 0-5 0,0 16-4 0,0-16 0 16,2 11-2-16,-2-11-5 0,2 10-2 0,-2-10-2 15,1 11-24-15,-1-11 26 0,0 0-1 0,2 12-2 16,-2-12-2-16,0 0 1 0,2 11-1 0,-2-11-1 16,0 0-1-16,0 0 2 0,2 12 0 15,-2-12-1-15,0 0 2 0,0 0-15 0,0 0 10 16,0 0 7-16,2 12 4 0,-2-12-18 0,0 0 3 16,0 0 2-16,0 0 3 0,0 0 1 0,0 0 0 15,0 11 0-15,0-11 5 0,0 0-6 0,0 0-5 16,2 13 3-16,-2-13 0 0,0 0 0 0,-2 14 5 15,2-14-4-15,0 0 2 0,0 14-1 0,0-14-2 16,0 0 1-16,0 13 0 0,0-13 1 0,0 0-1 16,0 0 0-16,0 14 1 0,0-14 2 0,0 0 2 15,0 0-18-15,0 0 7 0,0 0-6 0,0 0-9 16,0 0-3-16,0 0 2 0,0 0 6 16,0-15 1-16,0 15 2 0,-2-23 1 0,2 7-21 15,-2-2 31-15,2-3-27 0,0-4 28 0,0-2-16 16,2-6 28-16,2-4-8 0,4-5 0 0,-2 3-1 15,3-1 21-15,0 4 8 0,5 3-19 0,-1 3 22 16,1 4-20-16,6-2 17 0,0 6-26 0,1 1 20 16,0 2-17-16,2 3 16 0,-2 2-31 0,-2 3 21 15,-2 1-20-15,-3 4 12 0,0 2-19 0,-2 3 16 16,-12 1-19-16,16 1 28 0,-16-1-6 0,6 10-1 16,-6-10-16-16,-4 19 1 0,-3-7-22 0,-4 4 13 15,-2 0-9-15,-6 4-3 0,3 0 1 16,-4 0-6-16,5-1-34 0,-3 2 46 0,1-3-33 15,2-1 43-15,5-1-35 0,-2-2 30 0,3 0-14 16,3-1 32-16,-1-4-23 0,2 1 36 0,2 0-30 16,3-10 42-16,0 14-39 0,0-14 39 0,3 14-20 15,-3-14 33-15,9 13-17 0,-1-7 31 0,0-2-22 16,-2 2 23-16,5 0-30 0,-2 0 25 0,2 0-19 16,3-1 31-16,-1 3-10 0,-1-2-1 0,1 1-19 15,2 0 9-15,-2 1-14 0,1 0 4 0,0 0-4 16,-1 0-5-16,1-1-1 0,0 0-19 0,1 2 14 15,1-1-1-15,-2-1-1 0,3 0 1 0,-1-1-4 16,0-1 0-16,0-1-9 0,0 0-5 0,-3-2-20 16,0-1-3-16,-13-1 4 0,23 0-23 0,-12-3 1 15,0 2 1-15,-11 1 8 16,16-7 6-16,-16 7 5 0,12-11-16 0,-12 11 34 16,10-9-20-16,-10 9 28 0,3-11-26 0,-3 11 43 15,4-12 1-15,-4 12 41 0,0-13-10 0,0 13 19 16,-2-13-14-16,2 13 5 0,-4-12-11 15,4 12 2-15,-5-12-18 0,5 12 7 0,-6-12-22 0,6 12 7 16,-5-8-17-16,5 8 2 0,0 0-7 0,-9-6-6 16,9 6 11-16,0 0 0 0,-14 6-9 0,14-6 15 15,-11 11-15-15,5-3 12 0,3 0-19 0,-1 3 14 16,2-2-4-16,2-9-1 0,0 21-1 0,2-10-10 16,2-1-32-16,-1-3-10 0,3 2-8 15,0-1-16-15,2-3 9 0,1-2-15 0,-9-3-5 0,20 4 11 16,-11-6-21-16,1-3 43 0,2 0 17 15,-2-4-42-15,-2 0 67 0,2-1-44 0,-4-1 71 16,-1 1 8-16,-1 1 41 0,0-2-42 0,-3 0 26 16,-1 11-34-16,-1-22 40 0,1 22-27 0,-6-16 25 15,6 16-38-15,-3-13 18 0,3 13-33 0,0 0 26 16,0 0-12-16,0 0 34 0,0 0-18 0,0 0 23 16,0 0-18-16,5 15 15 0,-1-6-16 0,1-1 9 15,0 0-21-15,3 1 15 0,-3-1-20 0,3-1 13 16,-2 1-14-16,3-2 5 0,0-2-62 15,1 0 10-15,-10-4-28 0,21 0 19 0,-10-2-35 16,2-1 35-16,0-3-18 0,-1-2 38 0,-1 0-24 16,-2-1 36-16,1-1-24 0,-4 2 37 0,-2 0-25 15,-4 8 45-15,6-14-30 0,-6 14 30 0,2-11-37 16,-2 11 29-16,0 0-36 0,0 0 32 0,0-13-30 16,0 13 54-16,0 0 4 0,0 0 28 0,0 15-13 15,0-15 39-15,5 16 5 0,-1-8 0 0,2 1-6 16,-1-1-15-16,3 0-7 0,0 1-12 0,3-3-3 15,-1 1-13-15,1-3-5 0,1 1-14 0,1-4-57 16,1-1-36-16,0-1-61 0,1-2 10 0,-1-2-30 16,2-1 36-16,-2-1-32 0,-1-3 72 0,-1 2-24 15,-2-3 56-15,1 1-33 0,-4 1 66 16,-1 1 5-16,-2-3 7 0,-4 11 10 0,0-14 7 16,0 14 12-16,-6-13-1 0,6 13-6 0,-11-6-5 15,11 6-4-15,0 0-28 0,-13 0 49 0,13 0-2 16,-6 10 31-16,1-1-13 0,3 0 45 0,1 3 0 15,0 0 5-15,2 0-15 0,0 1-17 0,1 3-6 16,1-4-19-16,1 4 6 0,0-5-10 0,3 1-2 16,-1-3-6-16,1-2-1 0,0-1-9 0,-7-6-26 15,17 3-38-15,-17-3-2 0,19-7-10 16,-9-1-17-16,1-3 30 0,-3-4-13 0,1-3 29 16,0-3-11-16,-4-3 23 0,-1-1 5 15,-3-3 0-15,-4 1 11 0,-2-5 10 0,-3 3 2 16,-1-1-4-16,-2 5 18 0,4 3-21 0,-2 1 16 15,2 5-25-15,2 2 3 0,0 1-20 0,1 4 3 16,4 9-27-16,-5-13 21 0,5 13-33 0,0 0-22 16,0 0-58-16,12 2-49 0,-3 2-97 0,1 5-109 15,1 0-73-15,4 2-118 0,1 3-560 0,-1-2-755 16</inkml:trace>
  <inkml:trace contextRef="#ctx0" brushRef="#br0" timeOffset="4580.02">15749 3828 743 0,'0'0'674'0,"0"0"-81"0,0 0-49 15,0 0-56-15,-2 10-113 0,2-10-20 0,0 0-104 16,-8 5-18-16,8-5-71 0,-9 5 2 0,9-5-30 16,-13 9-28-16,13-9-20 0,-12 13-16 0,5-6-14 15,1 3-11-15,2-2-7 0,2 1-7 0,2-9-5 16,0 22-6-16,2-10-1 0,4-4-3 0,1 5-1 15,2-3-5-15,1 0 0 0,0-1-2 0,3-2-3 16,0-1-8-16,-2-3-21 0,1 0-34 16,-12-3 19-16,24 0 3 0,-14-4-8 0,3-1-7 15,-4-1 17-15,0 0 2 0,-2-2 17 0,-3-1 2 16,0 0 3-16,-4 9 8 0,-2-21-43 0,-4 10 58 16,-5-1-52-16,-2-3 48 0,-6 2-41 15,-1-4 62-15,-2 5-42 0,-1 1 53 0,6 1-9 16,-2 1-4-16,1 3-8 0,4 0-12 0,0 3-42 15,1 2 53-15,2-1-50 0,11 2 52 0,-17 0-47 16,17 0 50-16,-10 3-57 0,10-3 68 0,0 0-53 16,0 0 42-16,0 0-36 0,3 12 41 0,-3-12-43 15,20 1 46-15,-5-1-49 0,6-3 45 0,4-1-47 16,2-2 43-16,6-1-50 0,-1-2 50 0,-1 0-44 16,0-1 39-16,-2 0-38 0,-3 0 42 15,-5-1-2-15,0 3-3 0,-6 2 1 0,-1-2-3 16,-5 2-8-16,-1 0-5 0,-8 6-2 0,0 0-2 15,0 0 2-15,0 0-6 0,0 0 0 0,-4 9-41 16,0 2 59-16,-1 3-9 0,0 1 64 0,-1 4-33 16,1 3 24-16,-2 0-8 0,3-2 5 0,0 2-9 15,1 0-8-15,0-3-24 0,-1-3 20 0,3 0-11 16,0-4 5-16,-1-2-4 0,2-10-3 0,3 15-2 16,-3-15-16-16,11 4-17 0,-11-4-1 0,23-9-13 15,-10 0 12-15,5-4-18 0,0-4 31 0,2-4-24 16,-3 1 34-16,0-2-29 0,-3 3 31 15,-3-1 30-15,-2 4 6 0,-2 0-6 0,-2 4 1 16,1-3 1-16,-3 6-11 0,-1-1-13 0,-2 10-6 16,3-9 0-16,-3 9 8 0,0 0 48 0,0 0 9 15,0 0 14-15,2 15 31 0,-2-15-16 0,3 19 24 16,-2-6-32-16,2-2 11 0,-2 0-37 0,3 1 5 16,-2-2-43-16,1 0 23 0,-3-10-30 0,6 18 16 15,-6-18-44-15,7 12 1 0,-7-12-46 0,7 6-20 16,-7-6-8-16,13-1 8 0,-13 1 5 0,14-7 16 15,-14 7 4-15,14-8 16 0,-6 2 1 0,-8 6 19 16,11-11 7-16,-11 11 22 0,11-11-5 0,-11 11 4 16,8-6-18-16,-8 6 1 0,0 0-12 0,11-4 7 15,-11 4 4-15,0 0 15 0,9 8-16 16,-9-8 13-16,7 10-12 0,-7-10 13 0,8 13-12 16,-8-13 10-16,12 12-75 0,-5-6-122 0,3-2-110 15,1-1-170-15,-1 1-139 0,4-4-184 16,-1 0-546-16,2-1-932 0</inkml:trace>
  <inkml:trace contextRef="#ctx0" brushRef="#br0" timeOffset="5580.01">16602 3712 160 0,'0'0'890'0,"0"0"-171"15,0 0-86-15,0 0-66 0,0 0-57 0,0 0-65 16,0 0-70-16,1-13-88 0,-1 13-64 0,0 0-49 15,0 0-27-15,0 0 4 0,0 0-31 0,-1 15-8 16,1-15-30-16,1 15-6 0,2-4-21 0,-1 0-6 16,2 4-12-16,2-3 2 0,1 2-16 0,0 1 9 15,2-1-14-15,4 1 2 0,-3 0-23 0,2-4-12 16,1-2-41-16,-2-1 7 0,1 0-37 0,-2-4 5 16,0 0-58-16,-10-4 33 0,19 1-66 0,-19-1 54 15,19-5 19-15,-11 1 12 0,-1-2-32 16,-1-2 76-16,-1 1-42 0,-5 7 75 0,6-14-38 15,-6 14 103-15,2-16-32 0,-2 16 60 0,-2-15-27 16,2 15 57-16,-3-14-3 0,3 14 31 0,-2-15-4 16,2 15 10-16,-2-11-27 0,2 11 17 0,-1-14-9 15,1 14-19-15,0-11-15 0,0 11-30 0,5-14-7 16,-5 14-16-16,12-13-9 0,-1 5-21 0,3 1-38 16,0 0-20-16,5-2-22 0,0 0-5 0,3 2-2 15,-2 2 5-15,-1-3 10 0,-1 3 8 0,-2 1 10 16,-1-1 6-16,-3 1-3 0,-1 1 6 0,-1 0-6 15,-10 3-3-15,14-3 3 0,-14 3 11 16,0 0 5-16,14 0 6 0,-14 0 3 0,0 0 3 16,3 13 2-16,-3-13 2 0,-4 15-26 0,0-3 37 15,-2-2-31-15,-3 3 37 0,1 0-26 16,0 4 31-16,-3-1-28 0,1 0 29 0,-1-2-26 16,0 1 27-16,2-2-26 0,0-2 26 0,0 1-30 15,3-3 29-15,1-2-27 0,0 0 27 0,5-7-23 16,-7 11 22-16,7-11-27 0,0 0 27 15,0 0-25-15,0 0 18 0,0 0-21 0,9 5 22 0,-9-5-23 16,10-3 28-16,-10 3-31 0,14-4 31 16,-14 4-29-16,16-7 29 0,-16 7-29 0,19-6 32 0,-10 1-25 15,1 2 35-15,-1-2-27 0,1 1 25 16,-1-1-28-16,1 2 29 0,-2-3-30 0,1 2 26 0,0-1-27 16,-9 5 23-16,14-10-27 0,-7 4 22 15,-7 6-44-15,12-10 20 0,-5 3-41 0,-7 7 43 16,9-11-1-16,-9 11-10 0,7-13 18 0,-7 13-2 15,8-12-1-15,-8 12 0 0,5-13 8 0,-5 13 2 16,3-12 8-16,-3 12 2 0,1-10 13 0,-1 10 5 16,1-11 1-16,-1 11-4 0,0 0-6 0,3-12-12 15,-3 12-4-15,0 0-8 0,0 0 3 0,0 0 0 16,4-8-17-16,-4 8 18 0,0 0-6 0,10 6 9 16,-10-6-1-16,10 10-34 0,-2-4 7 0,-1 1-43 15,6 2 17-15,-3-2-66 0,4 1 31 0,-2 2-61 16,1-1 63-16,2-1-3 0,-2 2-14 15,1-3 4-15,-3 2 14 0,1 0 14 0,-3-2 16 16,-2 0 12-16,-1 1 17 0,-6-8 33 0,3 13 28 16,-3-13 32-16,2 12 20 0,-2-12-4 0,-2 11-9 15,2-11-3-15,0 0 7 0,0 14 13 0,0-14 6 16,0 0-35-16,7 7 7 0,-7-7-38 0,0 0 5 16,18-3-34-16,-9 0-11 0,5-4-51 15,-1 2 29-15,2-4-37 0,2 0 39 0,-2-2-51 16,0-1 54-16,-1-1-43 0,-2 1 63 0,-3 1 3 15,1-1 26-15,-5 0 2 0,-1 2-6 0,-2 1-9 16,-2 9 11-16,0 0 0 0,-2-14 26 16,2 14 3-16,0 0 7 0,-14 6 24 0,6 1 19 0,2 2-23 15,-1 2-1-15,-1 2-21 0,1 0 1 16,2 2-17-16,1 2-2 0,0-2-11 0,2 2 3 16,3-1-10-16,1 0-1 0,2 0-8 0,3-2-43 15,1-1-48-15,2-3-50 0,0-2-99 0,1-4-144 16,-1-1-117-16,-10-3-147 0,25-3-68 0,-12-6-349 15,1 1-667-15</inkml:trace>
  <inkml:trace contextRef="#ctx0" brushRef="#br0" timeOffset="5718.11">17615 3673 326 0,'-4'-12'439'0,"2"2"-65"16,2 10-41-16,-5-16-41 0,5 16-28 0,-5-14-20 16,5 14-33-16,-4-12-25 0,4 12-28 15,0 0-29-15,-3-13-28 0,3 13-19 0,0 0-12 16,0 0-12-16,0 0-43 0,0 0-87 0,0 0-115 15,0 0-149-15,12-3-511 0,-12 3-392 0</inkml:trace>
  <inkml:trace contextRef="#ctx0" brushRef="#br0" timeOffset="6715.75">17848 3721 361 0,'0'0'769'0,"-12"5"-87"0,12-5-21 15,-10 2-117-15,10-2-19 0,0 0-83 16,-14 3-51-16,14-3-99 0,0 0-45 0,-13 1-65 16,13-1-31-16,0 0-54 0,-13 3-40 0,13-3-33 15,-8 6-22-15,8-6-23 0,-8 10-10 0,8-10-31 16,-5 16 11-16,5-16-42 0,-2 21 18 0,2-21-71 16,3 19 40-16,0-9-15 0,-3-10-8 0,7 17-10 15,0-9 20-15,1-4-19 0,2 2 39 0,-1-3 3 16,-9-3 35-16,20 2 11 0,-20-2 43 0,23-3 40 15,-13 1 31-15,-1-4 21 0,-9 6 30 0,17-8-13 16,-17 8 54-16,11-11-59 0,-11 11 45 0,8-13-2 16,-8 13 33-16,5-10-8 0,-5 10 33 15,4-10 8-15,-4 10 0 0,0 0 19 0,4-12-34 16,-4 12 9-16,3-9-32 0,-3 9-41 0,6-7-62 16,-6 7 0-16,7-13-64 0,-7 13-39 0,12-13-48 15,-5 5-75-15,1-3-17 0,1 2-20 0,-1-4-31 16,1 2 1-16,-2-4 22 0,1 1-12 15,-2-3 15-15,0 1 38 0,-1-1 34 0,-3 0 17 16,0 2 60-16,-1 0 78 0,0 1 37 0,-1 2 40 16,1 2 2-16,-1 10 8 0,2-21-28 0,-2 21-9 15,2-13-37-15,-2 13 9 0,0 0-4 0,0 0 83 16,0 0 41-16,10 2 8 0,-6 6-4 0,1 4 24 16,1 4 5-16,2 2-49 0,-1 2 11 15,-1 2-23-15,2 1-26 0,1 3-21 0,-2-2-15 16,0-2-27-16,-1 0-33 0,-1 2-70 0,0-2-27 15,-2-2-36-15,-3-2-15 0,-1 0-26 0,-6-1-39 16,0 0-11-16,-4-1-30 0,0-4-32 0,1 1-32 16,-2-6-11-16,-2 2-9 0,0-3 27 0,-1-2 18 15,2-1 71-15,1 0 24 0,0-2 55 0,0 1 15 16,12-2 75-16,-19 1 44 0,19-1 67 0,-17-1 24 16,17 1 21-16,-14-3 21 0,14 3 24 0,-10-6 9 15,10 6-72-15,-6-7 34 0,6 7-68 0,1-15 28 16,4 6-66-16,4-3 40 0,4-1-58 15,2 0 33-15,6-5-83 0,2 2 18 0,6-5-1 16,2-1-5-16,2 1-7 0,0-1 11 0,-1 2 5 16,1-2 10-16,-3 0-2 0,-5 0 7 15,-3 3 6-15,-3-1 21 0,-3 1 1 0,-3 1 5 16,-3 1-11-16,-4-1 0 0,-1 3-10 0,-2 0 8 16,-1 2-10-16,-2 1 23 0,0 12-24 0,-2-19 5 15,2 19-9-15,-7-10 4 0,7 10-9 0,0 0 11 16,-15 0 9-16,8 6 32 0,-1 5-4 15,0 2 31-15,0 5 12 0,-1 5 0 0,3 5-5 16,-2 4-26-16,2 1 27 0,2 1-28 0,-1 1 8 0,1-1-27 16,2 0 10-16,0-5-24 0,5 5 8 0,2-3-20 15,0-2-32-15,4-2-18 0,2-4-26 16,3-5-17-16,1-4-9 0,2-1-14 0,-1-8-28 16,3 0-6-16,0-4 4 0,0-2 15 0,4-2 10 15,1-3 20-15,-2-3 12 0,0 0 16 0,-2-2 16 16,-3 0 10-16,1 0 77 15,0 0-34-15,-5 2 89 0,-1 1-37 0,0-2 54 0,-3 2-50 16,-3 0 28-16,-1 1-35 0,-5 7 37 0,3-10-15 16,-3 10 44-16,0 0 4 0,-5-11 4 0,5 11-4 15,0 0-10-15,-12-1-3 0,12 1 23 16,-7 6-3-16,7-6-24 0,-4 14 22 0,4-14-33 0,1 19-3 16,3-8-34-16,4 1 12 0,4 3-39 15,4-2 13-15,7-1-78 0,2 1-78 0,3-3-66 16,2-1-94-16,2-5-40 0,-3-1-113 0,-1-3-89 15,3-1-157-15,1-5-652 0,-5 0-923 0</inkml:trace>
  <inkml:trace contextRef="#ctx0" brushRef="#br0" timeOffset="19111.27">10937 5875 495 0,'0'0'451'0,"0"0"-23"0,0 0-62 15,0 0-20-15,0 0-57 0,9-3-41 0,-9 3-34 16,0 0-25-16,0 0-22 0,0 0-22 0,0 0-17 16,0 0-17-16,6-8-16 0,-6 8-15 0,0 0-9 15,0 0-2-15,0 0-1 0,0 0-6 0,0 0-8 16,0 0-5-16,0 0-10 0,0 0-3 0,0 0-13 15,1-11 0-15,-1 11-2 0,0 0-2 0,0 0-10 16,0 0 3-16,0 0-8 0,-7-6-1 0,7 6-1 16,0 0-4-16,0 0 1 0,-8-5 1 15,8 5-2-15,0 0 0 0,-12-3 0 0,12 3 0 16,-12-1-2-16,12 1 2 0,-14 0-6 0,14 0 5 16,-19 1-1-16,19-1 1 0,-21 3-1 0,8 0 1 15,2-1 2-15,-3 4-1 0,0-2-1 0,-2 0 1 16,3 2 3-16,-1 0-3 0,0 2 1 0,1-1-5 15,1 2-1-15,0-1 3 0,1 0-5 0,1 2 3 16,1-1 2-16,2 2 2 0,2-1-51 0,0 0 62 16,4 0-52-16,1-10 64 0,1 22-53 15,4-11 59-15,0 0-56 0,3 0 58 0,0 0-52 0,3 0 54 16,-1-1-54-16,2-3 55 0,2 3-46 16,-1-3 50-16,2-1-58 0,-1-2 57 0,3 1-58 15,-2-1 65-15,1-2-66 0,1 0 57 0,2 0-59 16,-2-4 49-16,2 0-56 0,0 0 47 0,1-1-51 15,1-3 52-15,1 1-51 0,-2-3 58 0,2 0-55 16,0-1 61-16,-2 1-17 0,1-3 15 16,-1 2 7-16,-2-1-1 0,1 0 5 0,-2-2 6 15,1 3-1-15,-3 0 6 0,-3 2 1 0,-1-1 0 16,1 1-43-16,-5 2 51 0,1-2-47 0,0 1 55 16,-1 0-59-16,-7 6 47 0,10-9-66 0,-10 9 54 15,4-8-62-15,-4 8 50 0,0 0-57 0,0 0 51 16,-4-9-51-16,4 9 52 0,0 0-56 15,-17 3 54-15,17-3-55 0,-20 8 51 0,9-3-51 16,-1 1 30-16,1 1-39 0,-3 0 50 0,2 2-42 16,0-3 24-16,1 1-64 0,1 0 59 0,0-1-58 15,2 1 58-15,8-7-53 0,-11 11 63 0,11-11-51 16,-8 10 59-16,8-10-58 0,-6 9 56 0,6-9-55 16,0 0 66-16,0 0-58 0,0 0 59 0,5 7-53 15,-5-7 62-15,0 0-49 0,0 0 54 0,0 0-52 16,13-1 53-16,-13 1-36 0,0 0 57 0,0 0-57 15,11-6 57-15,-11 6-57 0,0 0 51 0,0 0-62 16,0 0 51-16,10-2-64 0,-10 2 53 16,0 0-57-16,0 0 62 0,11 2-53 0,-11-2 56 15,10 6-59-15,-10-6 61 0,12 4-50 0,-12-4 52 16,17 7-56-16,-7-4 61 0,-1 2-58 0,2-2 47 16,0 1-47-16,1-1 54 0,-2 0-53 0,1-2 55 15,-11-1-58-15,23 5 55 0,-23-5-54 16,21 1 52-16,-21-1-50 0,18 2 53 0,-18-2-51 15,14-2 51-15,-14 2-37 0,14-3 52 0,-14 3-57 16,10-7 52-16,-10 7-40 0,8-12 47 16,-8 12-48-16,5-17 68 0,-3 6-67 0,0 1 60 0,1 0-25 15,0-3 47-15,-1 1-44 0,0 0 30 0,0 0-13 16,1-1 35-16,-2 1-36 0,2 0 13 16,-1-1-27-16,0 1 33 0,0-1-28 0,-1 3-12 15,2 0 22-15,-2-2 9 0,-1 12-29 0,5-19 7 16,-5 19-25-16,2-17-6 0,-2 17-3 0,2-13 13 15,-2 13-23-15,3-12 19 0,-3 12-9 0,0 0-21 16,1-14 21-16,-1 14-19 0,0 0 17 0,0 0-22 16,-3-11 20-16,3 11-20 0,0 0 20 0,0 0-23 15,-16 1 16-15,16-1-13 0,-9 5 17 0,2 1-18 16,7-6 17-16,-11 14-17 0,6-4 19 0,0-1-22 16,2 4 18-16,-1-2-32 0,3 1 18 0,0 3-22 15,1-2 22-15,1 2-22 0,3 1 29 0,-1-1-29 16,0-1 12-16,4 1-35 0,-2-2-1 15,2-1-9-15,0 0 2 0,-1-2 12 0,1 1 12 16,0-5 10-16,-2 2 1 0,-5-8 9 0,11 11 7 16,-11-11 5-16,11 4 1 0,-11-4 3 0,13-3 39 15,-13 3-29-15,11-9 46 0,-5 1-18 0,-1-3 35 16,0-2-16-16,-1-2 38 0,-1 0-11 0,1-1 21 16,-1 0 18-16,0-1-11 0,-2 0-4 0,0 3 10 15,0 1-4-15,1-1-22 0,-2 3-2 0,3-1-30 16,-3 12 0-16,2-18-20 0,-2 18-1 0,1-14-23 15,-1 14 3-15,1-13-11 0,-1 13-4 0,0 0-7 16,4-11 9-16,-4 11-6 0,0 0 0 0,0 0-20 16,8 5-8-16,-8-5-9 0,4 8-11 0,-4-8 4 15,4 12-22-15,-4-12-2 0,6 18-16 16,-6-18-5-16,4 19-16 0,-2-9 26 0,-2-10-28 16,2 21 33-16,-2-21-36 0,1 20 25 0,-1-20-60 15,1 19 38-15,-1-19-59 0,1 16 56 0,-1-16-62 16,2 15 54-16,-2-15-48 0,2 13 51 0,-2-13-10 15,4 12 4-15,-4-12 1 0,3 10-16 0,-3-10-46 16,6 8-82-16,-6-8-80 0,11 4-76 0,-11-4-354 16,16-2-298-16</inkml:trace>
  <inkml:trace contextRef="#ctx0" brushRef="#br0" timeOffset="19527.11">12014 5897 365 0,'0'0'564'0,"-12"10"-60"0,12-10-55 15,-11 7-47-15,11-7-61 0,-8 7-32 0,8-7-100 16,-10 4 26-16,10-4-96 0,0 0 27 0,-10 6-83 16,10-6 36-16,0 0-75 0,-5 5 38 0,5-5-67 15,0 0 49-15,-8 7-65 0,8-7 51 0,0 0-57 16,-7 11 53-16,7-11-60 0,-6 10 57 15,6-10-61-15,-6 9 55 0,6-9-58 0,-6 11 56 16,6-11-60-16,-4 9 60 0,4-9-56 0,0 0 59 16,1 13-49-16,-1-13 47 0,9 4-47 0,-9-4 43 15,14-1-62-15,-3-2 55 0,1-2-74 0,1-1 60 16,-2-3-2-16,5-3-7 0,-1-1 15 0,-1 0 21 16,-1-3 6-16,-1 1 27 0,-1 0 24 0,-2-2-38 15,-2 1 45-15,-3 0-31 0,-3-2 43 0,-1 1-30 16,-2 1 27-16,-6-2-36 0,-1-2 21 0,-1 3-23 15,-5-1 10-15,-2 0-32 0,1 5 9 0,-1-1-30 16,0 1 9-16,-2 3-25 0,5 2 11 0,0 1-40 16,0 1-36-16,2 0-123 0,1 1-59 15,11 5-81-15,-15-5-134 0,15 5-129 0,0 0-626 16,0 0-812-16</inkml:trace>
  <inkml:trace contextRef="#ctx0" brushRef="#br0" timeOffset="20727.43">12247 5775 556 0,'-8'11'582'0,"2"1"-65"0,3-1-56 16,-3-2-81-16,3 1-65 0,1 0-41 0,0 0-43 16,2-10-15-16,0 21-71 0,3-12 35 0,-1 1-63 15,2-1 40-15,2 1-81 0,-2-1 41 0,4 0-75 16,-2 0 30-16,1-2-54 0,-1 0 45 0,3 0-57 15,-3-1 49-15,2-1-63 0,1 0 57 0,1-2-58 16,-10-3 58-16,17 2-62 0,-17-2 47 0,19-5-59 16,-9 0 51-16,1-2-54 0,-1-3 48 0,-1-3-46 15,-3 2 54-15,4-3-54 0,-6 5 78 0,1-2-5 16,-1 1 46-16,0 1-31 0,-4 9 20 0,4-16-41 16,-4 16 19-16,1-14-47 0,-1 14 23 15,0 0-40-15,0 0 31 0,0 0-36 0,0 0 27 16,0 0-26-16,0 0 26 0,0 0-26 0,10 17 34 0,-4-9-34 15,0 4 33-15,3 1-31 0,3-2 33 16,1 2-29-16,1-1 5 0,1-1-1 0,-2-3 1 16,3-2-39-16,0-2-48 0,0-2 4 0,-3-2-81 15,3-4 26-15,-1-2-80 0,-1-1 63 0,-1-3 17 16,-1-5 27-16,-1 1 26 0,-4-4 17 0,-1-3 53 16,-1-1 26-16,-2 1 38 0,-3 0 45 0,-2 1 20 15,0-1-18-15,-2-2 38 0,-2 4-41 0,1 3 28 16,-1 1-56-16,0 2 24 0,1 4-56 0,0-1 12 15,5 10-34-15,-7-9 28 0,7 9-35 0,0 0 34 16,0 0-33-16,-9 7 36 0,9-7-34 16,-2 16 50-16,2-16-10 0,0 23 22 0,0-11-24 15,0 2 6-15,0-2-21 0,0 3 11 0,0-3-28 16,0-1 3-16,-2 1-30 0,2-12 21 0,-2 20-20 16,2-20 23-16,0 15-20 0,0-15 24 15,0 0-22-15,-4 14 21 0,4-14-22 0,0 0 22 16,0 0-24-16,0 0 23 0,-8 4-24 0,8-4 25 15,0 0-13-15,0 0 23 0,-13-3-17 0,13 3 16 16,0 0-19-16,0 0 9 0,-12-3-21 16,12 3 12-16,0 0-18 0,0 0 20 0,0 0-22 0,-13 3 24 15,13-3-33-15,0 0 31 0,0 0-19 16,-2 10 20-16,2-10-17 0,0 0 20 0,0 0-16 16,2 11 19-16,-2-11-20 0,0 0 7 0,0 0-3 15,6 9 6-15,-6-9-7 0,0 0 10 0,0 0-26 16,12 2 32-16,-12-2-21 0,0 0 18 0,14-2-19 15,-14 2 16-15,13-2-23 0,-13 2 20 0,13-1-22 16,-13 1 22-16,11-2-21 0,-11 2 18 0,0 0-19 16,19 2 30-16,-19-2-34 0,11 1 25 0,-11-1-23 15,11 6 23-15,-11-6-19 0,13 9 22 0,-8-2-20 16,1 0 24-16,0 1-16 0,-2 1 23 0,-1-1-28 16,1 3 25-16,0-2-23 0,0 1 9 0,-1 1-6 15,1-2 6-15,-1 1 3 0,1 0 1 16,-4-10-9-16,9 16 6 0,-7-7-2 0,5-2-16 0,-7-7-18 15,10 9-12-15,-10-9-13 0,13 4-18 16,-13-4-6-16,18-4-3 0,-7-1 47 0,-3-2-40 0,4 0 39 16,-1-4-22-16,-2 3 64 0,1-5-52 15,0 1 62-15,-1-1-45 0,0 1 66 0,-1-2-46 16,-2 0 58-16,1 0-41 0,-3 0 42 0,3 2-16 16,-5-3 26-16,1 3-42 0,-3 1 50 0,0-2-22 15,0 13 16-15,0-22-35 0,0 22 18 0,-5-19-31 16,5 19 19-16,-5-14-29 0,5 14 20 0,-5-13-32 15,5 13 23-15,-6-8-25 0,6 8 24 0,0 0-28 16,-13 0 26-16,13 0-26 0,-10 8 31 0,4 1-23 16,1-1 20-16,-1 5-18 0,1-1 21 15,-2 1-26-15,3 1 29 0,-1 1-32 0,3-1 19 16,-2 0-23-16,2-1 24 0,0-3-29 0,2 2 27 16,0-12-33-16,4 17-1 0,-4-17 2 0,4 16 29 15,-4-16-41-15,11 5 38 0,-11-5-40 0,12 2 44 16,-12-2-27-16,13-6 42 0,-7 0-31 0,-1-2 42 15,3 0-15-15,-4-3 40 0,0 1-13 0,-2-2 35 16,0 2-22-16,-2-2 16 0,0 12-29 0,0-19 9 16,0 19-28-16,-2-16 6 0,2 16-32 15,0 0 21-15,0-11-20 0,0 11 16 0,0 0-11 16,5 9 8-16,1-2-3 0,2 0 0 0,2 4 3 16,-1-2 17-16,5 3-17 0,2 0 15 15,0 0-17-15,1-4 12 0,-3 0-71 0,3-2-21 16,-2-2-107-16,0-3-21 0,1-1-128 0,-1-2-23 15,1-4-82-15,-1-3-79 0,-3-4-48 0,1-2-363 16,-4-4-501-16</inkml:trace>
  <inkml:trace contextRef="#ctx0" brushRef="#br0" timeOffset="20928.95">13142 5434 383 0,'-9'-24'610'0,"2"4"-8"0,1 2-47 16,1 5-72-16,-1-1-74 0,2 3-81 0,0 3-65 15,4 8-26-15,-4-9 0 0,4 9 37 16,0 0-10-16,0 0 0 0,2 19 0 0,2-3-18 0,0 3-29 15,-2 5-25-15,4 7 3 0,-1 3-25 16,3 6-22-16,0 2-52 0,-4 1 7 0,3-3-37 16,-1 1-67-16,-4-4-45 0,1-4-56 0,-3-5-45 15,0 0-62-15,0-3-44 0,0-3-51 0,0-4 21 16,-3-2-72-16,3-3 13 0,-2-2-123 0,2-11-34 16,-4 14-50-16,4-14-406 0,0 0-540 0</inkml:trace>
  <inkml:trace contextRef="#ctx0" brushRef="#br0" timeOffset="21742.17">13005 5782 484 0,'-7'-12'514'0,"7"12"-17"0,0 0-34 16,7-13-24-16,-7 13-59 0,16-7-18 15,-3 4-1-15,3-2-63 0,4-1 22 0,5 1-48 0,6-4-16 16,-2 3-30-16,3-3-20 0,-1 0-44 16,-2 0-26-16,-6 2-28 0,0-1-19 0,-4 2-19 15,-2 2-10-15,-2-1-23 0,-3 1-12 0,-1 1-30 16,-11 3 12-16,11-2-18 0,-11 2 14 0,0 0-12 15,7 9 15-15,-7-9-22 0,2 13 22 0,-2-13-13 16,-2 19 8-16,4-7-9 0,0 2 12 0,-2 1-9 16,5 0 11-16,-3-1-11 0,4 3 15 0,-1-2-11 15,2 1 12-15,0-4-12 0,-1 1 14 16,3 0-17-16,1-4 0 0,-2-2-49 0,-1-1-1 16,2-3-63-16,3 0 32 0,-12-3-44 0,17-3 43 15,-7-2-53-15,-2-1 75 0,1 1-37 0,-5-3 71 16,2 1-34-16,-6 7 91 0,6-13-4 0,-6 13 52 15,4-12-18-15,-4 12 34 0,0 0-37 0,-2-16 14 16,2 16-39-16,0 0 5 0,0 0-19 0,0 0 27 16,0 0 9-16,0 0 27 0,0 0 3 0,0 0 44 15,0 0-5-15,13 10-18 0,-13-10-19 0,15 11-12 16,-7-4-9-16,1-3-15 0,3 0 0 0,-2 1-13 16,-1-1 2-16,1-1-18 0,-10-3-31 0,17 3-45 15,-17-3-47-15,17-3-13 0,-17 3-39 0,11-9 34 16,-11 9-33-16,4-17 45 0,-4 17-36 0,0-23 65 15,-4 10-24-15,-3-1 68 0,0-1-43 16,-4 0 67-16,0 1-52 0,-1 2 65 0,-1 2-41 16,2 1 52-16,-1 0-38 0,3 2 38 0,1 0-45 15,-2 3 55-15,10 4-48 0,-11-7 60 0,11 7-36 16,0 0 53-16,0 0-33 0,0 0 51 0,0 0-31 16,-9 3 31-16,9-3-24 0,0 0 20 0,11 6-29 15,-11-6 15-15,12 4-26 0,-12-4 14 0,17 0-27 16,-17 0 22-16,21-3-29 0,-10 1 22 0,0-1-34 15,1 0 21-15,-1-1-22 0,0 2 21 0,-2-4-27 16,0 2 29-16,-9 4-30 0,18-6 25 0,-18 6-28 16,13-4 27-16,-13 4-35 0,9-4 33 15,-9 4-33-15,0 0 27 0,16 1-19 0,-16-1 45 16,9 9-1-16,-9-9 43 0,10 14-2 0,-6-7 18 16,2 1-9-16,-1 2-9 0,1-1-11 0,-1 1-3 15,0 0-15-15,1-1-1 0,-1 1-9 0,1 0 0 16,-1-2-9-16,-1 1-2 0,3-2-22 0,-7-7-16 15,9 11-40-15,-9-11-26 0,9 4-24 0,-9-4 22 16,12-2-20-16,-12 2 50 0,13-8-22 0,-7 0 54 16,-1 1-8-16,-5 7 76 0,9-14 10 0,-9 14 42 15,5-14 0-15,-5 14 32 0,2-11 26 16,-2 11-1-16,0 0-6 0,2-14-40 16,-2 14-8-16,0 0-22 0,0 0 49 0,0 0-12 15,13-2 48-15,-13 2 1 0,18 8-22 0,-7-4-39 16,3 2 4-16,-1-2-19 0,3 1-31 0,-2 1 2 15,0-2-17-15,-1-1-89 0,-2 0-82 0,-11-3-74 16,18 3-80-16,-18-3-78 0,11-5-270 0,-11 5-139 16,0 0-812-16,0-16-1238 0</inkml:trace>
  <inkml:trace contextRef="#ctx0" brushRef="#br0" timeOffset="21913.08">13542 5363 212 0,'0'0'722'0,"0"0"-163"0,-10-4 6 0,10 4-136 15,0 0-53-15,-6-8-127 0,6 8-2 0,0 0-158 16,-4-10-66-16,4 10-217 0,0 0-103 0,8-12-140 16,-8 12-368-16,14-8-332 0</inkml:trace>
  <inkml:trace contextRef="#ctx0" brushRef="#br0" timeOffset="22460.09">14346 5471 323 0,'5'9'617'16,"-5"-9"-82"-16,0 0-52 0,0 0-51 0,0 0-72 15,0 0-49-15,4 11-84 0,-4-11 36 0,0 0-81 16,2 9 51-16,-2-9-87 0,0 0 31 0,2 15-73 16,-2-15 38-16,0 13-56 0,0-13 24 15,-2 13-54-15,2-13 23 0,-2 18-48 0,2-18 28 16,0 17-49-16,0-17 38 0,0 19-40 0,2-9 32 16,-2-10-39-16,2 18 35 0,3-10-37 0,-5-8 33 15,9 15-36-15,-9-15 20 0,7 10-18 0,-7-10 25 16,11 5-35-16,-11-5-9 0,0 0-39 0,16-2 52 15,-9-5-40-15,-3 0 50 0,-4 7-38 0,7-16 46 16,-4 7-34-16,-3 9 71 0,4-16-19 0,-4 16 48 16,2-13-7-16,-2 13 34 0,0-13-18 0,0 13-6 15,0 0-31-15,0-12 4 0,0 12-21 0,0 0 15 16,0 0 7-16,0 0 23 0,0 0-7 0,13 1-5 16,-13-1-11-16,11 6-5 0,-11-6-12 0,16 9 0 15,-8-5-7-15,2 2-5 0,-1 0-5 0,0-1-8 16,0-2-34-16,-2 2-20 0,4-2-27 15,-11-3-3-15,16 6-43 0,-16-6 24 0,15 1-33 16,-15-1 32-16,16-4 1 0,-16 4 46 0,11-4-18 16,-11 4 40-16,9-7-20 0,-9 7 57 0,7-6-6 15,-7 6 40-15,0 0-17 0,7-8 15 0,-7 8-22 16,0 0 7-16,0 0-23 0,7-4 19 0,-7 4-24 16,0 0 38-16,0 0-17 0,11 4 21 0,-11-4-20 15,0 0 12-15,12 3-19 0,-12-3 9 0,0 0-93 16,11 3-67-16,-11-3-211 0,0 0-114 0,10-6-177 15,-10 6-642-15,7-7-885 0</inkml:trace>
  <inkml:trace contextRef="#ctx0" brushRef="#br0" timeOffset="22627.32">14349 5376 639 0,'0'0'700'16,"-17"0"-89"-16,17 0-137 0,0 0-37 0,-13-4-131 15,13 4-15-15,0 0-106 0,0 0-11 0,2-12-177 16,-2 12-70-16,5-7-178 0,-5 7-53 0,12-7-125 16,-4 2-439-16,3 0-420 0</inkml:trace>
  <inkml:trace contextRef="#ctx0" brushRef="#br0" timeOffset="23176.03">15076 5474 634 0,'0'0'554'0,"-16"1"-25"15,16-1-28-15,-15 0-59 0,15 0-88 0,-14 0 8 16,14 0-97-16,-10-1 11 0,10 1-98 0,0 0 12 15,-19 0-89-15,19 0 19 0,0 0-72 0,-12 3 39 16,12-3-64-16,-11 4 42 0,11-4-56 16,-9 8 43-16,9-8-59 0,-9 9 51 0,9-9-58 15,-8 12 50-15,8-12-54 0,-5 13 46 0,5-13-42 16,-1 13 49-16,1-13-49 0,2 14 50 0,5-7-49 16,-2 0 43-16,0 1-52 0,3-2 55 0,-3 2-54 15,2-2 47-15,0 0-52 0,-1 2 37 0,-6-8-50 16,9 15 48-16,-9-15-40 0,4 15 53 0,-4-15-56 15,-1 17 56-15,-4-9-48 0,1 2 54 0,-3 0-53 16,-2 0 50-16,-2 0-54 0,0-1 56 0,0 1-41 16,-3-2 41-16,3 0-48 0,-1-2 48 0,3 0-52 15,-1 0 47-15,0-3-87 0,10-3 4 0,-13 4-62 16,13-4-47-16,0 0-50 0,0 0-31 16,-8-6-92-16,8 6-88 0,6-11-78 0,0 3-346 15,3 0-401-15</inkml:trace>
  <inkml:trace contextRef="#ctx0" brushRef="#br0" timeOffset="23492.31">15067 5589 226 0,'0'0'474'0,"0"0"-74"0,0 0-47 0,0 0-36 16,0 0-8-16,0 0-60 0,11 9-52 0,-11-9-41 15,16 0-29-15,-16 0-23 0,23-4-20 0,-10 2-17 16,2-2-12-16,-1 1-13 0,0-3-13 0,-1 3 7 15,-3-1 22-15,0-2 23 0,-3-1-14 16,-7 7-1-16,9-11 20 0,-9 11 26 0,-3-12-28 16,3 12 96-16,-15-8-23 0,1 1 48 0,-3 3-55 15,0 1 7-15,1 0-89 0,-3 2 51 0,2 1-51 16,0 3 15-16,1 0-36 0,-1 3 31 0,4 0-26 16,1 1 24-16,3 1-15 0,1 3 45 0,2 1-14 15,6-2 7-15,0 0-15 0,3 2-9 0,4 0-16 16,2 0-6-16,0-2-11 0,2-1-6 0,0 0-29 15,4 0-71-15,0-4-107 0,-1-1-47 0,3 0-147 16,-4-3-49-16,0-1-131 0,0-1-124 0,4-3-421 16,-4 0-706-16</inkml:trace>
  <inkml:trace contextRef="#ctx0" brushRef="#br0" timeOffset="24025.83">15471 5504 238 0,'0'0'612'0,"-13"-8"-71"0,5 3-36 16,-1 0-13-16,-1 0-101 0,2 2 32 16,-2-2-107-16,10 5-3 0,-16-7-106 0,16 7 7 15,-13-6-91-15,13 6 5 0,-13-3-62 16,13 3 26-16,0 0-62 0,-13 6 41 0,13-6-53 16,-5 10 42-16,5-10-54 0,-4 16 51 0,4-16-55 15,4 20 38-15,-2-8-44 0,4 1 34 0,-2 0-37 16,3-1 41-16,2 1-38 0,3-1 34 0,-2-4-37 15,3 3 31-15,-2-3-50 0,2 1 9 0,1-4-88 16,-2 0 31-16,0-3-25 0,1 0-14 0,-13-2-21 16,26-3-12-16,-12-1-17 0,1-2 3 0,0-2 11 15,2-2 25-15,-1-1 27 0,-1 0 22 0,-2-1 16 16,-2 0 14-16,-1 2 9 0,-2-3 3 0,0 1 6 16,-2 3 13-16,-1-1 13 0,-1 2 9 0,0-1-1 15,-4 9 9-15,6-14 14 0,-6 14 9 0,4-11 6 16,-4 11 9-16,0 0 9 0,-1-14 23 0,1 14 17 15,-7-8-32-15,7 8 72 0,-11-4-58 16,-1 1 42-16,2 0-75 0,-1 2 44 0,-3 1-67 16,1 0 46-16,-2 0-65 0,2 0 46 0,-1 0-56 15,1 3 40-15,1 1-50 0,1-1 44 0,2 1-51 16,2 2 53-16,2 2-51 0,5-8 54 0,-5 16-52 16,5-16 48-16,5 17-52 0,2-8 74 0,2 2-68 15,0-3 68-15,1 3-53 0,0-1 43 0,0-1-58 16,0 0 48-16,-1-1-53 0,-2 0 50 0,-1-1-52 15,-6-7 58-15,10 13-45 0,-10-13 44 0,0 14-54 16,0-14 51-16,-6 11-50 0,-1-4 46 0,0-1-51 16,-2 0 49-16,1-1-57 0,-1 1-4 15,2-1-114-15,-1-1-11 0,8-4-94 0,-13 9-100 16,13-9-157-16,-7 5-583 0,7-5-708 0</inkml:trace>
  <inkml:trace contextRef="#ctx0" brushRef="#br0" timeOffset="24198.54">15954 5622 752 0,'0'0'711'0,"-4"13"-90"16,4-13-123-16,-4 11-50 0,4-11-67 0,0 0-43 15,-5 10-118-15,5-10-100 0,0 0-229 0,-9 5-165 16,9-5-261-16,0 0-456 0,-13-5-588 0</inkml:trace>
  <inkml:trace contextRef="#ctx0" brushRef="#br0" timeOffset="33077.91">10469 4967 143 0,'0'0'543'16,"0"0"-101"-16,1-10-3 0,-1 10-38 0,0 0-21 16,0-15-30-16,0 15-15 0,0 0-36 0,-1-14-11 15,1 14-9-15,0 0-31 0,0-15-31 0,0 15-25 16,0 0-10-16,0-14-19 0,0 14-19 0,0 0-23 16,-1-11-27-16,1 11-21 0,0 0-16 0,0 0-20 15,0 0-14-15,0 0-12 0,0 0-1 0,0 0-11 16,0 0 7-16,2 14-1 15,-1 1 6-15,1 3-1 0,-1 3-5 0,2 2 1 16,-2 3-6-16,3 0-19 0,-2 2 27 0,3-3-24 16,-2 1 6-16,2 5-16 0,-1-5 29 0,0-2-32 15,0 0 15-15,1-1-43 0,-3-5 22 0,3-1-71 16,-2-2 30-16,1 0-83 0,-3-4 39 0,2 1-19 16,-3-12-27-16,3 14-37 0,-3-14-69 0,4 11-61 15,-4-11-46-15,0 0-1 0,12 3-9 0,-12-3-17 16,7-5-288-16,-7 5-201 0</inkml:trace>
  <inkml:trace contextRef="#ctx0" brushRef="#br0" timeOffset="33543.61">10291 5147 503 0,'-10'5'537'0,"10"-5"-21"0,0 0-41 16,0 0-46-16,0 0-67 0,0 0-52 0,0 0-53 15,0 0-48-15,0 0-38 0,12-4-40 0,-12 4-21 16,14-3-22-16,-14 3-17 0,19-3-18 0,-7 0-7 16,0 2-15-16,3-1 1 0,-1 0-7 0,4-1-2 15,-1 1-6-15,1 1-7 0,-1-2-8 0,0 1 7 16,0 1-5-16,-2-1 1 0,-1 1 0 0,2-1-1 15,-5 2-3-15,3 0-5 0,-2-1 1 16,-12 1 0-16,20 0 0 0,-20 0 4 0,17 0-1 16,-17 0-6-16,15 1 14 0,-15-1 19 0,14 5 6 15,-14-5 18-15,13 6-9 0,-13-6-6 0,10 10-7 16,-10-10-9-16,11 12-1 0,-11-12-46 0,8 14 58 16,-4-5-52-16,-4-9 48 0,5 17-53 0,-5-17 55 15,4 16-51-15,-1-6 50 0,-1 0-53 0,-2-10 53 16,3 19-50-16,-3-19 53 15,4 18-57-15,-4-18 39 0,5 15-31 0,-5-15 48 0,5 14-50 16,-5-14 46-16,4 12-52 0,-4-12 56 0,5 9-53 16,-5-9 52-16,4 10-51 0,-4-10 54 15,0 0-54-15,5 9 55 0,-5-9-51 0,0 0 54 16,0 0-88-16,0 0-30 0,0 0-136 0,0 0-75 16,10-4-157-16,-10 4-127 0,1-17-392 0,-1 4-557 15</inkml:trace>
  <inkml:trace contextRef="#ctx0" brushRef="#br0" timeOffset="33707.46">10684 4879 152 0,'0'0'587'0,"0"0"-85"0,0 0-97 16,-7-8-48-16,7 8-77 0,0 0-53 0,0 0-66 15,-4-10-43-15,4 10-105 0,0 0-68 0,0 0-117 16,0 0-52-16,0 0-88 0,0 0-330 0,4-7-154 15</inkml:trace>
  <inkml:trace contextRef="#ctx0" brushRef="#br0" timeOffset="34461.1">10866 5003 43 0,'3'13'614'15,"-1"-1"-101"-15,1-1-37 0,-2-1-84 0,2 1-39 0,0 0-57 16,-2 0-34-16,0 0-39 0,0 0-34 15,3-1-31-15,-3 1-25 0,1 0-24 0,-2-11-17 16,3 21-16-16,-3-21-65 0,2 20 51 0,-2-20-63 16,2 18 54-16,-2-18-64 0,2 14 56 0,-2-14-59 15,1 14 39-15,-1-14-76 0,1 11 29 0,-1-11-62 16,0 0 38-16,0 0-18 0,3 11 2 0,-3-11 12 16,0 0 12-16,0 0 9 0,0 0 16 0,-2-16 27 15,2 16 19-15,0 0 29 0,-1-13 32 16,1 13 26-16,0 0 24 0,-2-11 14 0,2 11-56 15,0 0 34-15,0 0-65 0,-2-10 28 0,2 10-60 0,0 0 32 16,0 0-58-16,0 0 40 0,0 0-44 16,9-6 46-16,-9 6-40 0,8 3 36 0,-8-3-41 15,14 5 32-15,-14-5-37 0,17 6 32 0,-17-6-40 16,17 7 34-16,-17-7-39 0,17 6 34 0,-17-6-37 16,15 6 34-16,-15-6-37 0,13 6 32 0,-13-6-34 15,12 6 30-15,-12-6-30 0,0 0 29 0,11 5-73 16,-11-5 81-16,0 0-37 0,12 3 37 0,-12-3-29 15,0 0 35-15,0 0-33 0,0 0 34 0,0 0-18 16,0 0 46-16,10 3-10 0,-10-3 36 0,0 0-30 16,0 0 33-16,0 0-21 0,0 0-7 0,0 0-19 15,13-4 5-15,-13 4-20 0,0 0 8 16,12-5-17-16,-12 5 6 0,11-4-11 16,-11 4 7-16,11-6-15 0,-11 6 14 0,14-6-13 15,-14 6 12-15,13-7-14 0,-13 7 8 0,14-7-8 16,-14 7 8-16,9-8-32 0,-9 8 4 0,8-8-17 15,-8 8 28-15,8-11-20 0,-8 11 24 0,2-10-19 16,-2 10 25-16,2-10-21 0,-2 10 26 0,-1-11-9 16,1 11 35-16,0 0 16 0,0-13 17 0,0 13 0 15,0 0 1-15,0 0-9 0,0-12-10 0,0 12-3 16,0 0-5-16,0 0-5 0,0 0-6 0,0-13-8 16,0 13-2-16,0 0-4 0,0 0-4 0,0 0 0 15,0 0-9-15,0 0 4 0,0 0-1 16,0 0-3-16,0-12-2 0,0 12-4 0,0 0-9 15,0 0-27-15,0 0-9 0,0 0-15 0,0 0 19 16,0 0-4-16,0 0 21 0,0 0-9 0,0 0 23 16,-6 11-15-16,6-11 19 0,0 0-9 0,-3 14 13 15,3-14-11-15,2 12 14 0,-2-12-8 0,5 13 16 16,-5-13-8-16,7 18-1 0,-2-10 9 0,5 2 12 16,1-2-8-16,-1 1 5 0,4-1-9 0,2-2-12 15,-1-1-83-15,3-2-27 0,1-2-144 16,-1 1-48-16,1-4-110 0,-1 0-121 15,2-3-103-15,3-2-438 0,-2 0-700 0</inkml:trace>
  <inkml:trace contextRef="#ctx0" brushRef="#br0" timeOffset="35443.32">11786 5027 54 0,'0'0'609'0,"0"0"-100"0,-3 9-72 16,3-9-14-16,0 0-63 0,0 0-51 0,-5 10-54 16,5-10-46-16,0 0-37 0,0 0-32 0,0 0-25 15,-4 10-18-15,4-10-14 0,0 0-5 0,-4 9-3 16,4-9-7-16,0 0-11 0,-4 11-9 15,4-11-12-15,0 0-21 0,-3 13 8 0,3-13-3 16,-2 11-4-16,2-11-5 0,2 10-18 0,-2-10-28 16,2 12-15-16,-2-12-7 0,5 7 6 0,-5-7-5 15,11 5-1-15,-11-5-11 0,13-2 13 0,-13 2-2 16,16-4 20-16,-8-1 6 0,0-1 55 0,0 2 17 16,-8 4 38-16,14-10 15 0,-14 10 17 15,10-8-10-15,-10 8 9 0,10-6-17 0,-10 6-17 16,8-5-19-16,-8 5-19 0,0 0-10 0,9-5-9 15,-9 5-5-15,0 0-2 0,0 0-6 0,12 5 8 0,-12-5 5 16,8 5 8-16,-8-5 13 0,11 6 3 0,-11-6-7 16,11 6-47-16,-11-6 50 0,14 5-41 0,-14-5 45 15,15 3-49-15,-15-3 48 0,17-5-54 16,-7 2 16-16,-2-1-35 0,2-3-20 0,-1-1-19 16,0-3-2-16,0-1 15 0,-2 0 6 15,-1-1 13-15,-1 0 6 0,-1 2 18 0,-2-1 44 16,1 3 23-16,2 1 17 0,-5 8 13 0,4-15-15 15,-4 15-7-15,5-13-15 0,-5 13-14 0,6-10-1 16,-6 10 10-16,11-4 5 0,-11 4-9 0,16 0-5 16,-16 0-7-16,21 3-2 0,-11 0-6 0,1 2-3 15,3 1-2-15,-1 1-2 0,0 0-5 0,-2 1-10 16,1 2 8-16,-2 0 0 0,-2 2 2 0,0 0-26 16,-2 0 36-16,2 0-33 0,-2-3 36 15,-2 2-36-15,-2-1 36 0,2-1-30 0,-4-9 31 16,7 16-27-16,-7-16 32 0,6 10-31 0,-6-10 33 15,8 6-38-15,-8-6-2 0,11-3-99 0,-11 3 49 16,14-11-15-16,-5 0-19 0,-1-2-20 0,3-2 4 16,-1-3-25-16,-3-2 12 0,2 0-3 0,0 0 37 15,-3 0 7-15,-1-1 30 0,1 4 5 0,-3 0 18 16,-1-1-9-16,1 1 24 0,-3 0 6 0,-3 0 46 16,1 3 16-16,0-3 12 0,-1 4 3 0,1 1 23 15,-2 2 27-15,1-1-22 0,1 1 58 0,0 1-48 16,2 9 26-16,-4-14-49 0,4 14 20 15,-6-13-49-15,6 13 18 0,-2-9-51 0,2 9 22 16,0 0-47-16,-4-9 39 0,4 9-44 0,0 0 39 16,0 10-39-16,0-10 40 0,-2 21-5 0,0-10-2 15,1 5-3-15,-1 3-2 0,0-2-1 0,2 2-1 16,-4 3-8-16,4 3-14 0,-4-2 25 0,3 2-47 16,0-6-124-16,-1 1-26 0,2-2-70 0,0-2-62 15,0-1-72-15,2-2-28 0,0-2-84 16,2-3-446-16,-4-8-523 0</inkml:trace>
  <inkml:trace contextRef="#ctx0" brushRef="#br0" timeOffset="35776.79">12479 4848 691 0,'0'-12'617'16,"0"12"-47"-16,-4-19-38 0,4 19-73 0,-2-14-64 16,2 14-72-16,-3-10-59 0,3 10-25 0,0 0-67 15,0 0 29-15,-8 7-28 0,8-7-30 0,-7 16 5 16,7-16-27-16,-3 20-21 0,1-4-15 0,2-1-13 15,0 2-15-15,-2 1-10 0,4-2-43 0,-2 2 34 16,2 0-23-16,0 0-1 0,4-4-59 0,-4 2 24 16,2-2-40-16,3-2 26 0,-1-4-39 0,4 1 26 15,-1-5-34-15,0 0 40 0,-9-4-40 16,24-1 67-16,-13-2-45 0,-1-1 61 0,1 0-26 0,-3-1 81 16,1-1-20-16,-1 2 52 0,-8 4-19 15,13-9 22-15,-13 9-36 0,11-6 9 0,-11 6-39 16,9-5 9-16,-9 5-34 0,0 0 24 0,13 4-24 15,-13-4 35-15,12 7 4 0,-6 0 29 0,1 0-25 16,0 2 14-16,2-2-22 0,-2 0 4 0,2 0-32 16,-1 0-51-16,2-1-96 0,-3-1-41 0,-7-5-130 15,11 9-169-15,-11-9-209 0,0 0-544 0,14 0-844 16</inkml:trace>
  <inkml:trace contextRef="#ctx0" brushRef="#br0" timeOffset="35959.5">12277 4941 787 0,'-11'2'603'0,"11"-2"-46"0,-13 4-61 0,13-4-60 15,0 0-43-15,0 0-32 0,0 0-67 0,9-4-52 16,4 1-49-16,3-2-44 0,7 1-34 16,2-3-21-16,-2 1-20 0,2-1-128 0,2 0-42 15,-2 1-86-15,-2 0-92 0,-3-1-111 16,-2 2-73-16,-1-1-98 0,-2-1-321 0,-3 3-434 15</inkml:trace>
  <inkml:trace contextRef="#ctx0" brushRef="#br0" timeOffset="36140.04">12048 4823 497 0,'-15'3'767'0,"3"-1"-103"0,12-2-35 15,-17 4-93-15,17-4-98 0,-14 0-99 0,14 0-43 16,0 0-87-16,-9-7-25 0,9 7-86 0,0 0-87 16,2-12-116-16,-2 12-128 0,4-9-115 0,-4 9-156 15,13-7-127-15,-3 2-264 0,1 2-456 0</inkml:trace>
  <inkml:trace contextRef="#ctx0" brushRef="#br0" timeOffset="37323.44">13113 4886 219 0,'0'0'499'0,"0"0"-108"0,0 0-12 0,0 0-51 15,9-5-8-15,-9 5-44 0,0 0-30 0,0 0-46 16,4-7-21-16,-4 7-49 0,0 0-11 0,0 0-38 15,0 0-6-15,-4-8-31 0,4 8 2 0,0 0-22 16,-13 0 7-16,13 0-20 0,-19 6 12 0,9 0-11 16,-4 0 4-16,3 1-16 0,-3 1 6 0,3 2-25 15,-2-2 11-15,1 3-25 0,3-1 15 0,0 0-25 16,2-2-2-16,3 2-15 0,-1-3 18 0,5-7-3 16,0 15 25-16,0-15-6 0,5 10 27 15,-5-10-8-15,14 7 30 0,-14-7-1 0,13 1 31 16,-13-1 15-16,18-2 44 0,-9-2 15 0,-1 1 17 15,-8 3 28-15,17-9-1 0,-17 9 9 16,13-10 6-16,-13 10-27 0,9-8-7 0,-9 8-18 16,7-9-26-16,-7 9-26 0,0 0-20 0,6-8-19 15,-6 8-21-15,0 0 5 0,0 0-8 0,0 0-5 16,0 0-10-16,11 1 9 0,-11-1-1 0,10 9-2 16,-3-5 0-16,3 2 4 0,0-1-34 0,1-2-74 15,0 1-118-15,3-3-156 0,-1-1-175 16,3-1-788-16,-1-5-933 0</inkml:trace>
  <inkml:trace contextRef="#ctx0" brushRef="#br0" timeOffset="38274.87">13533 4746 618 0,'0'0'596'0,"0"0"-88"16,9 5-22-16,-9-5-59 0,0 0-48 15,0 0-35-15,0 0-53 0,0 0-94 0,0 0 16 16,0 0-91-16,0 0 29 0,0 0-84 0,-12 2 37 16,12-2-69-16,-13 7 44 0,5-2-66 0,-2 1 28 15,1 1-37-15,1 1 37 0,-2 3-7 0,1-1 10 16,3 0-19-16,-1 1-1 0,1 3-12 0,2-3 6 16,4 0-43-16,4 1 48 0,2-2-51 0,5 2 54 15,5 0-33-15,2-2 33 0,4-2-49 0,1-1 42 16,1-2-29-16,1-3-26 0,4-2-19 0,-4 0-17 15,4-3 6-15,-4-2 14 0,2 0 9 0,-5-2 15 16,-1 0 20-16,-3-2 20 0,-3 2 7 0,-1-2-3 16,-3 0 10-16,-2 0-1 0,-5 0 21 15,3 0-2-15,-7 9 14 0,3-18-22 0,-3 18 58 16,0-14-29-16,0 14 24 0,0-13-46 16,0 13 13-16,0 0-44 0,0-14 23 0,0 14-33 15,0 0 22-15,0 0-3 0,0 0-6 0,0 0 1 16,0 0-2-16,11 5-1 0,-11-5-1 0,8 9 2 15,-8-9-6-15,10 14 5 0,-10-14-6 0,9 16-3 16,-5-8-19-16,2-1-25 0,-6-7-18 0,13 10-16 16,-13-10-10-16,13 7-5 0,-13-7-19 0,16 2 13 15,-16-2 18-15,17-4 18 0,-8 1 12 0,1-3 21 16,-2-1 17-16,1-2 69 0,-2 1 3 0,-2-2 0 16,1 1 40-16,-1 1-24 0,-1-1 34 0,-4 9-15 15,4-16 8-15,-4 16-35 0,5-12-1 0,-5 12-44 16,5-9 7-16,-5 9-26 0,0 0 18 15,0 0-21-15,0 0 21 0,9 8-22 0,-9-8 22 16,10 15-25-16,-5-4 23 0,4 1-3 0,-2-1-20 16,0 0 19-16,3 0-19 0,0 1 20 0,-3-3-17 15,3 0 18-15,-2-3-36 0,1-2-12 0,2 0-66 16,-11-4 18-16,23-1-82 0,-10-2 43 0,1-2 3 16,-1-5 25-16,1 2 21 0,-1-6-29 0,2 1 65 15,-3-2-19-15,-1-2 85 0,0 1-3 0,-4 3 40 16,2-1-26-16,-2 2 40 0,0 1-21 15,-3 3 11-15,1-1-43 0,-5 9 10 0,8-10-22 16,-8 10 41-16,0 0-14 0,16 3 4 0,-7 3-15 16,-2 1 33-16,0 4 10 0,2 1 33 0,-1 2 3 15,-3 2 2-15,5 1-12 0,-4 3-27 0,1-1-22 16,-3-1-34-16,-2-1-28 0,0 1-36 0,-2-2-39 16,-4-1-37-16,1 1-71 0,-3-3-38 0,1-1-136 15,-6 0-14-15,0-3-12 0,2 1-16 0,-2-4 98 16,1-2 35-16,10-4 81 0,-14 4 13 0,14-4 71 15,-12-4 26-15,12 4 86 0,-4-12 25 0,6-1 32 16,2-1 7-16,6-6 35 0,2-4-10 0,4-7 6 16,6-3 12-16,1 1-5 0,2-2-10 0,2 1-45 15,-3 0 64-15,3 4 13 0,-2-1-10 0,-4 0 17 16,-2 5 11-16,-1 4-4 0,-7 5-9 0,-1 1-8 16,-1 3-18-16,-2 2-20 15,-3 3-19-15,-4 8-16 0,4-11-5 0,-4 11-6 16,0 0-27-16,0 0 28 0,-2 15-21 0,2-3 34 15,-2 5-2-15,2 4 18 0,2 4-8 0,0 8-1 16,2 2-18-16,0 0 0 0,0 6-16 0,0-3-15 16,-2-1-63-16,0-2-41 0,-1 0-107 0,0-3-97 15,-2-3-120-15,1-4-148 0,-1-2-151 0,-1-3-416 16,0-3-741-16</inkml:trace>
  <inkml:trace contextRef="#ctx0" brushRef="#br0" timeOffset="39523.4">14546 4852 448 0,'18'-4'633'0,"-5"3"-31"15,3-1-49-15,-1-1-77 0,4 3-45 0,0-4-59 16,0 2-110-16,2-3-7 0,1 0-86 0,-3-1 7 16,-2 0-82-16,1 1 24 0,-5-3-64 0,0 0 14 15,0 3-77-15,-5-1 38 0,1 0-67 0,-9 6 47 16,12-10-8-16,-12 10-3 0,0 0-3 15,4-7 10-15,-4 7-24 0,0 0 13 0,0 0 2 16,-1 9-4-16,1-9 5 0,0 16 2 0,1-5 2 16,1 1 8-16,0 3-4 0,5-1-2 0,-3 2 6 15,4 1-1-15,2 0 3 0,2-1-1 0,-2-1 0 16,4-1 3-16,-3-4-1 0,3-1-1 0,-1-2 2 16,2-3-55-16,-5-1 25 0,-10-3-19 0,24-3-23 15,-15-1-9-15,-2-3-7 0,3-5 14 0,-5 0 5 16,-3-4 5-16,-3 2 9 0,0-3 11 15,-7-2 4-15,-1 0 3 0,-2 0 10 0,-5 0 9 16,-2 0 8-16,2 5 19 0,-1 1 8 0,1 2-5 16,3 1-7-16,0 4-3 0,3 2 4 0,1 0 30 15,9 4 2-15,-14-1 30 0,14 1-57 16,0 0 61-16,0 0-26 0,0 0 40 0,3 9-51 16,-3-9 25-16,17 5-46 0,-4-4 32 0,2-1-48 15,3 0 31-15,2 0-41 0,2-1 36 0,-2 0-42 16,0-1 36-16,-1-1-37 0,-1 0 37 0,0 0-39 15,-3-1 24-15,-1 1-24 0,-3 0 31 0,-2 0-37 16,-9 3 32-16,15-5-40 0,-15 5 37 0,0 0-37 16,10-2 35-16,-10 2-30 0,0 0 29 0,0 0-30 15,4 8 38-15,-4-8-39 0,0 15 39 0,0-15-29 16,4 19 32-16,0-7-28 0,-2 1 27 0,1 1-28 16,-2 0 29-16,4 1-35 0,-1 0 34 0,0-1-47 15,1-1 53-15,0-2-36 0,-1 0 34 0,0-3-32 16,-4-8 23-16,9 12-96 0,-9-12-32 0,10 4-42 15,-10-4 2-15,15-6 26 0,-7-1 27 16,0-2 34-16,0-3 39 0,0 2 55 0,-3-2 68 16,1-1-18-16,-1 1 64 0,-2 1-16 0,-2-3 24 15,1 3-13-15,-2 11 38 0,0-19 1 0,0 19-11 16,0-16-24-16,0 16-38 0,0 0-31 0,0-14-11 16,0 14 18-16,0 0 41 0,0 0-17 0,11 5 27 15,-4 1-8-15,2 0-21 0,0 1-15 16,2 1-16-16,3 1-46 0,-1-1 30 0,1 0-44 0,-1 1 33 15,0-3-31-15,1 0-57 0,-4-2-4 16,0 1-61-16,2-4-47 0,-12-1-3 0,19 0-37 16,-19 0 36-16,20-6 6 0,-20 6 55 0,17-7-6 15,-17 7 43-15,10-7-8 0,-10 7 46 0,7-8 12 16,-7 8 35-16,0 0-14 0,6-10 12 0,-6 10-18 16,0 0 18-16,0 0 35 0,0 0 27 0,0 0 22 15,14 4 4-15,-14-4 17 0,9 9-25 0,-9-9 24 16,14 6-44-16,-14-6 21 0,14 7-53 0,-14-7 27 15,17 6-40-15,-17-6 25 0,18 2-45 0,-18-2 23 16,19-3-61-16,-10-2-10 0,-2 1-48 0,2-2-39 16,-1-2-2-16,-3-1-25 0,-1-1 26 0,0 0 7 15,-3-2 33-15,0-2 4 0,-2 3 27 0,-1-2-3 16,-4 2 27-16,1-3 9 0,-2 3 30 0,-3 0 6 16,4 3 2-16,-1-1-9 0,1 2 2 15,6 7-13-15,-10-7 14 0,10 7 42 0,0 0 15 16,0 0 11-16,-6 11-8 0,6-11 8 0,9 13-28 15,-3 0 0-15,1-1-24 0,5 1 10 16,1 2-19-16,0 0 13 0,1-1-16 0,-1-1 9 16,5 0-33-16,-4 0-47 0,-3-5-19 0,3 1-46 15,0-4-45-15,2 1-44 0,-3-6 25 0,2 0-16 16,0-3 65-16,2-3-21 0,1-2 76 0,1 0-28 16,-1-4 68-16,-2-1 4 0,1 0 88 0,-3-1 12 15,0 1 34-15,-4 1 30 0,-2 2 32 16,0-1 24-16,-1 3-12 0,0 0-39 0,-7 8-28 15,10-10-22-15,-10 10-19 0,13-3-12 0,-13 3-8 16,12 4-2-16,-4 2-5 0,0 2 14 0,-1 3 20 16,0 1-2-16,-2 1-10 0,0 0-5 0,-1 1-23 15,1 0-8-15,-3-2-28 0,1 0-28 0,0-2-10 16,-3-10-42-16,4 18 11 0,-4-18 0 0,3 13 22 16,-3-13-18-16,7 6-6 0,-7-6 4 0,12-1 12 15,-1-4 7-15,3-3 9 0,2-4 26 16,7-6 19-16,2 0 6 0,4-7 50 0,2 5 36 15,1-2 46-15,0 1 25 0,-4 1 11 0,-4 3-26 16,0 3-8-16,-5 2-50 0,-2 1 2 0,-3 3-95 16,-4 1-61-16,-10 7-95 0,7-7-55 0,-7 7-44 15,-12-1-26-15,1 3-98 0,-7 2-91 0,-6 0-130 16,-6 6-136-16,-2-3-673 0,-6 5-1009 0</inkml:trace>
  <inkml:trace contextRef="#ctx0" brushRef="#br0" timeOffset="54336.38">16620 12650 130 0,'0'0'364'16,"0"0"-90"-16,-13 2-28 0,13-2-27 15,0 0-39-15,-13 1-19 0,13-1-17 0,0 0-11 16,-13 1-19-16,13-1-6 0,0 0 2 0,-11 2-2 15,11-2-2-15,0 0-4 0,0 0-8 0,-13 2 6 16,13-2-3-16,0 0 6 0,0 0-1 0,-14 2-9 16,14-2-7-16,0 0-15 0,-12 4-7 15,12-4-9-15,0 0-10 0,-12 6-5 0,12-6-1 16,-9 5 5-16,9-5 8 0,-8 4 4 0,8-4 4 16,0 0 8-16,-11 5 7 0,11-5 4 0,0 0 1 15,0 0-59-15,-11 5 52 0,11-5-61 0,0 0 56 16,0 0-25-16,0 0 54 0,0 0-63 0,0 0 45 15,13 4-57-15,-13-4 48 0,19-2-69 0,-5 1 50 16,3 0-56-16,3 1 52 0,3-2-57 16,4-1 51-16,4 2-55 0,6-3 53 0,1 2-51 0,3 0 64 15,8-2-49-15,1 2 53 0,2-1-54 0,3-1 47 16,0 2-45-16,0-1 48 0,1 0-47 16,-1 1 39-16,1 0-45 0,0-2 39 0,-2 3-42 15,1-3 29-15,1 3-16 0,1-2 36 0,-2 1-36 16,1-1 39-16,-1-1-33 0,0 0 39 0,1-1-33 15,-1 0 24-15,-1-1-34 0,-1 0 28 0,0 0-32 16,-2 0 22-16,-3 0-23 0,0 0 23 0,-10 2-24 16,-2 1 24-16,-3-3-31 0,-5 3 20 15,-4 0-19-15,-2 2 20 0,-5-1-14 16,1-1 24-16,-6 3-21 0,0-1 22 0,-12 1-25 0,18-4 20 16,-18 4-24-16,0 0 18 0,0 0-47 0,0 0-18 15,0 0-79-15,-14 5-23 0,1-5-121 16,-2 2-23-16,-5 1-91 0,0 0-113 0,-3 0-91 15,-1 1-403-15,-2 0-586 0</inkml:trace>
  <inkml:trace contextRef="#ctx0" brushRef="#br0" timeOffset="55085.91">16620 13596 2 0,'0'0'247'0,"0"0"-8"0,0 0-10 16,0 0 2-16,-16 1 28 0,16-1-60 0,0 0 88 15,0 0-66-15,0 0 63 0,-11-2-63 16,11 2 35-16,0 0-71 0,0 0 43 0,0 0-80 15,-13-4 40-15,13 4-74 0,0 0 45 0,0 0-77 16,-11-1 39-16,11 1-76 0,0 0 49 0,0 0-63 16,0 0 57-16,0 0-49 0,0 0 66 0,16 4-65 15,-2-3 60-15,8 0-60 0,9 0-3 0,7 0 41 16,13-2 0-16,4 1 3 0,4-1-3 0,5-1-4 16,10-1-14-16,0 1-2 0,0-3 5 0,0 0-3 15,-1 1-6-15,0-1 3 0,-4-1-9 0,-9 2-8 16,-1-1-3-16,-2 1 14 0,-3-1-4 0,1 0 5 15,-4 1-17-15,0 1 3 0,-5-1-19 0,-6 2 8 16,-2 0-12-16,-2 0 3 0,-7 0-9 16,-1 2 12-16,-3-1 1 0,-2 1 17 0,-2 0-5 15,-1-2-4-15,-1 2-7 0,-4 0-5 0,-2-1 2 16,0 1-4-16,-13 0 1 0,19 0-2 0,-19 0-1 16,14 3-5-16,-14-3 0 0,0 0-7 0,0 0-51 15,9 6-30-15,-9-6-71 0,0 0-23 0,-12 5-142 16,12-5-22-16,-11 4-99 0,11-4-129 0,-17 4-120 15,17-4-314-15,-19 4-597 0</inkml:trace>
  <inkml:trace contextRef="#ctx0" brushRef="#br0" timeOffset="55836.11">16815 14505 297 0,'0'0'285'0,"-19"-1"-29"0,19 1 54 16,-14-2-48-16,14 2 36 0,-18 0 95 16,18 0-32-16,-14-5 6 0,14 5-79 0,-17-2-22 15,17 2-15-15,-14-2-4 0,14 2 1 0,-11-2-39 16,11 2-37-16,-13-1-32 0,13 1-27 0,0 0-22 15,-13-1-18-15,13 1-15 0,0 0-13 0,0 0 3 16,0 0 1-16,0 0-7 0,0 0-3 0,13 6-12 16,0-4-5-16,2 1-2 0,4-1-4 0,4 1-22 15,7 0 25-15,7 0 25 0,2 0 28 16,10-2 19-16,3 0 24 0,5-2 31 0,0 0 4 0,3-1-16 16,0-1-29-16,0 2-15 0,0-2-25 15,0 0-6-15,2 0-14 0,-1-1-5 0,-1-1-13 16,3 1 0-16,-4-1-9 0,1 1 2 0,-1-3-10 15,-1 2 5-15,-2-2-5 0,-1-2-5 0,-1 1-1 16,-5 1-3-16,-2 0 4 0,-4-2-2 0,-7 5-1 16,-2-3 6-16,-8 2-3 0,-3 0 4 0,-4 2 22 15,-2 0 6-15,-3 1-2 0,-14 2-10 16,18-3-4-16,-18 3-7 0,0 0-1 0,0 0-1 16,0 0-4-16,0 0-25 0,0 0-70 0,-13 4-64 15,13-4-62-15,-23 1-58 0,23-1-82 0,-25 2-37 0,11-1-147 16,0 1-51-16,1-1-112 0,-1 1-401 15,2 1-717-15</inkml:trace>
  <inkml:trace contextRef="#ctx0" brushRef="#br0" timeOffset="56567.2">16552 15205 373 0,'0'0'411'0,"-15"-1"58"16,15 1-53-16,-16 0-30 0,16 0-85 0,-13 0 14 15,13 0-98-15,0 0 29 0,-12-2-75 0,12 2 51 16,0 0-67-16,0 0 48 0,0 0-55 0,0 0 18 16,0 0-77-16,0 0 35 0,15 2-67 0,-5-1-12 15,3 2 1-15,4 1-3 0,6 2-10 0,1 1-1 16,7 1-36-16,2-1 34 0,3-1 23 0,8 0 9 15,2 0 2-15,4-1-2 0,3-2 32 16,2-1 32-16,3 1 1 0,2-4 18 0,3-1-8 16,0 0-26-16,-1-2-24 0,10-2-15 0,-16 2-15 15,0-2-13-15,-2-3-13 0,-7 5-35 0,-1-3-32 16,-10 3-7-16,-8 0-24 0,-1 0-22 0,-9 2-21 16,0-1-45-16,-18 3-77 0,16-1-19 0,-16 1-147 15,0 0-61-15,0 0-112 0,-14 7-540 0,0-1-728 16</inkml:trace>
  <inkml:trace contextRef="#ctx0" brushRef="#br0" timeOffset="57601.21">16464 15959 267 0,'-13'4'340'0,"13"-4"-88"0,-10 4-38 16,10-4-35-16,0 0-23 0,-14 2-3 0,14-2-6 16,0 0 1-16,0 0-9 0,-14 2-8 0,14-2-6 15,0 0-6-15,0 0 5 0,0 0 4 16,0 0 16-16,-12 2 11 0,12-2 1 0,0 0-6 16,0 0-7-16,0 0 12 0,4 10-51 0,-4-10 58 0,8 4-61 15,-8-4 73-15,11 4-76 0,-11-4 48 0,21 1-59 16,-7 0 53-16,2-1-64 0,6 0 27 15,0 0-43-15,7 0 22 0,2 0-49 0,7 0 31 0,2 0-36 16,1 0 29-16,10 0-38 0,1-1 33 16,1-1-16-16,0 0 28 0,3 1-9 0,1-1 20 15,-2 0-2-15,2-1 18 0,-1 0-12 0,2 0-9 16,-3 0-19-16,0 0-11 0,-4-2-11 0,-1 1-16 16,-3 1 12-16,2-2-7 0,-11 3-4 0,0-1 2 15,2-1-7-15,-4-1 1 0,-2 4-14 0,-4-4 16 16,-1 3-11-16,-2 0 6 0,0 2-6 15,-7-2 6-15,1 1-9 0,-2-1 4 0,-3 2-2 16,0 0 7-16,-4 0-4 0,1 0 12 16,-13 0-3-16,23 0 7 0,-23 0-3 0,19 0 0 15,-19 0-1-15,15 0 1 0,-15 0-5 0,0 0 3 16,17 0-5-16,-17 0 0 0,0 0-2 0,15 0 0 16,-15 0-2-16,0 0-10 0,12-1-14 0,-12 1-27 15,0 0-41-15,0 0-5 0,0 0-71 0,0 0-28 16,0 0-108-16,0 0-22 0,0 0-81 0,0 0-110 15,-11-7-51-15,11 7-492 0,-14 0-673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6:51:04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8346 5417 186 0,'0'0'190'0,"-13"2"-29"0,13-2-15 15,0 0-15-15,0 0-11 0,0 0-22 0,0 0 11 16,0 0-27-16,-12-2 6 0,12 2-27 0,0 0 27 16,0 0-24-16,0 0 19 0,0 0-28 0,0 0 22 15,0 0-27-15,0 0 24 0,0 0-33 0,0 0 24 16,0 0 9-16,-9 5 19 0,9-5-31 0,0 0 23 15,0 0-29-15,0 0 17 0,0 0-8 0,0 0 25 16,-3 9-20-16,3-9 14 0,0 0-26 0,0 0 9 16,0 0-19-16,0 0 12 0,0 0-15 0,0 0 11 15,0 11-11-15,0-11 25 0,0 0-1 0,0 0 9 16,12 5-24-16,-12-5 8 0,14-2-16 16,-14 2 4-16,20-1-19 0,-6-1 4 0,3 1-13 15,2-4 5-15,1 4-19 0,2-3 12 0,4 1-16 16,1-2 12-16,1 1-11 0,6-1 18 0,3 0-5 15,8-1 7-15,0 0-20 0,3-3 6 0,1 3 1 16,2-2 1-16,-1 0-2 0,1-2-9 0,1 2 24 16,-1-1 3-16,1 0 3 0,-1 0 5 15,-4-1-7-15,0 2 3 0,-2 0-1 0,-3-1 10 16,-9 4-13-16,-1-1-1 0,-6 1-11 0,-2 2 1 16,-5-1-8-16,0 0 1 0,-2 1-4 15,0 0 2-15,-3 0-6 0,-2 1 2 0,0-1-6 16,-12 3 5-16,22-4-5 0,-22 4 1 0,16-2-1 15,-16 2 3-15,16-3-6 0,-16 3 8 0,13-1-13 16,-13 1 10-16,12-1-4 0,-12 1 6 0,0 0-9 16,14-2 13-16,-14 2 4 0,0 0 18 0,0 0 1 15,16-1 6-15,-16 1 2 0,0 0-1 0,0 0 10 16,0 0 5-16,11-2 7 0,-11 2-4 0,0 0-1 16,0 0 2-16,0 0-1 0,0 0-1 0,0 0 3 15,10-1-23-15,-10 1 22 0,0 0-4 0,0 0-8 16,0 0-9-16,0 0-4 0,0 0-15 15,0 0 9-15,0 0-5 0,0 0-4 0,0 0 2 16,0 0-13-16,0 0 15 0,0 0-9 0,0 0 1 16,0 0-1-16,12-4 5 0,-12 4 6 0,0 0 7 15,0 0 5-15,0 0-6 0,0 0-3 0,0 0-1 16,0 0-5-16,0 0 0 0,0 0-5 0,0 0 0 16,0 0-10-16,0 0 3 0,0 0-2 0,0 0 3 15,0 0-2-15,0 0-3 0,0 0-1 16,0 0 3-16,0 0-17 0,0 0 17 0,0 0-2 15,0 0 0-15,0 0-1 0,0 0 0 0,0 0 1 16,0 0-3-16,0 0 1 0,0 0 1 0,0 0-4 16,0 0 7-16,0 0-5 0,0 0-1 0,0 0 11 15,0 0-10-15,0 0 3 0,0 0-1 16,0 0-1-16,0 0 6 0,0 0-7 0,0 0-23 16,0 0 29-16,0 0 0 0,0 0 3 0,0 0-8 15,0 0 8-15,0 0-4 0,0 0-6 0,0 0 2 16,0 0 0-16,0 0 8 0,0 0-12 0,0 0 2 15,0 0 1-15,0 0-9 0,0 0 7 0,0 0 0 16,0 0 1-16,0 0 4 0,0 0-10 0,0 0-40 16,0 0-10-16,0 0-16 0,0 0-19 15,0 0-35-15,0 0-43 0,0 0-37 0,0 0-58 0,-4-8-51 16,4 8-94-16,0 0-85 0,0 0-98 16,0 0-274-16,0 0-419 0</inkml:trace>
  <inkml:trace contextRef="#ctx0" brushRef="#br0" timeOffset="1332.83">11265 6054 194 0,'-13'-1'276'0,"13"1"-14"15,0 0-44-15,0 0-15 0,-11-3-18 0,11 3-21 16,0 0-18-16,0 0-19 0,0 0-1 0,-13-2-29 16,13 2-5-16,0 0 1 0,0 0-1 0,0 0-1 0,0 0-1 15,0 0 0-15,0 0 8 0,-13-1 0 16,13 1-1-16,0 0-4 0,0 0 0 0,0 0 2 15,0 0-1-15,0 0 0 0,0 0 0 0,0 0-6 16,0 0-7-16,0 0-6 0,0 0-9 0,0 0-7 16,0 0-11-16,0 0-10 0,0 0-4 15,0 0 7-15,0 0 18 0,0 0-4 0,0 0 3 16,0 0-42-16,14 0 52 0,-14 0-57 0,17-3 41 16,-4 1-43-16,-1 2 70 0,5-1-54 0,1-2 43 15,2 1-58-15,6 0 46 0,-2-1-58 0,3 0 43 16,3 1-53-16,-2 1 49 0,0-1-53 0,1 1 47 15,-3 1-49-15,0 0 47 0,-4 0-51 16,0 0 50-16,-1 0-47 0,-5 0 37 0,1 0-38 16,-4 0 45-16,0 0-51 0,-13 0 56 0,22 0-49 15,-22 0 43-15,18 0-47 0,-18 0 49 0,16 0-46 16,-16 0 53-16,0 0-41 0,15 0 34 0,-15 0-48 16,0 0 49-16,0 0-48 0,13 0 44 0,-13 0-53 15,0 0 23-15,0 0-74 0,0 0 26 0,0 0-36 16,0 0-30-16,-11-5-22 0,11 5-15 0,-11-3-25 15,11 3-38-15,-17-1-51 0,17 1-43 0,-24 0-15 16,11 0-21-16,-3 1-50 0,-1 1-191 0,-2-1-104 16</inkml:trace>
  <inkml:trace contextRef="#ctx0" brushRef="#br0" timeOffset="1717.73">11366 6047 197 0,'0'0'268'0,"-22"1"-52"0,22-1 16 0,-14 4-47 16,14-4-2-16,-14 1-14 0,14-1 9 0,0 0-11 15,-15 2 9-15,15-2 8 0,0 0 0 0,0 0-12 16,-15 1-12-16,15-1-20 0,0 0-12 0,0 0-14 16,0 0-6-16,-13 1-6 0,13-1-2 0,0 0-5 15,0 0 1-15,0 0-4 0,0 0-8 0,0 0-3 16,0 0-59-16,0 0 73 0,0 0-36 16,11 4 48-16,-11-4-43 0,18 0 61 0,-5 0-65 15,2 0 34-15,2 0-60 0,3-1 43 0,3 0-46 0,3-2 39 16,1 1-43-16,0-2 57 0,1 1-40 15,0 0 32-15,2 0-42 0,1-2 30 16,-1 1-37-16,-1 0 27 0,-2-2-38 0,-2 3 33 16,2 0-33-16,-5-3 28 0,-3 5-44 0,-1-4 49 15,-5 4-13-15,0-1 37 0,-1 1-18 0,-1-2 19 16,-11 3-24-16,20-2 11 0,-20 2-21 0,13-3 4 16,-13 3-17-16,12-2 6 0,-12 2-19 0,0 0 9 15,0 0-16-15,0 0 13 0,0 0-19 0,0 0 9 16,0 0-9-16,0 0 12 0,0 0-12 0,0 0 3 15,0 0-4-15,-16 0 14 0,16 0-16 0,0 0 13 16,-13 0-14-16,13 0-51 0,0 0-109 16,-16-2-90-16,16 2-156 0,0 0-230 0,-15-4-735 15,15 4-973-15</inkml:trace>
  <inkml:trace contextRef="#ctx0" brushRef="#br0" timeOffset="15094.97">13827 9015 286 0,'0'0'371'0,"0"0"-58"0,0 0-21 0,-11 1-4 15,11-1-31-15,0 0-8 0,0 0-14 0,0 0-26 16,-14 2-16-16,14-2-1 0,0 0-5 0,0 0-57 16,0 0 55-16,0 0-64 0,0 0 50 0,0 0-64 15,0 0 43-15,-11-2-68 0,11 2 32 16,0 0-72-16,0 0 41 0,0 0-61 0,11-6 41 15,-11 6-62-15,17-6 51 0,-4 3-61 16,3-1 54-16,1 0-57 0,4-3 53 0,2 1-54 16,-2 1 48-16,4 0-53 0,-2-1 52 0,4 3-56 15,-5-2 53-15,3 0-54 0,-3 3 55 0,1-1-55 16,-5 0 49-16,0 2-45 0,2-2 45 0,-2 1-48 16,0-1 53-16,0 1-56 0,0 2 50 0,-5-1-50 15,1-1 50-15,-1 1-50 0,1-1 51 0,-3 2-55 16,-11 0 53-16,21-1-51 0,-21 1 55 0,17-1-56 15,-17 1 54-15,14-2-54 0,-14 2 48 0,0 0-49 16,17-1 43-16,-17 1-56 0,0 0 52 0,12-1-59 16,-12 1 42-16,0 0-68 0,0 0 41 0,0 0-12 15,0 0 0-15,0 0 3 0,0 0-8 16,0 0 14-16,0 0 4 0,0 0 2 0,0 0 7 16,0 0 10-16,-7 6 0 0,7-6 3 0,-13 0 1 15,13 0-1-15,-16 5 3 0,16-5 1 0,-22 3 0 16,10-1-3-16,1 0 6 0,-5 1 0 0,1-1 2 15,-2 0 1-15,0 0-1 0,-1 2 1 16,-2-2 0-16,0 1 5 0,-1-1-1 0,-6 1-4 16,3-1 0-16,-1 1 3 0,-2-1-1 0,0 0 6 15,2 0 16-15,3 0 7 0,0 0-47 0,1 0 70 16,3-1-50-16,-2 0 62 0,4-1-49 0,3 1 56 16,13-1-52-16,-23 0 44 0,23 0-49 15,-17 1 42-15,17-1-56 0,-12 1 58 0,12-1-61 16,0 0 49-16,0 0-57 0,0 0 48 0,0 0-51 15,0 0 49-15,0 0-52 0,12 2 49 0,-12-2-50 16,15 0 51-16,-15 0-55 0,23-2 56 0,-23 2-53 16,26 0 53-16,-12-1-47 0,6 1 46 0,-2-1-52 15,2 0 43-15,1 1-37 0,1-1 50 0,0 0-51 16,3-2 53-16,2 3-52 0,0-3 54 0,-2 3-56 16,4-2 51-16,-2 1-52 0,1-1 51 0,-1 1-57 15,-1-1 57-15,0 0-57 0,0 1 49 0,-7 0-46 16,4-1 40-16,-3 2-40 0,-2-1 52 0,-2 0-55 15,-1 0 52-15,-1 1-60 0,-3-2 53 0,-11 2-52 16,20-2 60-16,-20 2-65 0,16 0 46 0,-16 0-65 16,14 0 57-16,-14 0-49 15,0 0 51-15,0 0-51 0,0 0 52 0,0 0-51 16,0 0 55-16,0 0-51 0,0 0 60 0,-7 6-54 16,7-6 55-16,-16 1-59 0,16-1 58 0,-20 3-57 15,7-3 52-15,0 0-52 0,-3 1 53 0,-3 0-54 16,2-1 52-16,-4 0-53 0,1 1 57 0,-2 1-51 15,-1-1 54-15,-2-1-47 0,-2 1 43 0,1 0-48 16,1 0 54-16,-2 0-50 0,4 0 50 0,1 1-51 16,2 0 50-16,-1 0-51 0,1-1 53 0,2 0-53 15,0 0 52-15,3 1-55 0,1 0 57 0,1-1-53 16,-1 0 52-16,3 0-53 0,11-1 53 16,-18 3-40-16,18-3 34 0,-16 2-51 0,16-2 59 15,-13 0-58-15,13 0 51 0,0 0-52 0,-16 1 52 16,16-1-47-16,0 0 54 0,0 0-46 0,0 0 56 15,0 0-50-15,0 0 52 0,9 9-53 0,-9-9 51 16,23 2-53-16,-8-2 54 0,1 1-42 0,5-1 40 16,0 0-41-16,2 0 47 0,6-1-51 0,0 0 53 15,1 0-51-15,-1-1 56 0,3 0-62 0,-1 0 51 16,-4-1-54-16,2 2 54 16,-2-3-56-16,-7 2 52 0,1 0-38 0,-3 0 78 15,-3 0-8-15,-1 1 48 0,-3 0-27 0,-11 1 9 16,17-3-43-16,-17 3 13 0,0 0-37 0,0 0 18 15,0 0-27-15,0 0 11 0,0 0-23 0,0 0 12 16,-9-4-36-16,9 4-1 0,-15 2-64 0,15-2 4 16,-21 1-101-16,21-1 2 0,-22 1-121 0,9 1-56 15,13-2-153-15,-25 1-647 0,12-1-767 0</inkml:trace>
  <inkml:trace contextRef="#ctx0" brushRef="#br0" timeOffset="16844.49">11289 6100 130 0,'0'0'207'0,"0"0"-43"0,-14 3-16 15,14-3-19-15,0 0-10 0,-11 1-4 0,11-1-12 16,0 0-6-16,-13 1-11 0,13-1-10 16,0 0-6-16,0 0-4 0,0 0-14 0,-13 2-2 15,13-2 2-15,0 0 5 0,0 0 6 16,0 0-1-16,0 0 4 0,-10 3-10 0,10-3-2 15,0 0-7-15,0 0 3 0,0 0 22 0,0 0-7 16,-9 5 5-16,9-5 0 0,0 0 7 0,0 0 0 16,0 0 6-16,0 0 4 0,0 0 4 0,0 0 9 15,0 0 8-15,0 0 4 0,0 0-4 0,0 0-6 16,0 0-59-16,0 0 45 0,0 0-66 0,0 0 50 16,0 0-62-16,0 0 45 0,0 0-60 0,9-5 52 15,-9 5-60-15,10-3 55 0,-10 3-57 16,12-5 53-16,-12 5-44 0,16-4 44 0,-16 4-59 15,16-5 57-15,-16 5-54 0,20-3 57 0,-8-1-62 16,0 4 57-16,0-1-58 0,2 0 52 0,-1-2-2 16,1 2-54-16,1 0 56 0,2 0-56 0,1-2 57 15,-1 2-57-15,-1-1 57 0,2 1-54 0,-4-1 59 16,0 0-59-16,0 2 58 0,-1-1-57 0,-2-1 58 16,-11 2-58-16,22-1 58 0,-22 1-56 0,15-2 53 15,-15 2-55-15,16 0 57 0,-16 0-61 16,12-1 59-16,-12 1-59 0,0 0 57 0,17-1-52 15,-17 1 55-15,0 0-59 0,16 0 57 0,-16 0-59 16,10-3 58-16,-10 3-56 0,12 1 55 16,-12-1-55-16,0 0 55 0,18 0-57 0,-18 0 56 15,0 0-57-15,14 2 60 0,-14-2-58 0,0 0 45 16,13 1-44-16,-13-1 62 0,0 0-63 0,0 0 59 16,14 0-58-16,-14 0 56 0,0 0-60 0,0 0 61 15,0 0-55-15,13 1 50 0,-13-1-53 0,0 0 58 16,0 0-58-16,0 0 58 0,0 0-56 0,0 0 54 15,14 0-65-15,-14 0 26 0,0 0-90 0,0 0 17 16,0 0-116-16,0 0-23 0,0 0-91 0,0 0-63 16,0 0-86-16,0 0-202 0,0 0-173 0</inkml:trace>
  <inkml:trace contextRef="#ctx0" brushRef="#br0" timeOffset="17563.29">11112 6089 171 0,'0'0'266'15,"-14"2"-54"-15,14-2-32 0,0 0-22 0,0 0-17 16,-12 2-19-16,12-2-16 0,0 0 5 0,0 0 5 16,0 0-31-16,0 0 69 0,-9 4-68 0,9-4 74 15,0 0-68-15,0 0 65 0,0 0-17 0,0 0-13 16,0 0-12-16,0 0-11 0,7 8-6 15,-7-8-43-15,0 0 55 0,11 4-7 0,-11-4-3 16,12 2-2-16,-12-2-67 0,14 3 49 16,-14-3-54-16,17 1 48 0,-17-1-61 0,22 0 58 15,-6 0-51-15,-3 0 50 0,4-1-62 0,-1 0 53 16,2-1-60-16,2 1 55 0,-1 0-62 0,2 1 54 16,0-2-46-16,-1 0 43 0,0 1-62 0,2 0 55 15,-3 1-54-15,1 0 54 0,1-1-57 0,-2 1 53 16,0 0-57-16,-1 0 55 0,1-2-56 0,-5 2 56 15,4 2-56-15,-3-2 54 0,-1 0-55 0,-1 1 55 16,-13-1-51-16,25 1 54 0,-25-1-59 0,23 1 54 16,-23-1-38-16,21 2 69 0,-21-2-61 15,18 2 55-15,-18-2-49 0,19 0 57 0,-19 0-53 0,16 0 54 16,-16 0-55-16,18 0 51 0,-18 0-55 16,12 0 53-16,-12 0-45 0,14 0 37 0,-14 0-48 15,0 0 47-15,16 0-51 0,-16 0 46 0,0 0-55 16,0 0 48-16,14 0-51 0,-14 0 48 0,0 0-56 15,0 0 55-15,11-2-52 0,-11 2 53 16,0 0-58-16,0 0 56 0,0 0-52 0,0 0 49 16,0 0-53-16,14 0 51 0,-14 0-47 0,0 0 49 15,0 0-53-15,0 0 53 0,0 0-54 0,0 0 54 16,0 0-55-16,0 0 57 0,0 0-55 0,0 0 54 16,0 0-55-16,0 0 50 0,0 0-63 15,0 0 30-15,0 0-76 0,0 0 14 0,0 0-78 16,0 0 8-16,0 0-95 0,0 0 6 0,0 0-93 15,0 0 2-15,0 0-17 0,-10-8-27 0,10 8-60 16,-9-3-167-16,9 3-107 0</inkml:trace>
  <inkml:trace contextRef="#ctx0" brushRef="#br0" timeOffset="18096.07">11224 6036 268 0,'0'0'264'0,"0"0"-8"0,0 0-55 15,0 0-13-15,-10-4-20 0,10 4-12 0,0 0-20 16,0 0-23-16,0 0-27 0,0 0-19 0,0 0-22 16,0 0-94-16,0 0-120 0,0 0-372 0,8-4-47 15</inkml:trace>
  <inkml:trace contextRef="#ctx0" brushRef="#br0" timeOffset="19443.96">14081 9125 15 0,'0'0'203'0,"-11"-4"-34"0,11 4-38 16,0 0-16-16,-12-4-14 0,12 4-2 0,0 0 23 15,-13-4-49-15,13 4-10 0,-9-3-7 0,9 3-6 16,0 0-7-16,-14-4 8 0,14 4-28 0,-8-5-3 16,8 5-4-16,0 0-3 0,-11-2-5 0,11 2-3 15,0 0 2-15,0 0-16 0,-12-5-10 0,12 5-4 16,0 0 5-16,0 0 0 0,0 0 6 0,-13-2 3 16,13 2 0-16,0 0-1 0,0 0 2 15,0 0 30-15,-14 0-30 0,14 0 1 0,0 0 0 16,0 0 3-16,-13 2-1 0,13-2-7 0,0 0-13 15,0 0-10-15,-11 1-15 0,11-1-3 0,0 0-7 16,0 0 6-16,0 0 7 0,-12-3 8 0,12 3 10 16,0 0 6-16,0 0 8 0,-6-6 15 0,6 6 9 15,0 0 30-15,0 0 21 0,0 0 15 0,0 0 2 16,-7-10-2-16,7 10-2 0,0 0 0 0,0 0-1 16,-6-5 1-16,6 5 4 0,0 0 0 0,-10-5 6 15,10 5 7-15,0 0 8 0,0 0 6 16,-9-4-2-16,9 4-5 0,0 0-5 0,0 0-3 15,0 0-4-15,-7-5-2 0,7 5 3 16,0 0-1-16,0 0-5 0,0 0-1 0,0 0 0 0,0 0-4 16,0 0-1-16,0 0 2 0,0 0 3 15,0 0 9-15,0 0 8 0,0 0-8 0,0 0-7 16,0 0-10-16,7-7-3 0,-7 7-13 0,11-3-10 16,-11 3-6-16,16-3-6 0,-16 3-3 0,20-3-6 15,-8 0-4-15,-1 0 0 0,2 0-3 0,0 2 0 16,-1-4-1-16,1 3 0 0,0 0-2 15,1-1-2-15,2 0-2 0,-4 0-3 0,1 2-1 0,1-1 2 16,-1-1-1-16,-2 2-5 0,1-1 1 0,-12 2-55 16,19-3 65-16,-19 3-58 0,19-1 62 0,-19 1-4 15,17 0-5-15,-17 0 1 0,12-1-2 0,-12 1 0 16,0 0-53-16,18 0 62 0,-18 0-57 16,0 0 63-16,13 0-61 0,-13 0 64 0,0 0-54 15,0 0 61-15,13-2-64 0,-13 2 31 0,0 0-30 16,0 0-33-16,0 0-44 0,0 0-36 0,0 0-41 15,0 0-37-15,10-4-35 0,-10 4-32 0,0 0-17 16,0 0-38-16,0 0-298 0,0 0-155 16</inkml:trace>
  <inkml:trace contextRef="#ctx0" brushRef="#br0" timeOffset="19795.59">14020 9050 149 0,'-11'6'282'16,"11"-6"-40"-16,0 0-24 0,0 0-6 0,-7 4 1 16,7-4-2-16,0 0 4 0,0 0 8 0,0 0-14 15,0 0-8-15,0 0-17 0,5 10-4 0,-5-10-48 16,0 0 50-16,15 2-64 0,-15-2 48 0,17 2-68 15,-17-2 33-15,17-2-72 0,-17 2 41 0,23 0-70 16,-23 0 49-16,22-1-68 16,-11 0 49-16,-11 1-58 0,19-1 46 0,-19 1-62 15,17-1 58-15,-17 1-61 0,18-2 55 0,-18 2-56 16,14-1 53-16,-14 1-58 0,0 0 59 0,16-2-62 16,-16 2 58-16,0 0-58 0,15 0 54 0,-15 0-64 15,0 0 23-15,0 0-100 0,11-3-12 0,-11 3-77 16,0 0-73-16,0 0-57 0,0 0-31 15,0 0-51-15,0 0-273 0,0 0-196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6:51:55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2478 7780 9 0,'0'0'125'15,"0"0"-28"-15,-9-6 25 0,9 6-37 0,0 0 16 16,-9-7-26-16,9 7 12 0,0 0-17 0,-11-7 29 15,11 7-19-15,0 0 28 0,-12-4-18 0,12 4 1 16,0 0-9-16,-12-5-3 0,12 5 7 0,-10-4 7 16,10 4 4-16,0 0-2 0,-10-4 2 0,10 4 1 15,0 0-2-15,-11-3 1 0,11 3-5 16,0 0-8-16,-10-4-8 0,10 4-6 0,0 0-5 16,0 0-9-16,0 0-4 0,0 0-5 0,-10-4-3 15,10 4-4-15,0 0-1 0,0 0 2 0,0 0 10 16,0 0 13-16,0 0 12 0,7-7-3 0,-7 7 6 15,11-3-25-15,-11 3 5 0,14-6-23 0,-5 1 10 16,2 2-15-16,1 1 7 0,3-1-12 0,1-1 13 16,1-1-19-16,3 2 13 0,3-4-18 0,1 4 17 15,3-3-2-15,1 2 6 0,4-3-14 0,1 0 6 16,2 4-11-16,-1-4 7 0,2 3-12 0,0-3 8 16,1 3-9-16,-3 1 3 0,1-2-10 0,-1-1 6 15,-3 6-10-15,2-5 10 0,-3 3-11 16,0 1 11-16,0-2-11 0,-1 0 11 0,0 2-12 15,1-2 10-15,-1 2-11 0,0-4 11 0,1 4-10 16,-1-1 10-16,1 0-10 0,-2-1 8 0,1 0-6 16,1 2 4-16,-1-2-5 0,1 2 12 0,-2-3-11 15,1 1 13-15,-1 0-11 0,0 1 8 0,0-1-8 16,0 1 10-16,-1 0-9 0,1 0 7 16,-2-1-8-16,1 1 12 0,0 0-11 0,-2 1 10 15,-1-4-12-15,2 3 5 0,-3-1-3 0,3 2 6 16,-1-2-6-16,1 0 7 0,-1 1-10 0,-2 0 9 15,2-1-10-15,-4 2 7 0,1-1-4 0,-1 0 4 16,0-1-8-16,0 3 10 0,-1-1-8 0,1 0 7 16,-1-1-10-16,1 2 7 0,-1 0-6 0,1-3 4 15,-1 3-4-15,1 0 7 0,2-2-9 16,-2 2 9-16,1-1-8 0,1 1 9 0,-2 0-8 16,1 0 6-16,1-1-6 0,0 1 9 0,1 0-9 15,-2-1 8-15,2 1-8 0,-1-1 8 0,2 1-9 16,-3 0 7-16,0-1-3 0,3 1 0 0,-2 0-15 15,-1-2 25-15,0 2-9 0,1 0-2 0,-1 0 0 16,1-1-3-16,0 2 1 0,0-1 2 16,-1 0 0-16,1 0 7 0,1 0-6 0,0 0 8 0,3 0-9 15,0-1 11-15,3 0-13 0,0-1 7 16,1 0-8-16,0 0 8 0,4-1-8 0,0 1 9 16,-1 0-9-16,1-2 7 0,-6 1-4 0,6 2 0 15,-5-2 1-15,5 0 1 0,-6 0-4 0,1 1 7 16,-1 1-5-16,1-2 0 0,-4 1 3 0,2 1-5 15,-2-2-1-15,0 2-1 0,-5-1 3 0,2 1 4 16,0 1-5-16,-1 0 3 0,0-3-3 0,1 3 3 16,-3 0 1-16,1 0-3 0,0 3 1 0,0-3-1 15,-1 0 7-15,2 0-7 0,-3 0 6 0,2 1-9 16,-2 1 10-16,0-1-9 0,1-1 5 0,0 4-2 16,-2-2 0-16,-1-1-1 0,1 1 0 0,0 0 6 15,1 1-3-15,-1-2 0 0,3 2-2 16,-3 0 0-16,2-2 1 0,0 1-1 0,0 0 1 15,0 0-1-15,3-1 4 0,3 1 0 0,-2-2 1 16,3 3 6-16,-4-3 2 0,1 2 0 0,-1-2 2 16,0 1-2-16,4-1-1 0,0 0-3 0,-3 0-2 15,3 1-2-15,-5-1 0 0,2 0-2 0,-1 2 2 16,1-2-1-16,2 0 2 0,-3 0-5 16,4 2 0-16,1-2 12 0,-1 0-5 0,-1 0 0 15,1 0 1-15,-4 1-7 0,4 0 1 0,-3-1-19 16,3 0 22-16,0 2-1 0,0-2-1 15,1 1 0-15,-1 0-6 0,-3 1 6 0,4-1-1 0,-1-1 1 16,0 2-1-16,1-2 0 0,1 3 0 16,1-3 0-16,0 2-51 0,2-1 57 0,2 0-52 15,3-1 63-15,0 0-50 0,4 0 54 0,-2 0 13 16,4 0 6-16,-1 0-4 0,0 0 4 0,8-1-57 16,-2 0 52-16,1-1-55 0,-7 2 58 0,8-3-46 15,-8 3 52-15,1-3-54 0,0 2 50 0,-1 0-54 16,0-1 49-16,-1 0-52 0,1 0 55 0,7 0-57 15,-8-1 51-15,7 0-53 0,-2 0 51 0,-4 1-54 16,-2-1 52-16,1 1-52 0,1-1 54 0,-2 1-55 16,-2 0 48-16,3 0-42 0,-3-1 41 0,0 1-42 15,0 1 52-15,-3-1-53 0,2 1 46 16,-5-1-34-16,-1 2 52 0,-2-1-55 0,2-2 50 16,0 2-56-16,-2-1 50 0,-2 1-47 0,1-3 49 15,-1 2-51-15,1-1 44 0,-1 1-51 0,1-1 50 16,-1-2-50-16,0 2 50 0,-2-3-51 0,3 3 51 15,-1-3-50-15,-1 1 50 0,1-1-48 0,-2 1 52 16,2 0-51-16,-3 0 40 0,1 0-39 0,0 0 39 16,1-1-40-16,-1 1 49 0,1 1-52 0,-2-1 46 15,0 1-46-15,1-1 49 0,-1 3-49 0,-1-3 47 16,0 2-48-16,-1 0 45 0,-1 1-55 0,0 0 55 16,0 0-41-16,0 1 41 0,-3-1-51 0,1 2 53 15,-1-1-50-15,-1 1 49 0,-2 0-48 16,0 0 50-16,-1 0-51 0,0 0 48 0,0 0-47 15,0 0 50-15,-2 0-49 0,2 0 49 0,-1 0-50 16,0 0 41-16,1 0-41 0,-2 0 44 0,4 0-41 16,-3 1 49-16,2-2-47 0,-1 1 49 0,1 0-52 15,-1 0 47-15,2 0-43 0,-1 0 41 0,0 0-41 16,-1 0 62-16,0-1-30 0,-14 1 30 16,24-2-32-16,-24 2 29 0,19-1-36 15,-19 1 29-15,15 0-34 0,-15 0 24 0,11-3-143 16,-11 3-70-16,0 0-112 0,-7-4-129 0,7 4-133 15,-22-4-550-15,3 1-730 0</inkml:trace>
  <inkml:trace contextRef="#ctx0" brushRef="#br0" timeOffset="22123.18">14816 12202 163 0,'0'0'248'0,"0"0"-35"0,0 0-23 15,-9-6 3-15,9 6 2 0,0 0-9 16,0 0-1-16,-12-5-64 0,12 5 55 0,0 0-17 16,0 0-5-16,-9-4-14 0,9 4-20 15,0 0-17-15,0 0-11 0,-11-4-18 0,11 4-12 16,0 0-4-16,0 0-4 0,-11-2-3 0,11 2 5 15,0 0 1-15,0 0-1 0,0 0-3 0,-14 0-3 16,14 0-2-16,0 0 4 0,0 0 4 0,0 0 6 16,0 0 6-16,0 0-43 0,0 0 65 0,0 0-51 15,-13 1 59-15,13-1-51 0,0 0 53 16,0 0-44-16,0 0 47 0,0 0-50 0,0 0 49 16,0 0-62-16,17 2 37 0,-17-2-58 0,19 1 39 15,-6 1-55-15,5-2 46 0,0 2-54 0,5-2 42 16,3 1-44-16,4 0 44 0,0-2-44 0,9 1 34 15,3 0-26-15,9-3 62 0,3 3-50 0,1-3 53 16,0 1-44-16,2-1 50 0,2 1-50 0,0-3 44 16,1 4-38-16,-3-4 37 0,-1 3-42 0,-2 0 29 15,-3-2-34-15,-2 1 27 0,-9 1-30 0,-2-1 41 16,-2 0-20-16,1 3 18 0,-8-3-22 0,-1 0 22 16,0 3-30-16,1-1 27 0,-3-2-30 0,1 2 15 15,-4-1-25-15,0 2 21 0,-2-1-19 0,0 1 25 16,1 0-22-16,-3 0 15 0,0-2-22 0,-2 1 14 15,-2 1-22-15,-1 0 26 0,0 0-29 16,-2-2 17-16,-12 2-17 0,19 0 19 0,-19 0-10 16,17 0 15-16,-17 0-11 0,14 0 13 0,-14 0-22 15,0 0 21-15,16 0-18 0,-16 0 12 0,0 0-17 16,0 0 11-16,0 0-38 0,12-3-1 0,-12 3-32 16,0 0-8-16,0 0-103 0,0 0-20 0,-10-4-116 15,10 4 12-15,-11-3-60 0,11 3-76 16,-11-2-55-16,11 2-30 0,-15-2-391 0,15 2-472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6:52:59.9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16723 5172 100 0,'0'0'371'0,"0"0"-19"0,0 0-93 0,0 0 2 15,0 0-64-15,0 0 13 0,4-9 8 0,-4 9-24 16,0 0 19-16,0 0-20 0,0 0 29 0,0 0-2 15,0 0 7-15,5-8-12 0,-5 8-12 0,0 0-11 16,0 0 9-16,0 0-45 0,0 0 43 0,0 0-54 16,0 0 23-16,0 0-36 0,-1-11 1 0,1 11-24 15,0 0 16-15,0 0-20 0,0 0 1 0,0 0-30 16,0 0 0-16,0 0-30 0,0 0-3 16,0 0-19-16,0 0 6 0,0 0-22 0,0 0 13 15,0 0-4-15,5 11 62 0,-1-2 2 0,-2 3 3 16,1 3 32-16,1 3 18 0,-2 4-15 0,1 1-16 15,-1 2-13-15,1 3-13 0,-2 1-11 16,-1 3-10-16,2-2-9 0,-4 3-10 0,1-4-46 16,-2-3-52-16,2 3-63 0,-1-3-57 15,-4 0-67-15,1-4-148 0,-1 0-89 0,1-2-146 0,-2-2-197 16,1-2-400-16,1-3-836 0</inkml:trace>
  <inkml:trace contextRef="#ctx0" brushRef="#br0" timeOffset="483.3">16832 5185 122 0,'0'0'286'0,"-8"-9"-52"16,8 9 13-16,0 0-68 0,-5-9 34 0,5 9-51 15,0 0-6-15,-8-7-12 0,8 7 11 16,0 0 8-16,-9-8 14 0,9 8-15 0,0 0 19 16,-11-8 1-16,11 8 32 0,0 0 10 0,-8-8 3 15,8 8-6-15,0 0-4 0,-6-7-52 0,6 7 53 16,0 0-49-16,-4-7 23 0,4 7-44 16,0 0 3-16,0 0-45 0,0 0-2 0,0 0-52 15,0 0 24-15,0 0-2 0,0 0 64 0,-3 14 10 16,6-3 10-16,-2 5 42 0,2 2-6 0,-2 6 6 15,0 2-41-15,1 2-19 0,-1 5-38 0,-1 2-8 16,-3-1-11-16,1 2-45 0,-3-2-53 0,-3 4-103 16,-2 2-105-16,-2-6-130 0,-3 1-135 15,-3-2-166-15,-1-1-146 0,-4-2-574 0,0 0-975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6:53:47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18544 18715 126 0,'34'15'-44'15,"-8"1"15"-15</inkml:trace>
  <inkml:trace contextRef="#ctx0" brushRef="#br0" timeOffset="1965.89">17039 18231 178 0,'0'0'346'16,"0"0"-95"-16,-8 6 5 0,8-6-40 0,0 0-6 16,0 0-52-16,0 0 2 0,0 0-54 0,0 0 19 15,7-7-25-15,-7 7 7 0,0 0-25 0,10-7 4 16,-10 7-9-16,0 0 21 0,9-6 0 15,-9 6 5-15,0 0-1 0,7-5 0 0,-7 5-1 16,0 0-2-16,11-2 4 0,-11 2 3 0,0 0 8 16,15-2-22-16,-15 2-7 0,13 0-22 0,-13 0 14 15,18 3-36-15,-18-3 17 0,24 1-6 0,-10-1 14 16,2 0-33-16,4 1 18 0,0-1-29 0,2 1 26 16,0 1-29-16,5-2 20 0,-1 1-29 0,1 1 23 15,1-1-2-15,2 2-6 0,-1-2-4 0,2 0-1 16,-1 0-5-16,1 2 7 0,1-3 3 0,5 0 0 15,-1 1 1-15,1 2-8 0,0-3 3 0,0 0-6 16,0 0 8-16,0 2-7 0,-1-2 2 0,2-2-4 16,-1 2-5-16,0 0 4 0,1 0 0 15,-1 0-5-15,1 0-2 0,0-2 0 0,1 1-2 0,0 0-2 16,-1-2 4-16,1 1-4 0,-1 0 4 16,-1-1-6-16,0 2 8 0,-1-1-7 0,-5-1-1 15,1 3-12-15,-3-1 5 0,0 0 11 0,1 0-1 16,-2-3 0-16,-1 4-3 0,0-1 1 0,0 0 2 15,-2-1 0-15,-1 2-3 0,-1-1 3 0,1 0-2 16,-3 0 1-16,2 1-1 0,-1-1-2 16,1 2-2-16,0-2 6 0,-1 1-2 0,-1-1 1 15,2 1-1-15,0-2-2 0,0 1-11 0,-1 1 5 16,1-1 2-16,0 1 10 0,0-1-1 0,-1 0-2 16,1-3 2-16,1 4-3 0,-2-3 1 0,0 2 0 15,4-1-10-15,-7 1 8 0,1-2 2 16,0 0 2-16,-1 1-2 0,-1-2-2 0,0 3 2 15,-1-2 0-15,-2 1-3 0,1 1 1 0,-3-1 0 16,2-1 1-16,-1 3-7 0,-2-1-2 0,2-2 15 16,-1 2-3-16,-13 1-2 0,27-2-2 0,-13 1 3 15,0-1-2-15,2 1-5 0,0-1 6 0,1 1-1 16,-1-2-3-16,2 0 4 0,1 0-2 0,0 0 2 16,1 0 0-16,0-1-1 0,1 2-1 0,2-2 1 15,2-1 0-15,1-1-2 0,-1 2-7 0,1-2 2 16,4 1 0-16,2-1 14 0,-1 0-5 0,1 1-2 15,0 0 0-15,-4 2 0 0,5-2-1 16,-3 0 3-16,-1 4-2 0,1 0-1 0,-4-1 4 16,1 2 20-16,0-1 14 0,0 0 0 0,-4 1 9 15,1-1 3-15,-2 1 4 0,2-1 28 0,1 1-4 16,-3 0-15-16,5 0-10 0,-2-1-11 0,-2-1-10 16,-2 1-7-16,2 0-3 0,-3-1-4 0,0 0-3 15,-2 0-3-15,1 2-4 0,-5 0 3 0,0-1-17 16,-2-1 17-16,-12 2-3 0,20-1 1 0,-20 1-8 15,14-2-3-15,-14 2-1 0,0 0 6 0,14 0-6 16,-14 0-24-16,0 0-23 0,0 0-14 16,0 0-14-16,0 0-11 0,0 0 4 0,-9 6 5 15,9-6 14-15,0 0 15 0,-12 7 5 16,12-7 1-16,0 0 3 0,-12 5-4 0,12-5-31 16,0 0-20-16,-8 5-70 0,8-5-75 0,0 0-71 15,0 0-137-15,-10-6-106 0,10 6-316 0,-5-11-423 16</inkml:trace>
  <inkml:trace contextRef="#ctx0" brushRef="#br0" timeOffset="17195.03">21240 4692 440 0,'0'0'491'0,"-13"-6"-54"0,13 6-38 0,0 0-27 15,-10-5-42-15,10 5-40 0,0 0-39 0,-9-8-24 16,9 8-81-16,0 0 33 0,-10-6-71 0,10 6 41 16,0 0-69-16,-7-6 40 0,7 6-70 0,0 0 39 15,0 0-64-15,-9-2 39 0,9 2-64 0,-8 5 51 16,8-5-66-16,-10 14 66 0,6-4-22 0,-1 3-5 15,0 3-6-15,0 5-3 0,0 4 0 0,2 0-6 16,1 7 4-16,1 2 11 0,-1 0 2 0,4 2-56 16,-1 3 57-16,0 5-51 0,2 3 54 0,2 0-49 15,-1 0 58-15,1 2-54 16,-1 1 53-16,1-2-48 0,0 2 36 0,0-2-39 16,1 3 51-16,-1-2-57 0,1 0 54 0,-3 1-53 15,3-2 53-15,1-2-52 0,-2 2 56 0,-1-3-55 16,1-1 16-16,0 0-2 0,-1 0-2 0,1-1 5 15,0 0-4-15,0-2 48 0,-1-5-53 0,0-1 50 16,0 0-57-16,-1-1 59 0,0-1-60 0,0 3 81 16,1-4-48-16,-2 2 5 0,1-2-6 15,-1 0 3-15,1 0-6 0,1-3-3 0,-2-1-2 16,2 1 2-16,0 1-2 0,1-2-1 0,-1-3-29 0,1 0 37 16,-1 0-31-16,2 3 36 0,0 1-31 15,0-4 38-15,-1 0-33 0,-1 1 26 0,1-1-30 16,-1-1 31-16,0 1-4 0,1-1-2 0,0-1-9 15,-1-1 4-15,-2 0-3 0,2-1-4 16,0-2 5-16,-3-1-2 0,2-3-1 0,-2-1-3 16,0 1-15-16,2-5-42 0,-2 1-25 0,-1-11-21 15,1 15 15-15,-1-15-114 0,0 0-16 0,0 0-142 16,0 0-16-16,0 0-81 0,-2-10-103 0,-1-6-244 16,2-6-328-16</inkml:trace>
  <inkml:trace contextRef="#ctx0" brushRef="#br0" timeOffset="19081.5">21102 4759 171 0,'0'0'151'16,"-2"-12"-32"-16,2 12-7 0,0 0 21 15,0-17 26-15,0 17-6 0,0 0 46 0,2-13-26 16,-2 13 4-16,0 0-16 0,0 0-10 0,0-10-18 16,0 10 26-16,0 0 2 0,6-7-11 0,-6 7-2 0,14-3 10 15,-14 3-20-15,23-3-11 16,-5 1-12-16,2 1-23 0,8-2-17 0,7 1-13 15,5 0-11-15,8-3-12 0,3 1-7 0,4 1-6 16,3-3-5-16,11-1-5 0,5 1 3 0,1-4-3 16,3 1-8-16,3-1-2 0,2 1-1 0,1-2-1 15,-1-1-2-15,2 2-1 0,0-3 1 0,0 1 1 16,-2 0 4-16,1 1 2 0,-2-1 4 0,-2 0-14 16,1 3 5-16,-1-1-30 0,-2 3 17 0,0-1-16 15,-1 0 6-15,0 0-30 0,-2 1 24 0,-2 1-13 16,2 0 23-16,-3 0-16 0,1 0 3 0,-12 1-7 15,0 0 19-15,-1 0 9 0,2 1 35 16,-3-2 9-16,1 0 8 0,-1 0-20 16,-1 2 11-16,-3 0-17 0,0-2 5 0,-5-1-10 15,0 2 5-15,-2 0-16 0,0 0 9 0,-2 0-14 16,-2 0 13-16,-5 0-16 0,0 2 15 0,-2 0-17 16,-2 0 18-16,1 0-17 0,-6 2 14 0,0-3-13 15,0 1 15-15,-1 2-16 0,0-3 13 0,-1 2-14 16,-1-1 16-16,0-1-13 0,-3 2 36 0,-2 0-6 15,-1 0 4-15,-5 0-14 0,2-1 19 0,-4 2-6 16,-2-1 7-16,0 1-13 0,0-1 7 0,-12 2-19 16,19-4 9-16,-19 4-9 0,18-1 3 0,-18 1-11 15,20-3 8-15,-20 3-12 0,21 0 8 0,-9-2-10 16,-12 2 11-16,26-1-11 0,-26 1 11 16,24-1-13-16,-24 1 12 0,23-1-12 15,-23 1 13-15,18 0-14 0,-18 0 28 0,15 0-9 16,-15 0 10-16,11 2-4 0,-11-2 11 0,0 0-13 15,11 7 4-15,-11-7 10 0,0 0 0 0,-2 15-7 16,2-15-4-16,-4 13-8 0,0-6 2 0,0 4-5 16,1-2 2-16,-2 3-7 0,1 1 1 15,0-1-2-15,-2 4 1 0,1 0-4 0,2 2 26 16,-1 0-55-16,0 2 63 0,1 2-60 0,-2 0 62 16,0 0-8-16,1 3-3 0,2-2 7 0,-1 1-3 15,0 0-4-15,3 1-6 0,-1 0 6 0,1 1-5 16,0-1-5-16,1 0-2 0,1 0 3 0,0 2 15 15,2-2 13-15,-1 0-55 0,2 0 55 16,-1 0-50-16,1 0 48 0,0 0-49 0,3 1 28 16,-2-2 1-16,-1 0 41 0,0 0-45 0,-1 0 35 15,1-4-48-15,-1 4 4 0,0-1-1 0,0-1 2 16,-1 2-2-16,0-2 0 0,-1 0 0 0,0-1 25 16,0-2-32-16,-2 0 33 0,0 1-34 0,0 0 18 15,0-1-29-15,0 0 41 0,-2 0-42 0,2 1 39 16,-2 0-42-16,2-1 39 0,-1 2-37 0,0-2 35 15,1 1-38-15,-1-2 34 0,1 2-36 16,-2-2 36-16,1 0-53 0,1 0 60 0,-2 1-36 16,2-4 35-16,-2 5-39 0,4-2 38 0,-2-1-34 15,0 1 35-15,2 1-38 0,-1 0 39 0,1-2-33 16,0 1 48-16,3 4-7 0,-2-2-4 0,3 3 3 16,-1-3-6-16,4-1-7 0,-2 4 9 0,1-2-11 15,-2-1 10-15,4 2-4 0,-5-1-3 16,1 0-5-16,-2 0 2 0,-1-2-4 0,-1 0-11 15,-4 0 9-15,1 0 0 0,-3 4 1 0,0-3 0 16,-4 1-7-16,-1 1 1 0,1-3-2 16,0 1 17-16,-4-1-20 0,3 0 15 0,0-1-19 0,-3 1 16 15,1-2-16-15,2 0 14 0,3-1-18 16,-4 0 14-16,4-2-18 0,0-2 4 0,1 1 15 16,0-1-15-16,-1-1 0 0,3-2 1 0,-1 2 0 15,4-11-12-15,-5 14 14 0,5-14 0 0,-4 13 0 16,4-13 3-16,-4 13-1 0,4-13-1 0,-3 11-3 15,3-11 4-15,-3 9 2 0,3-9 0 0,0 0-2 16,-4 12 1-16,4-12 0 0,0 0 0 0,-5 12-4 16,5-12-5-16,0 0-2 0,-4 14-1 15,4-14 2-15,-4 8-2 0,4-8-9 0,-7 10-4 16,7-10 0-16,-8 9 4 0,8-9 1 0,-10 8 3 0,10-8 2 16,-13 11-10-16,13-11 8 0,-14 7 2 15,14-7 4-15,-18 7-1 0,18-7 5 0,-18 7 3 16,7-3 0-16,-2-3 1 0,2 2-1 15,-2-1 4-15,-3-1-2 0,-3 0 0 0,1 1-1 16,-3 1 2-16,-1-2 2 0,-4 1 3 0,-1 1-5 16,-5-2 1-16,-1 4 0 0,-4-2 0 0,-2 0 2 15,0 1-2-15,-8 2 0 0,2 0 1 0,-3-1 0 16,0 1 0-16,0 1 0 0,-1 0 2 0,1 2-2 16,-2-3 6-16,0 1-25 0,0 0 28 0,2 0-26 15,-2 1 29-15,0 1-24 0,1-1 25 0,-2 0-25 16,4-1 27-16,-3 2-28 0,0-2 29 0,3-1-21 15,-1 2 12-15,3-1-21 0,-1 2 33 16,2-4-31-16,2 2 25 0,4-1-27 0,1 0 27 16,0-2-25-16,-1 3 26 0,-5 0-26 0,6-2 26 15,0 2-30-15,0-2 33 0,-8 2-27 0,2 1 22 16,-3-3-26-16,1 1 28 0,-2 2-23 0,1-1 24 16,-1 0-31-16,0 0 30 0,0-1-6 0,0 2-6 15,0 1 5-15,-1 1 1 0,2-1 0 16,0-1-5-16,0 0 4 0,0 2 0 0,0-1 9 15,3-1 11-15,-2 1-2 0,2-3-17 0,-1 3 28 16,7-3 10-16,0 0-6 0,3 0-6 0,-1-2-6 16,3 1-2-16,-1 1-3 0,3-5-5 0,2 4-7 15,0-4-4-15,-1 2-2 0,1 0 2 16,1-2-1-16,-2 3-2 0,0-1-2 0,1-2-2 16,4 2 0-16,-4 1 1 0,1-1 0 0,0 0 1 15,2 1 1-15,-1 0 0 0,3 0-3 0,3-1-3 16,-1-2 5-16,4 1 1 0,0 1 1 0,2-3-1 15,2 1 0-15,1 0-1 0,12-1-1 0,-20-1-15 16,20 1-23-16,-16-1-14 0,16 1-5 0,-14-4-7 16,14 4-4-16,-11-2 1 0,11 2-14 15,-11-4-21-15,11 4-13 0,0 0-4 0,-15-5-4 0,15 5 40 16,-10-2-82-16,10 2 9 16,-10-4-136-16,10 4-55 0,0 0-125 0,-9-7-528 15,9 7-598-15</inkml:trace>
  <inkml:trace contextRef="#ctx0" brushRef="#br0" timeOffset="19928.09">23093 4528 304 0,'0'0'406'15,"0"0"-44"-15,0 0-28 0,0 0-32 0,0 0-18 16,0 0-17-16,0 0-34 0,-9 3-13 0,9-3-9 16,0 0-8-16,0 0-13 0,0 0-9 0,0 0-18 15,0 0-22-15,0 0-18 0,0 0-72 0,0 0 42 16,0 0-72-16,0 0 48 0,0 0-67 16,0 0 50-16,-6 7-54 0,6-7 58 0,-2 13-63 0,0-3 53 15,2 6-57-15,0 2 51 16,0 2-8-16,1 7-5 0,2 7 8 0,3 7 9 15,-1 5-19-15,3 0 8 0,-1 2-6 0,3 4-52 16,2 6 55-16,0 2-51 0,1 1 6 0,-1-1 55 16,2 2-45-16,0-2 52 0,-1-1-48 0,2-3 52 15,-3-6-61-15,2-3 53 0,-3 0-54 0,8 6 50 16,-6-8-57-16,1-2 56 0,-1 0-55 0,2-2 49 16,-2 0-49-16,1-2 19 0,0-1-4 0,-1 0-3 15,0-1-4-15,-3 0 8 0,-1-8 0 0,0 0 1 16,-3 0 0-16,1 0 52 0,-3-3-60 0,0 1 44 15,-1-4-48-15,-1 3 48 0,1-1-49 16,-1-2 47-16,-1 5-45 0,0-5 69 0,0 1-34 16,1 1-5-16,-2-1-1 0,2 0-4 0,0-1-5 15,-1-3 1-15,0 0 0 0,0 1-4 16,2-1 2-16,-2-3 0 0,2 2-3 0,0-3 2 16,-1 1 2-16,2-2-7 0,-3 1 2 0,2-2-3 15,-1-1-26-15,1 2 34 0,-2-3-33 0,2 0 34 16,-2 1-27-16,0-1 31 0,0 0-31 0,1 0 39 15,-1-1-41-15,0 0 35 0,-1-11-27 0,3 20 28 16,-3-20-31-16,0 14 1 0,0-14-30 0,1 13 3 16,-1-13-65-16,-1 11 1 0,1-11-61 15,0 0-25-15,-7 9-56 0,7-9-88 0,0 0-45 16,-14-4-51-16,14 4-498 0,-18-14-502 0</inkml:trace>
  <inkml:trace contextRef="#ctx0" brushRef="#br0" timeOffset="20711.93">21186 5616 270 0,'0'0'378'0,"-9"6"-66"0,9-6-27 15,-8 6-40-15,8-6-2 0,0 0-5 0,-5 8-6 16,5-8-2-16,0 0-17 0,5 9-22 0,-5-9-19 15,12 4-13-15,-12-4-24 0,22 4-17 0,-5-2-23 16,4-1-11-16,6-1-21 0,5-1-14 0,6-1-6 16,11-1-10-16,3 0-6 0,6-2-6 0,12-1-4 15,6-1 2-15,4-1-65 0,3-2 67 16,4 1-1-16,1-1-2 0,1-1 1 0,3 0 11 16,0 0-55-16,0 0 60 0,0-1-58 0,0 4 57 15,0-3-60-15,-3 3 59 0,1-2-59 0,-1 2 67 16,-3 1-65-16,0 0 53 0,0-3-62 0,-3 3 67 15,2 0-60-15,0-1 54 0,2 1-58 0,-3 0 60 16,3-1-58-16,-1 2 58 0,0-1-59 16,-1 1 61-16,-2 0-42 0,0-1 73 15,-4 1-64-15,-1-1 17 0,-1 1 53 0,-5-1-62 16,-2 1 53-16,-12 1-58 0,-1 0 53 0,-4 2-51 16,-3-1 50-16,-3 1-52 0,-9 0 43 0,-3 1-57 15,-5 0 51-15,-1 1-58 0,-7 0 54 0,-2 0-51 16,1 0 49-16,-2 0-53 0,-1-2 50 0,1 2-53 15,-6-1 49-15,1 0-51 0,-1 0 16 0,1 2-59 16,-14 0 43-16,22-1-73 0,-22 1 49 0,20-3-57 16,-20 3 51-16,19-2-60 0,-19 2 44 0,17-1-60 15,-17 1 44-15,14 0-81 0,-14 0 34 0,11-1-91 16,-11 1 32-16,0 0-33 0,0 0-3 0,12 2-24 16,-12-2-30-16,0 0-48 0,0 0-155 15,-8 6 25-15</inkml:trace>
  <inkml:trace contextRef="#ctx0" brushRef="#br0" timeOffset="21395.01">19902 5185 65 0,'-16'-6'639'16,"2"1"-69"-16,5 2-74 0,-1-1-48 16,10 4-89-16,-17-6-72 0,17 6-50 0,-12-5-51 15,12 5-42-15,-12-2-31 0,12 2-21 0,-9 5-13 16,9-5-10-16,-6 13-10 0,3-4-9 0,1 3-56 16,-1 4 55-16,-1-1-50 0,2 4 54 0,-1 1-61 15,2-1 57-15,-2 4-63 0,1 0 60 0,0 0-68 16,0-4 62-16,1 1-8 0,-1-1-38 0,1 0-63 15,0-3-46-15,1-1-51 0,-3-1-57 0,3-14-63 16,0 20-56-16,0-20-63 0,4 12-387 0,-4-12-314 16</inkml:trace>
  <inkml:trace contextRef="#ctx0" brushRef="#br0" timeOffset="21545.25">19785 5103 205 0,'-1'-14'622'15,"2"3"-84"-15,2-2-46 0,-1 1-84 0,3 0-84 16,2 1-79-16,1-2-39 0,2 5-52 0,1-1-34 16,0 1-105-16,1 2-68 0,-1 1-98 0,0 2-44 15,-11 3-97-15,23 0-25 0,-13 4-61 16,0 0-232-16,-3 2-122 0</inkml:trace>
  <inkml:trace contextRef="#ctx0" brushRef="#br0" timeOffset="21694.35">19743 5272 271 0,'0'0'470'0,"-10"7"-160"16,10-7 56-16,0 0-100 0,0 0 34 0,0 0-15 15,8-4-59-15,-1-1-44 0,-7 5-40 0,22-10-40 16,-10 4-63-16,3 0-72 0,-4 1-89 0,5 1-95 16,-5 0-84-16,1 3-425 0,-12 1-233 0</inkml:trace>
  <inkml:trace contextRef="#ctx0" brushRef="#br0" timeOffset="22011.81">20013 5559 489 0,'0'0'506'0,"0"0"-61"0,0 0-47 0,10-5-39 16,-6-2-57-16,0-4-62 0,1-3-40 0,0-3-87 15,0-2 37-15,0-4-71 0,0-1 44 0,2-6-72 16,-1-1 42-16,-1-2-21 0,0-2-15 0,-1 0-18 15,1-1-6-15,-2 1-8 0,-1 2 7 0,2 4-20 16,-4 4 14-16,1 0-7 0,-1 5 2 16,-1 2 1-16,0 0-19 0,-3 8-5 15,2-2 6-15,2 12-11 0,-8-11 9 0,8 11-11 16,0 0 12-16,-14 2-11 0,14-2 12 0,-10 12-4 16,7-2-3-16,0-1 7 0,1 6 2 0,1-2-2 15,-1 1 1-15,4 3 3 0,-1 1-2 0,0-2-51 16,3 3 61-16,-1-1-52 0,2-2 51 0,1 5-129 15,-1-6-34-15,0 1-128 0,2-2-26 0,-1-1-54 16,2-1-66-16,-2-3-295 0,0-2-223 0</inkml:trace>
  <inkml:trace contextRef="#ctx0" brushRef="#br0" timeOffset="22327.26">20204 5298 152 0,'0'0'454'0,"0"0"-17"0,0 0-117 0,0 0 35 16,7 7-84-16,-7-7 35 0,0 0-95 0,0 12 39 15,0-12-76-15,2 12 25 0,-2-12-78 0,8 12 47 16,-8-12-75-16,10 12 43 0,-2-6-78 0,1-1 43 16,1-2-70-16,0 2 49 0,1-3-68 0,3-2 54 15,-3 2-68-15,3-4 45 0,-2 0-91 0,3-3 21 16,-2 1-60-16,0-4 60 0,-1 0-51 0,-1-3 71 16,-1 2-49-16,-3-4 61 0,0 1 25 0,-3-1 24 15,-2 2 17-15,1 2 9 0,-3 9 14 0,0-16-43 16,0 16 73-16,-3-13-55 0,3 13 43 0,0 0-68 15,-6-9 30-15,6 9-42 0,0 0 64 16,0 0-55-16,0 0 56 0,-7 9-39 16,7-9 4-16,6 11 15 0,-6-11-14 0,10 13-12 15,-1-5 2-15,0-2-8 0,1 2-2 0,4-2-11 16,-1 0-74-16,2-1-104 0,-1-3-70 0,0-1-189 16,2-2-113-16,-2 0-161 0,0-1-337 0,0-2-625 15</inkml:trace>
  <inkml:trace contextRef="#ctx0" brushRef="#br0" timeOffset="23227.55">19546 6722 454 0,'0'0'499'0,"0"0"-12"15,0 0-123-15,-11-2 10 0,11 2-109 0,0 0 6 16,0 0-94-16,0 0 19 0,0 0-86 0,0 0 30 15,-12-1-74-15,12 1 42 0,0 0-61 0,0 0 42 16,-6 8-68-16,6-8 49 0,0 0-65 0,-8 7 51 16,8-7-62-16,0 0 53 0,-6 11-59 0,6-11 1 15,0 0-3-15,-5 11-37 16,5-11-21-16,0 0-16 0,-7 10-2 0,7-10 11 16,0 0 7-16,0 0 10 0,-7 6 10 0,7-6 9 15,0 0 55-15,-12-6-47 0,12 6 55 0,-9-12-41 16,3 7 99-16,6 5-27 0,-12-14 75 0,12 14-16 15,-10-12 65-15,10 12-55 0,-8-12 50 0,8 12-62 16,-6-8 42-16,6 8-81 0,-6-6 33 0,6 6-65 16,0 0 68-16,0 0-37 0,0 0 20 15,0 0-17-15,16 0 0 0,-5 5-8 0,0-2-18 0,3 2-3 16,1 0-7-16,1 1-5 0,2 0-5 16,-2-2-4-16,3 1-3 0,-2 1 0 0,2-3-3 15,-2 1-2-15,-2 0-2 0,0-4 1 0,-2 1 1 16,0-2 0-16,-13 1-13 0,22-4-11 0,-13-3-16 15,0 1 0-15,-4-2 1 0,-3-4 5 0,0 0 40 16,-4-4-34-16,0-1 35 0,-3-6-35 16,-4 3 30-16,0-2-26 0,0 1 36 0,-1 2-33 15,2 3 27-15,2 1-33 0,-1 2 30 0,1 1-43 16,1 2-7-16,5 10-82 0,-3-14 38 0,3 14-57 16,8-7-6-16,-8 7-110 0,15-1-18 0,-1 2-63 15,3-1-53-15,3 5-38 0,2-1-23 0,2 0-360 16,0 1-332-16</inkml:trace>
  <inkml:trace contextRef="#ctx0" brushRef="#br0" timeOffset="23497.39">19839 6694 655 0,'-13'8'619'0,"-1"-3"-38"16,5-1-134-16,0 1-44 0,9-5-117 0,-15 7 2 15,15-7-90-15,-9 8 30 0,9-8-75 0,0 0-23 16,0 0-10-16,4 11-24 0,-4-11-20 0,11 6-10 15,-11-6-21-15,21 3-3 0,-10-1-10 0,3-1-7 16,-14-1-3-16,26-1-5 0,-13 1-3 0,1-2 1 16,-3 0 2-16,-1 0-2 0,1-3 40 0,-2-1-49 15,-9 6 43-15,12-11-63 0,-12 11 52 16,7-15-58-16,-7 15 52 0,-7-18-59 0,2 6 52 16,-2 1-60-16,-1 1 30 0,-4-1-70 0,2 2 33 15,1-1-93-15,-2 4 12 0,2 0-55 0,1-1-55 16,8 7-61-16,-13-7-40 0,13 7-25 0,0 0-24 15,0 0-420-15,0 0-331 0</inkml:trace>
  <inkml:trace contextRef="#ctx0" brushRef="#br0" timeOffset="23876.99">20285 6516 726 0,'-17'-5'664'0,"17"5"-128"0,-14-2 12 0,14 2-134 16,-14-4-14-16,14 4-127 0,-11-2-11 0,11 2-107 16,0 0 17-16,0 0-73 0,-14 6 27 15,14-6-69-15,-2 10 42 0,2-10-72 0,2 17 47 16,0-6-61-16,1 1 49 0,-1 0-61 0,1 2 2 16,-1 3 2-16,1-2-1 0,0 2 5 0,0-3-3 15,0 2 3-15,0-1-78 0,-1-3-38 0,-1-1-69 16,2 0-73-16,-3-11-41 0,4 15-45 0,-4-15-3 15,2 10 4-15,-2-10 3 0,0 0 0 16,0 0 3-16,0 0 34 0,1-11 29 0,-1 11 39 16,-5-20 55-16,0 5 85 0,0-1 68 0,-1-4 42 15,-1-1 56-15,1-1 52 0,-2-1 56 0,2-1 20 16,1 1 47-16,2 2 3 0,1 1-11 0,2 0-38 16,1 2-20-16,5-4-76 0,1 3 32 0,3 0-72 15,3 1 36-15,1 3-69 0,6-1 15 16,-1 3-149-16,1 0-25 0,0 6-104 0,1-2-56 15,-6 5-117-15,1-2-238 0,-3 6-141 0</inkml:trace>
  <inkml:trace contextRef="#ctx0" brushRef="#br0" timeOffset="24676.99">20179 6559 63 0,'-6'5'579'0,"6"-5"-79"0,0 0-58 16,0 0-46-16,0 0-53 0,0 0-63 0,17 2-84 15,-6-7 26-15,4 1-91 0,5-3 26 16,2-1-77-16,1 0 33 0,-1-1-100 0,1 1-41 16,0 0-80-16,-4-1-75 0,1 1-62 0,1 1-36 15,-7 0 4-15,1 1 6 0,-2 1 32 16,-3 2 38-16,-10 3 51 0,17-5 44 0,-17 5 71 16,0 0 30-16,0 0 73 0,10 1 29 0,-10-1 62 15,0 0 31-15,0 0 20 0,0 0 9 0,-9 9 8 16,9-9 13-16,0 0 4 0,-10 3-55 0,10-3 55 15,0 0-68-15,0 0 35 0,-13 0-70 0,13 0 11 16,0 0-62-16,-5-6 29 0,5 6-84 0,0 0 41 16,0-15-65-16,0 15 46 0,1-15-59 0,-1 15 49 15,3-18-59-15,0 9 54 0,-1-2-55 16,1 1 46-16,-2-1-54 0,1 0 51 0,1 0-54 16,-3-2 52-16,1 2-51 0,-2 0 54 0,1 11-60 15,-1-22 63-15,1 22-11 0,-4-17 31 0,4 17 14 16,-3-16 9-16,3 16-7 0,-3-12-3 0,3 12-8 15,-3-11-6-15,3 11-17 0,0 0-14 0,-3-12-8 16,3 12-2-16,0 0-1 0,0 0-1 16,0 0 26-16,0 16 21 0,2-3 34 0,-1 2 1 15,2 3-3-15,-1 6-24 0,1 0 1 0,0 2-18 16,0 1-12-16,-1 6 1 0,2 0-5 0,-1 0-6 16,0-1-3-16,0-1-2 0,1 0-21 0,-1-4 19 15,3-2-20-15,-2-2-29 0,1 0-54 0,0-3-6 16,0-4-37-16,0-2 26 0,3-3-35 0,0-3 17 15,-2-2-34-15,-6-6 33 0,17 5 5 0,-17-5 19 16,16-5 21-16,-8-1 57 0,2-5-43 16,-2-2 62-16,-3-1-47 0,0-3 53 0,-1-1-50 15,0-1 66-15,-3 2-3 0,0 1 63 16,-1 1-43-16,2 2 68 0,-4-1-38 0,2 14 23 16,0-21-49-16,0 21 10 0,-1-15-37 0,1 15 31 15,0 0-39-15,0 0 21 0,3-11-33 0,-3 11 28 16,0 0-29-16,9 5 30 0,-9-5-32 0,10 9 22 15,-10-9-22-15,14 7 27 0,-6-2-28 0,1-2 24 16,1 1-19-16,-10-4 22 0,19 4-40 0,-19-4 3 16,22-1-73-16,-12-2 36 0,1-1-65 0,0 0 50 15,-2-1-34-15,-1-3 61 0,0 0-32 16,-3 1 60-16,0-1-50 0,-1-1 64 0,-4 9-46 16,3-12 70-16,-3 12-38 0,-3-12 70 0,3 12-32 15,0 0 51-15,-7-6-44 0,7 6 68 16,0 0-32-16,0 0 28 0,-4 11 35 0,4-11 14 15,4 13 9-15,-4-13 6 0,10 16-48 0,-1-9 3 16,1 0-19-16,3 0-26 0,1-3-6 0,0 1-72 16,1-5-83-16,-1 0-72 0,4 0-86 0,-1-5-51 15,-1 1-152-15,0-3-74 0,-2 2-130 0,-1-5-483 16,-1 1-754-16</inkml:trace>
  <inkml:trace contextRef="#ctx0" brushRef="#br0" timeOffset="26126.69">21429 4154 471 0,'0'0'579'0,"-12"-11"-47"0,12 11-39 0,-7-11-48 15,7 11-82-15,-7-12-46 0,7 12-40 0,-5-9-37 16,5 9-28-16,0 0-42 0,-6-11-40 16,6 11-22-16,0 0-23 0,0 0-19 0,0 0-23 15,0 0 2-15,0 0-5 0,-4 11 7 0,8-2-2 16,-3 3-7-16,1-1-11 0,1 3-4 16,1 0 2-16,-1 3 0 0,0-1-8 0,1 1-3 15,0 0 1-15,1-1-52 0,-1-1 34 0,0 0-128 16,0-1 19-16,-2-2-75 0,1-1-74 0,-1-1-27 15,1-1-63-15,-3-9-47 0,1 13-95 0,-1-13-337 16,0 0-370-16</inkml:trace>
  <inkml:trace contextRef="#ctx0" brushRef="#br0" timeOffset="26411.95">21318 4135 526 0,'1'-14'572'0,"0"4"-35"16,4-3-50-16,3 1-57 0,0-1-63 0,1 2-59 0,1-1-56 15,0 1-47-15,2 0-31 0,-1 3-20 0,1 0-29 16,-2 0-25-16,1 2-26 0,-2 1-13 16,1 2-7-16,2 1-20 0,-12 2 0 0,18-3-6 15,-18 3-6-15,18 0-3 0,-18 0-5 0,15 3-1 16,-15-3-1-16,17 7-7 0,-17-7 5 0,14 7 0 16,-14-7-3-16,12 7-4 0,-12-7 2 0,11 6 1 15,-11-6 0-15,9 5 2 0,-9-5-3 0,0 0 7 16,11 6-8-16,-11-6 6 0,0 0-4 15,0 0-17-15,0 0-20 0,0 0-32 0,0 0-24 16,0 0-50-16,0 0-43 0,0 0-66 0,-4-10-9 16,4 10-57-16,0 0-19 0,-9-7-52 0,9 7-99 15,0 0-209-15,-7-6-198 0</inkml:trace>
  <inkml:trace contextRef="#ctx0" brushRef="#br0" timeOffset="27876.25">21583 3919 379 0,'0'0'432'0,"0"0"-20"15,0 0-79-15,0 0-18 0,0 0-53 0,0 0-26 0,0 0-70 16,0 0-12-16,0 0-34 0,0 0-1 16,0 0-38-16,0 0-2 0,-6-6-30 0,6 6 3 15,0 0-25-15,-14 1 8 0,14-1-25 0,-15 5 13 16,3-1-17-16,-1 1 12 0,-1 3-18 0,0-2 16 15,-2 2-14-15,0 3 17 0,-2-2-13 0,3 3 16 16,1-2-14-16,3 0 8 0,0 0-16 16,0-1 14-16,3 1-10 0,2-2 25 15,1 1 8-15,1 0 21 0,4-9-12 0,-3 13 16 0,3-13-2 16,7 14-5-16,-7-14-18 0,10 12 6 0,-10-12-22 16,13 13 4-16,-3-6-13 0,-1-2 7 15,0 3-13-15,2 0 8 0,-1 0-13 0,1 0 9 16,0 1-12-16,-1 0 13 0,-1 1-13 0,1 0 8 15,1 2-18-15,-2 1 26 0,0-3-13 0,-2 2 9 16,2-2-13-16,-2 3 13 0,2 0-8 0,-3-1-1 16,0 3-2-16,0-2 1 0,-1 1-1 0,1-3 1 15,-4 1 0-15,2 0-4 0,-1-2-2 0,-3-10-3 16,4 19 3-16,-4-19 5 0,1 18-3 16,-1-18 2-16,1 14 0 0,-1-14 1 0,-1 12 2 15,1-12 1-15,0 0 12 0,-2 13 19 0,2-13 2 16,0 0 3-16,-4 10 3 0,4-10-1 15,0 0-58-15,-8 5 57 0,8-5-8 0,0 0-5 16,0 0-6-16,-14 3-4 0,14-3-2 0,0 0-5 16,0 0 0-16,-13-1-3 0,13 1-1 0,0 0-3 15,0 0-1-15,0 0-2 0,-14 0-1 0,14 0-3 16,0 0-10-16,0 0-13 0,0 0-13 0,0 0-11 16,0 0 0-16,0 0-11 0,-11-1-1 15,11 1-12-15,0 0-15 0,0 0-17 0,0 0-17 0,0 0-17 16,0 0-28-16,0 0-32 0,0 0-28 0,6-6-4 15,-6 6-60-15,0 0-53 0,3-10-272 16,-3 10-132-16</inkml:trace>
  <inkml:trace contextRef="#ctx0" brushRef="#br0" timeOffset="30128.23">21551 3973 86 0,'0'0'199'0,"-6"-7"-26"0,6 7-19 0,0 0-15 16,0 0 3-16,0 0-8 0,0 0-27 15,0 0 28-15,0 0-31 0,0 0 29 0,0 0-18 16,-9-5 15-16,9 5-35 0,0 0 35 0,0 0-35 16,0 0 37-16,0 0-20 0,0 0 27 0,0 0-18 15,0 0 18-15,-9-4-16 0,9 4 20 0,0 0-20 16,0 0 11-16,0 0-16 0,0 0-7 0,0 0-24 15,0 0-4-15,0 0-20 0,0 0-17 0,0 0-1 16,0 0-18-16,0 0 4 0,0 0-19 0,0 0 0 16,0 0-4-16,0 0 5 0,0 0-13 0,-5 9 9 15,5-9-11-15,0 13 36 0,0-13-11 16,3 17 5-16,-2-6-2 0,1 3 16 0,2 2 2 16,-1 0-6-16,2 1 22 0,1 5-2 15,-1-1-10-15,2 1-1 0,-1 0-4 0,1 0-1 16,1 0-2-16,-1 0 6 0,1 0 11 0,-1 0-48 15,3-3 39-15,-2 2-48 0,1-2 57 0,-1 0-62 16,-2-4 52-16,1-2-59 0,-2 2 54 0,0-3-54 16,0-2 53-16,0-1-72 0,-1 0 72 0,-4-9-49 15,5 13 58-15,-5-13-28 0,5 12 38 0,-5-12-35 16,4 10 29-16,-4-10-37 0,0 0 25 16,4 10-40-16,-4-10 31 0,0 0-39 0,0 0 33 15,0 0-36-15,4 9 34 0,-4-9-45 0,0 0 20 16,0 0-68-16,0 0 13 0,0 0-121 0,0 0-37 15,0 0-83-15,0 0-83 0,3-12-71 0,-3 12-68 16,2-15-410-16,-2 15-503 0</inkml:trace>
  <inkml:trace contextRef="#ctx0" brushRef="#br0" timeOffset="30426.03">21534 4015 79 0,'-9'-5'567'0,"9"5"-110"16,-16-7-16-16,16 7-64 0,-10-8-10 0,10 8-61 16,-6-10-21-16,6 10-25 0,-3-11-22 0,3 11-23 15,4-11-9-15,-4 11-2 0,8-13-47 16,-1 7 61-16,2 0-52 0,0-3 8 0,2 3-57 16,0-1 3-16,0 0-45 0,0 1 11 0,1-1-37 15,-1 2 17-15,0 2-42 0,-1-1 17 0,1-1-29 16,0 2 20-16,-1 0-26 0,1 0 22 0,-11 3-33 15,19-5 28-15,-19 5-33 0,15-3 24 0,-15 3-59 16,14-3 7-16,-14 3-81 0,12-2-6 0,-12 2-115 16,0 0-9-16,12-2-60 0,-12 2-50 0,0 0-69 15,0 0-2-15,0 0-28 0,-6 11-362 16,6-11-354-16</inkml:trace>
  <inkml:trace contextRef="#ctx0" brushRef="#br0" timeOffset="30625.62">21581 4159 477 0,'-4'8'596'0,"4"-8"-28"0,-6 12-38 16,6-12-58-16,-4 9-52 0,4-9-23 0,0 0-44 15,0 0-53-15,0 0-53 0,5 7-50 0,-5-7-43 16,17-6-26-16,-6 2-29 0,4-2-15 0,1 1-18 16,2 1-15-16,2-3-22 0,1 1-56 15,0 0-44-15,2 0-54 0,-1 1-60 0,1 0-54 16,-3 2-69-16,-2 0-22 0,1 0-55 0,1 0 7 15,-6-1-33-15,0 2-43 0,-1 1-262 0,-13 1-222 16</inkml:trace>
  <inkml:trace contextRef="#ctx0" brushRef="#br0" timeOffset="31642.09">21858 4167 402 0,'0'0'357'0,"-11"9"0"0,11-9-52 15,-8 6 4-15,8-6-24 0,0 0 16 0,-4 9-17 16,4-9 1-16,0 0-37 0,8 7-27 0,-8-7-23 15,0 0-33-15,18 0-27 0,-18 0-30 0,19-2-18 16,-9-2-15-16,0 2-21 0,3-2-10 16,-3 0-6-16,-1 0-11 0,3-3-5 0,-5 1-4 15,1 1-6-15,-1-2-3 0,-7 7-1 16,7-13 4-16,-7 13-5 0,0-13-8 0,0 13 1 16,-6-14 4-16,6 14 5 0,-10-10 21 0,10 10 15 15,-16-9 15-15,16 9-10 0,-15-2-3 0,15 2 2 16,-17 2 0-16,8 2-12 0,9-4 1 0,-11 12 0 15,6-5 1-15,5-7 9 0,-7 19-21 16,7-19 10-16,3 21 31 0,3-10-34 0,1 2 26 0,0-3-36 16,4 2 19-16,1-4-31 0,3 1 30 0,0-1-28 15,1-1 20-15,1-4-31 0,0 1 25 16,0-4-33-16,0 0 7 0,-2 0-48 0,2-3 38 16,-2 0-1-16,-1-1 0 0,-1-2-7 0,-2 0-1 15,-1 2 9-15,-1-3 3 0,-3 1-1 0,-6 6 5 16,10-8 10-16,-10 8 2 0,7-7-3 0,-7 7-3 15,0 0 2-15,0 0-2 0,0 0 4 16,0 0-32-16,0 0 41 0,1 10-17 0,-1-10 54 16,1 15-29-16,-1-15 21 0,5 18-21 0,-1-7 44 15,0-2-22-15,1 1 10 0,3 0-21 16,-2 1 8-16,2-2-11 0,1-1 9 0,0-2-15 0,0 0 7 16,0-2-12-16,-9-4 7 0,19 3-13 15,-9-5 2-15,-1-1-16 0,1-3-10 0,-1-3-46 16,-1-3 3-16,-1 0-18 0,-2-2-24 0,-1-2-17 15,-2 0 6-15,-2-2-51 0,-2 3-7 0,1-1-13 16,-2 4-25-16,1 0-30 0,2 12-28 0,-5-18-6 16,5 18-16-16,-3-9 45 0,3 9 0 0,0 0 41 15,0 0-22-15,0 0 47 0,16 6-8 0,-16-6 47 16,15 11-1-16,-6-5 47 0,1 2-1 16,-1 0 33-16,0 1-10 0,-1-1 38 0,-2-1 12 15,1 0 71-15,-2 2 9 0,-5-9 77 0,8 12 15 16,-8-12 35-16,2 10 13 0,-2-10 33 0,0 0-9 15,-2 13-10-15,2-13 2 0,0 0-3 16,0 0-33-16,0 0-38 0,0 0-28 0,0 0-29 16,0 0-22-16,3-19-18 0,-3 19-5 0,7-17-7 15,-4 7-13-15,1 0-6 0,-1 2-3 0,1-3-2 16,-4 11-5-16,5-15-7 0,-5 15-2 0,1-12-4 16,-1 12-5-16,0 0-1 0,-4-11 6 15,4 11-8-15,0 0 7 0,-16 7 7 0,8-1-1 0,1 1 15 16,-1 1 8-16,0 2 3 0,1 2 5 0,1 0-38 15,1 0 38-15,1-1-34 0,0 1 51 16,4-12-25-16,0 22 33 0,3-11-35 16,1-3 23-16,3 2-35 0,1-3 26 0,1-3-33 0,4 0 28 15,0-1-35-15,-1-3 29 0,2-2-36 16,-1 0 27-16,4-3-44 0,-3-1 26 0,1-1-1 16,-2-2-1-16,0 2 5 0,-3-2 0 0,-1 2 0 15,0 0 11-15,-3 1 7 0,-6 6-1 0,10-11 0 16,-10 11-4-16,7-7 3 0,-7 7-18 0,0 0-17 15,0 0 27-15,0 0 2 0,6 7 27 0,-6-7-14 16,5 9 17-16,-5-9-16 0,3 12 17 0,-3-12-17 16,5 12 8-16,-5-12-10 0,5 11 23 0,-5-11 11 15,5 10 16-15,-5-10 5 0,7 7-10 0,-7-7-5 16,12-1-16-16,-12 1-8 0,16-10-10 16,-6 4-4-16,0-4-11 0,0 0-22 0,3-5-34 15,-3-2-34-15,1-1-36 0,-1 0-24 16,-2 0 0-16,-5 1-35 0,4 2-5 0,-1 1-119 15,-2 1 1-15,0 3-65 0,0 2-90 0,-4 8-11 16,6-11-27-16,-6 11-33 0,10-3-314 0,-10 3-370 16</inkml:trace>
  <inkml:trace contextRef="#ctx0" brushRef="#br0" timeOffset="32192.28">23255 4034 664 0,'0'0'654'0,"0"0"-104"0,0 0-91 16,0 0-73-16,0 0-69 0,0 0-59 0,0 0-11 0,0 0-23 15,0 0-28-15,-4 11-31 0,4-11-24 16,-2 14-14-16,2-14-28 0,-4 17-17 0,2-5-13 0,1-2-17 15,0 1-5-15,0-1-10 0,1-10-6 0,-4 21-4 16,4-21-14-16,0 19 5 0,0-19 3 0,0 17-59 16,0-17 44-16,-1 13-6 0,1-13-12 0,0 0-24 15,0 12-20-15,0-12 2 0,0 0 9 16,0 0 8-16,-5-10 6 0,5 10 6 16,-6-18 7-16,3 7 1 0,-3-5 9 0,0 2 35 15,0-1 28-15,1 2 30 0,-1-2-12 0,1 2 68 16,0 0-13-16,1 3 39 0,-1-1 9 0,5 11-8 15,-3-16-30-15,3 16-26 0,-3-12-23 0,3 12-7 16,0 0 10-16,6-7-20 0,-6 7 0 0,13 2-10 16,-4 2 3-16,1-1-18 0,4 4-2 0,0-1-20 15,2 3 13-15,0-1-18 0,2 2 12 0,1 0-12 16,-2-1 0-16,-2-2-19 0,1 0-37 0,-1-2-12 16,-2 1-17-16,-2-3-8 0,2-1-12 15,-1 0-14-15,-12-2-12 0,21-4 19 0,-13-1-11 16,0-1 45-16,-2-1-15 0,-2-5 31 0,-2 2-10 15,0-3 30-15,-2-2-20 0,-2 1 30 0,1 0-26 16,-2 2 35-16,1-1-25 0,-1 2 26 0,0 3-39 16,3 8-32-16,-3-17-67 0,3 17 33 15,0 0-89-15,1-11 31 0,-1 11-62 0,0 0-64 16,17 3-106-16,-17-3-56 0,19 7-70 0,-6-2-378 16,0 2-465-16</inkml:trace>
  <inkml:trace contextRef="#ctx0" brushRef="#br0" timeOffset="32441.87">23581 4134 745 0,'-9'4'643'0,"1"3"-91"0,8-7-64 15,-10 7-115-15,10-7-26 0,-6 7-57 0,6-7 1 16,-7 7-5-16,7-7-50 0,0 0 2 0,3 10-59 16,-3-10-2-16,10 6-51 0,-10-6-3 15,13 2-48-15,-13-2 9 0,18 0-32 0,-18 0 3 16,18 0-29-16,-18 0 1 0,18-6-33 0,-18 6 8 15,15-10-49-15,-15 10 19 0,11-11-55 0,-7 2 26 16,-4 9-72-16,2-16 40 0,-5 7-15 16,3 9-22-16,-8-18-17 0,2 8-23 0,0 3-17 15,-1 0-46-15,2-1-9 0,5 8-62 0,-9-10-2 16,9 10-47-16,-9-6 24 0,9 6-20 0,0 0-341 16,0 0-193-16</inkml:trace>
  <inkml:trace contextRef="#ctx0" brushRef="#br0" timeOffset="32708.47">23995 3857 741 0,'0'0'643'0,"-12"-2"-84"0,12 2-70 0,0 0-107 15,-13-1-89-15,13 1 33 0,-7 6-82 0,7-6 44 16,-1 13-71-16,1-13-6 0,1 20-46 0,0-6-2 15,2 2-50-15,1 0 0 0,0 2-44 0,2 2 13 16,-1-1-41-16,0 1 19 0,0 1-36 0,-1-4 20 16,-1 0-31-16,2 0 2 0,-3-4-98 0,1-1-7 15,-2-1-55-15,-1-11-45 0,3 18-60 0,-3-18-34 16,1 11-87-16,-1-11-31 0,0 0-27 0,0 0 24 16,0 0 16-16,-5-10-3 0,5 10-191 15,-5-20-98-15</inkml:trace>
  <inkml:trace contextRef="#ctx0" brushRef="#br0" timeOffset="32825.23">23968 3985 569 0,'-5'-19'267'0,"3"1"1"0,2 1 23 0,1-1 27 16,3 1 16-16,1 0-34 0,6 1-11 0,1-1-32 16,4 3-27-16,0-1-43 0,5 1-25 0,2 0-39 15,-2 4-26-15,-1 1-23 0,1 1-75 0,-5 2-110 16,1 1-86-16,-6 2-133 0,0 0-84 0,-11 3-441 16,14-2-402-16</inkml:trace>
  <inkml:trace contextRef="#ctx0" brushRef="#br0" timeOffset="33445.18">23941 4034 208 0,'0'0'633'0,"10"8"-73"0,-10-8-74 0,20 3-47 16,-6-5-99-16,2 0-52 0,5-1-56 16,3-1-37-16,2-3-37 0,3-2-34 0,-1 1-22 15,0-1-21-15,-3 1-16 0,-2-1-12 0,-2 2-30 16,-1-3-56-16,-4 4-22 0,-3-1-20 0,0-1-11 15,-6 3 8-15,-7 5 13 0,9-9 13 0,-9 9 9 16,0 0 22-16,0 0 44 0,-6-9-1 0,6 9 32 16,-13 2 1-16,2 1 24 0,0 1 14 15,0 2 24-15,-1 0 2 0,2 1-18 0,-1 2-1 16,3 0 15-16,2 0-9 0,0 1-6 16,4-2 9-16,2-8 13 0,0 20-9 0,2-9 34 15,2-3-44-15,3 0 0 0,2 2-38 0,3-4 10 16,1 1-33-16,4-3 11 0,-2-1-31 0,4-3 11 15,-5 0-60-15,6-2-15 0,-3-2-59 0,0 1 23 16,0-2-53-16,-3-3 59 0,1-1-37 0,-3-1 67 16,-2-1-42-16,1-1 63 0,-4-1-35 0,-1 2 100 15,-1 2-14-15,-1-1 47 0,-4 10-17 0,3-16 22 16,-3 16-22-16,0-12 15 0,0 12-36 0,0 0 30 16,0 0-8-16,0 0 59 0,0 0-5 0,-8 6 12 15,8-6 54-15,1 19-42 0,1-9 28 0,2 2-47 16,0 2-2-16,0 2-38 0,3-2 16 15,-1 0-39-15,1 2 19 0,1-4-11 0,0 1-10 16,1-3-7-16,-1 1-8 0,2-3-5 16,-2-2-7-16,1-1-30 0,-9-5-11 0,17 4-35 15,-17-4 27-15,17-4-20 0,-7 0 7 0,-2-2-9 16,1 1 22-16,-3-4-3 0,3 0 13 0,-2-1-13 16,-2 2 23-16,-1-2-17 0,-2 0 16 15,-2 10-12-15,6-15 49 0,-6 15-1 0,6-14-24 16,-6 14 15-16,3-10-8 0,-3 10-5 0,3-10-4 0,-3 10-23 15,0 0 33-15,8-8-12 0,-8 8 43 0,0 0-8 16,14-6-15-16,-14 6 5 0,10-4-14 0,-10 4 5 16,8-4 2-16,-8 4-5 0,0 0-31 0,11-6-71 15,-11 6-71-15,5-9-67 0,-5 9-48 16,0 0-133-16,0-10-71 0,0 10-98 0,0 0-93 16,-9-9-690-16,9 9-955 0</inkml:trace>
  <inkml:trace contextRef="#ctx0" brushRef="#br0" timeOffset="33875.82">24768 4054 42 0,'0'0'693'0,"-7"12"-76"0,7-12-58 0,-8 7-35 16,8-7-54-16,-8 5-47 0,8-5-113 0,0 0-4 16,0 0-97-16,0 0-1 0,0 0-88 15,8-9 16-15,0 3-64 0,-2 0 19 0,4-1-55 16,-4-1 30-16,3 0-52 0,0-3 23 15,-1 2-42-15,-2 0 40 0,-3 0-41 0,1-1 32 16,-4 10-51-16,1-17 50 0,-1 17-49 0,-5-12 54 16,5 12-29-16,-13-9 39 0,13 9-33 0,-15-4 32 15,15 4-24-15,-20 1 34 0,9 2-15 0,2 2 28 16,-1-1-30-16,2 2 9 0,3 1 10 0,-2 2 14 16,3 0 23-16,4-9 26 0,-3 17-14 0,7-7-8 15,0-2-6-15,4-2-4 0,-1 0-7 0,7-2-19 16,-1-2-5-16,1-1-13 0,4-3-30 0,2-1-41 15,2-5-37-15,1 0-7 0,3-1-15 16,-1-5 23-16,1 0-7 0,-3-1 28 0,0 1-3 16,-7 1 46-16,0 2 20 0,-3 0 24 0,-2 1 20 15,-4 1 14-15,-1 1 2 0,-6 8-10 0,7-8-7 16,-7 8 22-16,0 0 53 0,0 0 60 0,0 16 7 16,0-16-14-16,-1 22-3 15,1-7 9-15,0 1-33 0,1 0-26 0,2 2-10 16,0-3-34-16,1 0-20 0,0 1-76 0,0-5-98 0,-4-11-117 15,3 18-115-15,-3-18-191 0,7 8-155 0,-7-8-201 16,0 0-715-16,0 0-1253 0</inkml:trace>
  <inkml:trace contextRef="#ctx0" brushRef="#br0" timeOffset="34496.04">23632 4166 349 0,'0'0'346'0,"9"-6"-46"0,-9 6-42 16,0 0-84-16,6-7 10 0,-6 7-55 0,0 0 15 0,7-7-53 15,-7 7 13-15,0 0-47 0,5-9 20 16,-5 9-59-16,0 0 44 0,4-8-41 0,-4 8 26 16,0 0-41-16,0 0 18 0,0 0-36 0,-3-12 28 15,3 12-37-15,0 0 8 0,-11-4-53 0,11 4-3 16,-13 0-56-16,13 0 0 0,-15-2-39 0,15 2-70 15,-18 2-261-15,18-2 13 0</inkml:trace>
  <inkml:trace contextRef="#ctx0" brushRef="#br0" timeOffset="41107.56">21909 5136 338 0,'-14'-8'463'15,"14"8"-17"-15,-15-9-44 0,15 9-51 16,-13-10-22-16,13 10-68 0,-13-8-6 0,13 8-27 0,-14-10-26 15,14 10-30-15,-14-7-23 0,14 7-21 16,-14-6-14-16,14 6-15 0,-15 0-16 0,15 0-9 16,-19 4-12-16,10-1-8 0,0 3-7 0,0 1-11 0,1 4-2 15,0 0-50-15,3 1 48 0,0 0-53 16,3 0 60-16,1 1-62 0,1-1 57 0,1 2-57 16,4 0 59-16,0-1-51 0,1-1 56 0,3-1-49 15,0-2 57-15,5 0-47 0,-1-3 44 0,4-2-50 16,-2-1 4-16,0-1-2 0,3-4 48 15,0-2-57-15,1-1 53 0,-3-2-24 0,1 0 76 16,-1-5-48-16,-3 3 49 0,-3-3-49 0,-2 1 32 16,-3-2-47-16,-4 1 18 0,-1 0-36 0,-3 0 30 15,-3 0-36-15,0 0 24 0,-5 4-41 0,1-1 33 16,0 1-42-16,0 4 35 0,0 0-78 0,1 1-4 16,9 3-95-16,-13-5 34 0,13 5-17 15,0 0-36-15,-14 0-53 0,14 0-26 0,0 0-104 16,0 0-101-16,0 0-498 0,17-2-548 0</inkml:trace>
  <inkml:trace contextRef="#ctx0" brushRef="#br0" timeOffset="41309.03">22167 5097 625 0,'0'0'760'0,"0"0"-100"0,0 0-110 16,0 0-21-16,0 12-99 0,0-12-24 0,0 0-74 15,0 0-55-15,0 0-70 0,0 0-25 16,0 0-53-16,0 0-7 0,12-3-44 0,-12 3 4 16,0 0-34-16,0 0-8 0,8-8-85 0,-8 8-18 15,0 0-116-15,0 0-37 0,5-10-109 0,-5 10-124 16,0 0-115-16,0 0-569 0,0-12-749 0</inkml:trace>
  <inkml:trace contextRef="#ctx0" brushRef="#br0" timeOffset="41755.37">22377 4903 650 0,'0'0'618'0,"-13"-5"-52"0,13 5-59 16,-9-7-79-16,9 7-56 0,-2-10-7 0,2 10-78 15,2-9 8-15,-2 9-93 0,9-12 8 16,-2 6-61-16,-7 6-2 0,15-10-53 0,-7 5 5 16,-8 5-47-16,16-7 16 0,-16 7-42 0,16-4 26 15,-16 4-43-15,16 0 28 0,-16 0-38 0,17 4 32 16,-17-4-33-16,18 6 25 0,-18-6-32 0,14 9 26 16,-5-4-24-16,-9-5 26 0,11 9-27 15,-6-1 25-15,-5-8-28 0,7 16 24 0,-7-16-30 16,2 16 27-16,-2-16-25 0,-1 16 30 0,1-16-27 15,-1 17 23-15,1-17-31 0,0 14 28 0,0-14-33 16,1 15 36-16,-1-15-30 0,8 15 32 0,-5-7-30 16,5 1 31-16,1 0-33 0,1 0 36 0,2 1-30 15,-2 1 27-15,3-2-30 0,-3 2 32 0,0 0-31 16,0 2 32-16,-2-3-31 0,-1 2 26 0,-5-1-21 16,0 1 33-16,-4-1-30 0,-2-1 25 0,-1 2-26 15,-4-1 30-15,-2 0-34 0,1-3-42 16,-2 2-37-16,-2-3-18 0,2-1-123 15,0-2-6-15,1-2-90 0,11-2-137 0,-19 0-101 16,19 0-443-16,-11-5-612 0</inkml:trace>
  <inkml:trace contextRef="#ctx0" brushRef="#br0" timeOffset="44740.2">23885 4917 312 0,'0'0'456'0,"-17"4"-65"0,17-4-63 0,-15 3-45 16,15-3-40-16,-14 7-33 0,14-7-35 0,-14 7-28 15,14-7-18-15,-13 10-25 0,13-10-15 0,-10 11-9 16,10-11-8-16,-8 11-8 0,8-11-7 0,-5 14 9 16,5-14-7-16,-2 13 0 0,2-13-10 0,0 12-6 15,0-12-5-15,1 12-8 0,-1-12-4 0,6 11-5 16,-6-11-6-16,8 11-1 0,-8-11 3 0,8 9-4 16,-8-9-8-16,9 8 0 0,-9-8 0 15,10 6 1-15,-10-6-3 0,10 4-2 16,-10-4 2-16,14-2 0 0,-14 2-2 0,14-4 21 15,-5 0 13-15,0-1 6 0,-1-1 24 0,-1 0 13 16,0-1 6-16,2 0 14 0,-3 0 2 0,1-2 17 16,-2 2-36-16,0-1 55 0,-1-1-44 0,1 1 19 15,-5 8-43-15,2-17 10 0,-2 17-38 0,0-14 27 16,0 14-41-16,-4-15 21 0,4 15-44 0,-8-14 33 16,8 14-44-16,-9-12 33 0,9 12-44 0,-9-10-13 15,9 10-135-15,-11-7-12 0,11 7-60 0,0 0-86 16,-11-1-72-16,11 1-132 0,0 0-464 0,0 0-590 15</inkml:trace>
  <inkml:trace contextRef="#ctx0" brushRef="#br0" timeOffset="44956.47">24229 4928 148 0,'0'0'789'0,"-14"6"-100"0,14-6-81 16,-10 4-86-16,10-4-100 0,0 0-8 0,-11 4-89 16,11-4-13-16,0 0-90 0,0 0-28 0,0 0-61 15,0 0-3-15,0 0-51 0,7-6 4 0,-7 6-98 16,0 0-13-16,10-7-151 0,-10 7-51 0,0 0-139 16,9-9-134-16,-9 9-162 0,8-10-299 15,-8 10-552-15</inkml:trace>
  <inkml:trace contextRef="#ctx0" brushRef="#br0" timeOffset="45206.26">24386 4722 621 0,'-6'-6'647'16,"6"6"-90"-16,0 0-56 0,0 0-88 0,0 0-113 15,-13 3 17-15,13-3-94 0,0 0 44 0,-6 10-83 16,6-10 40-16,0 0-61 0,0 18 31 0,0-18-55 15,2 17 18-15,-1-7-45 0,3 1 1 0,-1 2-38 16,1 0 10-16,1 1-30 0,-2 0 7 16,2 1-31-16,-2-2 14 0,1 2-23 0,-3 1 12 15,2-1-23-15,0 0 12 0,-2-3-53 0,-1 1-3 16,0-2-68-16,0 1-4 0,0-12-115 0,-1 21-3 16,1-21-66-16,-3 16-74 0,3-16-99 0,-3 15-58 15,3-15-488-15,-4 11-612 0</inkml:trace>
  <inkml:trace contextRef="#ctx0" brushRef="#br0" timeOffset="48204.49">22124 6301 15 0,'0'0'514'0,"0"0"-149"0,-6-5 44 15,6 5-64-15,0 0-45 0,-7-8-45 0,7 8-50 16,0 0-84-16,-8-7 31 0,8 7-67 0,0 0 34 15,-10-7-59-15,10 7 48 0,0 0-60 16,-7-5 52-16,7 5-61 0,0 0 55 16,-8-4-54-16,8 4 58 0,0 0-53 0,0 0 49 15,-13-4-66-15,13 4 49 0,0 0-64 0,0 0 49 16,0 0-63-16,-13-1 51 0,13 1-61 0,0 0 55 16,0 0-61-16,0 0 59 0,0 0-58 0,0 0 47 15,-11 1-55-15,11-1 55 0,0 0-55 0,0 0 50 16,0 0-52-16,-10 7 55 0,10-7-55 0,-4 10 54 15,4-10-46-15,-7 13 68 0,2-6-59 0,1 4 58 16,1 0-70-16,-1 3 64 0,0-1-55 0,2 0 56 16,0 1-59-16,0 0 57 0,2-3-58 0,0 3 64 15,1-1-55-15,2-1 52 0,-1 0-50 0,6-1 71 16,-2 0-56-16,3-1 57 0,1-1-59 16,3-3 56-16,-1 0-53 0,0-2 54 15,1-2-61-15,0-2 52 0,2 0-52 0,-2-4 52 16,2 1-31-16,0-2 50 0,-2-1-18 0,0-1 19 15,-1-2-48-15,-2 1 57 0,-2-3-48 0,-4 2 30 16,-1-3-43-16,-1 0 25 0,-4 2-37 0,-1-1 26 16,-1 0-38-16,-5 1 22 0,0 1-32 0,-4 0 3 15,0 2 3-15,-1 1-7 0,-1 3-62 0,0-2 4 16,3 3-101-16,-2 1 12 0,14 1-96 0,-21 1-25 16,21-1-102-16,-14 1-85 0,14-1-93 0,0 0-295 15,0 0-401-15</inkml:trace>
  <inkml:trace contextRef="#ctx0" brushRef="#br0" timeOffset="48421.87">22507 6336 130 0,'0'0'894'16,"-5"11"-131"-16,5-11-109 0,-6 10-47 0,6-10-76 15,0 0-32-15,-5 10-38 0,5-10-44 0,0 0-36 16,0 0-54-16,0 0-74 0,0 0-47 0,0 0-36 15,0 0-37-15,15 0-32 0,-15 0-16 0,0 0-47 16,10-6-63-16,-10 6-71 0,0 0-65 16,8-8-99-16,-8 8-44 0,0 0-126 0,6-12-36 15,-6 12-115-15,0 0-119 0,2-15-437 0,-2 15-752 16</inkml:trace>
  <inkml:trace contextRef="#ctx0" brushRef="#br0" timeOffset="48676.01">22732 6090 612 0,'0'0'667'0,"0"0"-18"0,0 0-115 0,-13 1-78 15,13-1-69-15,0 0-45 0,-11 6-48 0,11-6-31 16,-5 8-30-16,5-8-2 0,-3 12-5 0,3-12-8 16,3 17-23-16,-2-7-18 0,3 0 27 15,2 3-28-15,1 1-35 0,-1 0-24 0,1 2-13 16,-1 0-17-16,2-1-20 0,1 3-11 0,-4 0-13 15,-1-2-3-15,1 1-7 0,-3 0-13 16,1-1-37-16,-2-1-39 0,-1-1-39 0,-1 2-36 16,-3-2-6-16,0 0-51 0,2-2 8 0,-2-1-92 15,0-1 10-15,0-1-80 0,0-1-2 0,4-8-105 16,-5 8-108-16,5-8-551 0,0 0-725 0</inkml:trace>
  <inkml:trace contextRef="#ctx0" brushRef="#br0" timeOffset="49376.43">23834 6045 238 0,'0'0'573'15,"0"0"-13"-15,0 0-112 0,0 0 16 0,-3-10-128 16,3 10 11-16,0 0-90 0,0 0 22 0,-3-9-86 16,3 9 10-16,0 0-79 0,0 0 20 0,0 0-81 15,0 0 21-15,0 0-53 0,0 0 42 0,0 0-61 16,0 0 1-16,-8 8-1 0,8-8 0 0,-1 11 1 16,1-11 6-16,-3 16 0 0,3-16 0 0,0 19-9 15,0-19-5-15,0 23 2 0,3-13 1 16,-2 0 52-16,4 2-57 0,-1-2 57 0,1-1-66 15,3 1 45-15,-1-1-42 0,5 0 45 16,-3 0-39-16,0-3 40 0,2-2-61 0,-1-1 55 16,2-2-55-16,-12-1 51 0,22-2-50 0,-12-3 4 15,0 1 11-15,-2-4 51 0,1 0-3 0,-3-1 1 16,-2-1 1-16,-3-1-16 0,-2 1-3 0,-2-2-6 16,-2 1 0-16,-1 0-6 0,-2 0-7 15,-2 2 2-15,-1 0-9 0,-1 0-3 0,-1 3-13 0,2-1-66 16,-1 1-55-16,2 1-24 0,0 2-133 0,1 0-50 15,9 3-142-15,-15-5-110 0,15 5-363 0,-9-5-543 16</inkml:trace>
  <inkml:trace contextRef="#ctx0" brushRef="#br0" timeOffset="49604.33">24137 6028 858 0,'0'0'701'16,"-9"8"-1"-16,9-8-110 0,0 0-53 0,-9 6-38 16,9-6-32-16,0 0-60 0,-6 6-33 0,6-6-46 15,0 0-53-15,0 0-51 0,0 0-45 0,0 0-35 16,-8 6-33-16,8-6-20 0,0 0-47 0,0 0-69 16,0 0-80-16,0 0-71 0,0 0-91 15,0 0-138-15,0 0-82 0,0 0-164 0,0 0-752 16,-3-12-1006-16</inkml:trace>
  <inkml:trace contextRef="#ctx0" brushRef="#br0" timeOffset="49921.65">24405 5873 600 0,'-10'3'598'15,"10"-3"-101"-15,-15 3-51 0,15-3-50 0,-10 6-51 16,10-6-74-16,0 0 41 0,2 9-53 0,-2-9 35 16,18 9-69-16,-4-2-12 0,6 0 14 0,2 1-11 15,1 1-31-15,-1-1-25 0,0 2-31 16,-1-1-25-16,-3 0-20 0,0 2-11 0,-2 0-9 16,-3 1-16-16,-2 1 4 0,-4-1-25 0,0 3 5 15,-3 0-17-15,-4-3 10 0,-2 2-9 0,0 0-26 16,-6 0-14-16,2-1-16 0,-5-1-12 0,0 0-3 15,1-1 0-15,-3 0-5 0,-2-1-2 0,1-1 2 16,-2-2-9-16,2-1-26 0,-1-1-17 16,-2-3-1-16,3-2-116 0,1 0-16 0,-1-2-145 15,2-4-66-15,-1-3-126 0,1-3-419 0,4-3-601 16</inkml:trace>
  <inkml:trace contextRef="#ctx0" brushRef="#br0" timeOffset="50072.56">24398 5832 539 0,'5'-9'834'16,"-5"9"-162"-16,12-7-24 0,-12 7-100 0,17-7-38 16,-2 2-103-16,2-1-68 0,3 0-86 0,3 0-41 15,-1-1-60-15,5 1-77 0,-3-1-133 0,2 1-83 16,-1 0-152-16,0 0-165 0,-2 2-159 0,1 1-519 16,-5 0-749-16</inkml:trace>
  <inkml:trace contextRef="#ctx0" brushRef="#br0" timeOffset="52553.44">27335 4203 304 0,'0'0'619'0,"-20"1"-70"0,20-1-29 0,-15 0-56 16,15 0-76-16,-12 2-52 0,12-2-32 0,0 0-32 16,-13-2-40-16,13 2-39 0,0 0-12 15,0 0-33-15,0 0-22 0,0 0-20 0,0 0-27 16,0 0-15-16,13-6-8 0,-1 6-7 0,2-3-4 16,4 1-7-16,3 1-10 0,6-1-1 0,4 0-4 15,7-1-7-15,3 0-1 0,4-1-5 0,5 0 0 16,-2 1-7-16,2-1 3 0,-1 2 2 0,-1 0-4 15,-8-1-1-15,1 0 2 0,-6 3-17 16,-3-2 16-16,-5 1 1 0,0 0-10 0,-6 0-40 16,-1 1-50-16,-5-1-23 0,-1 1-65 0,-14 0-43 15,17-2-57-15,-17 2-79 0,0 0-79 0,0 0-62 16,0 0-428-16,0 0-504 0</inkml:trace>
  <inkml:trace contextRef="#ctx0" brushRef="#br0" timeOffset="53091.96">27429 4192 154 0,'0'0'614'0,"0"0"-82"16,-9 6-71-16,9-6-6 0,0 0-72 0,0 0-50 16,0 0-44-16,-9 5-35 0,9-5-26 0,0 0-40 15,0 0-10-15,0 0 1 0,0 0-23 0,0 0-20 16,0 0-14-16,9 11-22 0,-9-11-37 16,14 7 11-16,-3-3-13 0,3 2-11 0,-1-1-8 15,3 1-9-15,3 3-7 0,0 0-12 0,-1 0 5 16,2 1-8-16,1 1 4 0,-4 0-4 0,3 1-1 15,-4-2-5-15,2 1 5 0,-2 1-5 0,-3 1-33 16,-2-1 41-16,-1 1-33 0,-2-1 36 16,-3 2-32-16,-1-1 36 0,-4 0-23 0,0 0 22 0,-4 3-31 15,-1 0 33-15,-6 1-34 0,-1 2 34 16,-2 0-35-16,-7 2 34 0,2-1-32 0,0 0 31 16,-3 0-35-16,1-1 28 0,1 1-30 0,0-1 37 15,6-5-29-15,-2 1 29 0,5-3-35 0,0 0 33 16,4-4-5-16,1 3 59 0,6-11 17 0,-2 14 23 15,2-14 9-15,8 12 0 0,-1-7 14 0,6-1-4 16,3-2 8-16,4-2-31 0,3-2 9 0,7-1-38 16,3 0 6-16,3-1-18 0,-1-1-8 15,1 1-16-15,0 0-7 0,-1-1-14 0,0 2-12 16,-5 0-61-16,-3 1-40 0,-1-1-54 0,-4 2-78 16,-3 1-19-16,1-1-117 0,-5 1-22 15,-1 0-92-15,0 0-72 0,-14 0-133 0,22 0-446 16,-22 0-740-16</inkml:trace>
  <inkml:trace contextRef="#ctx0" brushRef="#br0" timeOffset="54236.81">28477 4200 153 0,'0'0'441'16,"0"0"-58"-16,0-14-59 0,0 14-30 0,0 0-50 0,-3-15-35 15,3 15-10-15,0 0-12 0,0-14-7 16,0 14 1-16,0 0-8 0,-4-11-4 0,4 11-2 16,0 0-17-16,0 0-31 0,-1-14-7 0,1 14-26 15,0 0-3-15,-1-11-15 0,1 11-1 0,0 0-11 16,0 0-4-16,-1-10-7 0,1 10-3 0,0 0-14 15,0 0 3-15,0 0-3 0,-3-13 9 0,3 13 0 16,0 0-7-16,0 0-4 0,0 0-13 0,-4-12 2 16,4 12-2-16,0 0-2 0,-5-11-4 0,5 11-2 15,-8-8-7-15,8 8 7 0,-10-7-1 16,10 7 6-16,-15-6 0 0,15 6-2 0,-18-1-1 16,18 1 5-16,-22 0-9 0,12 4 1 15,0 1 1-15,-1 2 2 0,0 2-5 0,1 1 5 16,2 3-5-16,-1 3 7 0,4 4 22 0,0 2 33 15,4 3 0-15,2 0-12 0,1 8 17 0,4 1-7 16,4 5-26-16,1 3 33 0,2 1-43 0,4 0 32 16,-2 2-11-16,3-2-9 0,0 0-3 0,-3 0-11 15,2-1-7-15,-4-3-5 0,0-1-10 0,-1 0-13 16,-4-5-9-16,-2-4-16 0,-3-2-14 0,-1-2-13 16,-3-4-34-16,-2 2-24 0,-2-4-23 0,-1 0-36 15,-3-3-19-15,-1-4-53 0,0 0-12 0,-3-5-77 16,3-1-36-16,-1-2-102 0,11-4-351 15,-21-1-369-15</inkml:trace>
  <inkml:trace contextRef="#ctx0" brushRef="#br0" timeOffset="54436.77">28272 4692 681 0,'4'-10'593'0,"-4"10"-34"15,14-9-66-15,-2 2-97 0,5-2-63 0,3-1-46 16,7-3-105-16,0 1 16 16,4 1-40-16,0 1-44 0,-1-1-55 0,3 0-107 0,-4 1-107 15,-1 2-143-15,3-2-114 0,-3 1-570 16,-4 2-575-16</inkml:trace>
  <inkml:trace contextRef="#ctx0" brushRef="#br0" timeOffset="54870">28895 4069 456 0,'0'0'636'0,"-9"-10"-84"0,9 10-40 15,-9-6-72-15,9 6-65 0,-8-7-58 0,8 7-64 16,-8-5-39-16,8 5-44 0,0 0-28 0,-15 7-26 16,6-2-12-16,1 6-21 0,1 3 13 0,-2 4-7 15,-1 3-5-15,-1 5-22 0,2 2-4 0,1 2-7 16,1 0-13-16,1 2-4 0,1 1-49 0,2-1 48 16,3-3-43-16,0 0 46 0,3 2-50 0,3 0 43 15,0-1-42-15,6-2 45 0,-1-5-110 0,2 1-12 16,4-5-72-16,-4-5-97 0,4 1-94 15,1-6-156-15,-1-2-132 0,1-3-260 0,-2-3-465 16</inkml:trace>
  <inkml:trace contextRef="#ctx0" brushRef="#br0" timeOffset="55269.92">28892 4277 89 0,'0'0'729'0,"4"-13"-115"0,-4 13-66 15,16-9-84-15,-4 5-79 0,3 1-66 0,2 0-32 16,2 2-46-16,-1 2-48 0,2 2-27 16,0-1-37-16,-2 3-18 0,-2 1-36 0,0 0-37 15,-4 3 24-15,-2 0-5 0,-3 2-14 0,-3 0-4 16,-3 0-2-16,-1 2-6 0,-2-1-5 0,-2 2-8 16,-2 0-18-16,-1 0 15 0,-1-3-2 15,1 2-18-15,-1-5-23 0,2 2-6 0,0-2 16 16,6-8-8-16,-8 10-2 0,8-10-4 0,0 0-1 15,0 0 0-15,0 0 3 0,13-11-13 0,-5 0 30 16,1-2-1-16,2-5 0 0,1-1 3 0,1-3 14 16,-2-1 23-16,0 2 57 0,-1 0 16 0,-3 4 31 15,0 2 3-15,-2 0 39 0,0 2-9 0,0 3 3 16,-2 0-46-16,-3 10-8 0,1-14-32 0,-1 14 34 16,0 0-13-16,0 0-13 0,-9 4-5 15,9-4-16-15,-6 17-18 0,3-7 0 0,2 3-11 16,2 1-6-16,2 2-4 0,1 0-8 15,4 4-2-15,3-2-18 0,2-2-83 0,3 1-109 16,4-3-77-16,0-3-156 0,1-1-140 0,4-3-205 16,-2-2-506-16,-2-2-884 0</inkml:trace>
  <inkml:trace contextRef="#ctx0" brushRef="#br0" timeOffset="55453.71">29426 4411 238 0,'-15'6'748'0,"1"1"-86"0,0 1-94 15,2-2-82-15,0 3-65 0,1-1-47 0,2 2-62 16,3-2 2-16,0 3-81 0,2-3-15 0,1 3-32 16,1-3-9-16,2-8-48 0,-2 20-3 15,2-20-46-15,0 16 5 0,0-16-37 0,2 14-20 16,-2-14-114-16,0 13-41 0,0-13-105 0,0 0-113 16,2 12-136-16,-2-12-216 0,0 0-385 0,0 0-700 15</inkml:trace>
  <inkml:trace contextRef="#ctx0" brushRef="#br0" timeOffset="55874.47">29489 4151 661 0,'-8'-10'668'16,"2"3"-69"-16,-2 2-90 0,8 5-102 0,-14-6-61 0,14 6-61 16,-13 0-41-16,13 0-42 0,-7 6-10 15,7-6-17-15,0 0-11 0,0 17-42 0,0-17-11 16,10 14-36-16,-1-6 3 0,2 2-28 0,2-4 10 15,1 1-23-15,1-2 7 0,2 0-22 0,-2-3 11 16,1 1-19-16,-2-3 10 0,1-2-16 0,-1 1 12 16,-1-4-25-16,0 0 23 0,-3 2-19 0,-2-3 20 15,1 0 5-15,-3-1 40 0,-6 7-9 16,9-8 25-16,-9 8 4 0,5-9-5 0,-5 9-21 0,0 0 5 16,0 0 0-16,0 0 15 0,0 0 24 0,-5 12 27 15,5-12-7-15,-3 22-10 0,2-6 26 16,1 3 23-16,0 2-43 0,0 4 26 0,0 1-45 15,3 0 2-15,-2 3-12 0,2-1 10 16,-2 4-46-16,0-4-10 0,0-1-18 0,-1-1-68 16,0 0-60-16,0-1-37 0,-3-3-53 0,-1-1-48 15,-3-1 15-15,1-4 13 0,-3-2 30 0,1-2 27 16,-1-3 31-16,-1-2 23 0,-1-3 15 0,11-4 26 16,-23 0 14-16,12-4-9 0,-1-3 50 0,0-2-22 15,1-6 33-15,2-3-28 0,1-1 31 0,2-3-19 16,2-3-14-16,2 0-50 0,5-1-87 0,0-3-111 15,2-3-110-15,5 3-131 0,0 0-124 0,5-6-380 16,0 2-626-16</inkml:trace>
  <inkml:trace contextRef="#ctx0" brushRef="#br0" timeOffset="56055.02">29770 4048 655 0,'6'-7'629'15,"-6"7"-62"-15,0 0-81 0,12-1-67 0,-12 1 0 16,13 6-24-16,-4 1-18 0,2 0-43 0,6 4 34 15,-1 3-55-15,6 1 31 0,8 6-42 0,-4 3-44 16,1-2-35-16,-3 3-49 0,-6-1-30 0,-1-1-65 16,-6 1-24-16,-3-1-55 0,-6 2-71 0,-5 0-87 15,-6 5-52-15,-9 2-186 0,-5 4-109 0,-6-3-166 16,-13 6-768-16,-2-3-1051 0</inkml:trace>
  <inkml:trace contextRef="#ctx0" brushRef="#br0" timeOffset="56736.23">27485 5129 278 0,'0'0'768'0,"-11"-6"-94"15,11 6-78-15,-7-4-107 0,7 4-116 0,-8-5-20 16,8 5-105-16,0 0 42 0,0 0-73 0,0 0-22 16,0 0-50-16,6 9 6 0,1-4-54 15,2 2 9-15,3 0-45 0,-2-1 11 0,1 5-48 16,3-3 24-16,-3 1-27 0,3 0 17 0,-1 1-75 16,-2-2-75-16,3-1-4 0,-1 1-118 0,-3-2-17 15,0 1-117-15,-1-3-7 0,1 0-60 0,-10-4-17 16,13 2-54-16,-13-2-243 0,13-3-259 0</inkml:trace>
  <inkml:trace contextRef="#ctx0" brushRef="#br0" timeOffset="56904.4">27679 5129 584 0,'0'0'549'15,"-2"-12"-21"-15,2 12-41 0,-5-8-67 0,5 8-51 16,-5-8-40-16,5 8-20 0,0 0-52 0,0 0 9 16,-13 6-50-16,13-6-2 0,-9 12-65 15,4-3 7-15,1-1-35 0,-3 4-2 0,1 1-34 16,-1 0-4-16,0-1-30 0,-2 3-4 0,4-1-6 15,-3 0-8-15,-2 0-40 0,5 0-86 0,-3-2-106 16,3-2-59-16,-1 2-178 0,-1-5-97 0,7-7-125 16,-5 13-350-16,5-13-610 0</inkml:trace>
  <inkml:trace contextRef="#ctx0" brushRef="#br0" timeOffset="57104.54">27975 5220 249 0,'-7'11'875'0,"-1"-1"-209"0,1 2 8 16,-1-4-158-16,-1 4-69 0,1-3-82 0,2 1-74 15,0-2-59-15,1-1-53 0,-1 2-37 0,6-9-26 16,-6 15-22-16,6-15-20 0,-3 14-23 0,3-14 0 16,-1 11-15-16,1-11-59 0,0 0-85 15,1 16-42-15,-1-16-168 0,0 0-110 0,0 0-117 16,0 0-544-16,0 0-707 0</inkml:trace>
  <inkml:trace contextRef="#ctx0" brushRef="#br0" timeOffset="57453.34">27976 4976 426 0,'0'0'722'15,"0"0"-115"-15,-5-10-76 0,5 10-111 0,0 0-84 16,0 0-54-16,-5-9-14 0,5 9-5 0,0 0-67 15,0 0 20-15,0 0-48 0,11 9 7 16,-11-9-49-16,14 7 17 0,-4-4-39 0,3 2 7 16,0-1-45-16,2-1 10 0,-1 1-33 0,-1-2 12 15,1-1-34-15,-1 2 24 0,1-3-26 0,-14 0 12 16,19 0-24-16,-19 0 14 0,17-6-28 0,-17 6 12 16,13-10-16-16,-13 10 24 0,4-15-25 15,-4 15 24-15,0-14-12 0,0 14 57 0,-2-14 17 0,2 14 24 16,0 0-9-16,-2-15-13 0,2 15-20 0,0 0-7 15,0 0 41-15,0 0 67 0,0 0 55 16,0 12 4-16,4 2 2 0,4 2 6 16,0 4 2-16,1 3-10 0,5 2-12 0,-3 0-44 15,0 0-28-15,3-2-31 0,-5-2-43 0,1-1-58 16,-4-1 0-16,3 0-25 0,-3-4-193 0,0-2-139 16,0-1-118-16,-2-3-164 0,-4-9-229 0,9 8-903 15,-9-8-1466-15</inkml:trace>
  <inkml:trace contextRef="#ctx0" brushRef="#br0" timeOffset="57937.05">30304 4179 501 0,'0'0'769'0,"0"0"-123"0,0 0-81 15,0 0-58-15,0 0-51 0,0 0-25 0,0 0-73 16,0 0-61-16,18-1-77 16,-18 1-32-16,17-4-50 0,-7 1-14 0,-10 3-73 15,19-4-97-15,-19 4-112 0,18-4-175 0,-18 4-158 16,12-3-159-16,-12 3-469 0,0 0-734 0</inkml:trace>
  <inkml:trace contextRef="#ctx0" brushRef="#br0" timeOffset="58069.25">30188 4407 704 0,'0'0'727'16,"0"0"-99"-16,8 10-97 0,-8-10-122 15,23-4-79-15,-6 1-65 0,6-3-52 0,2-2-48 16,3-2-85-16,3 0-160 0,-3 1-146 0,0-4-155 16,0 2-171-16,0 0-332 0,-1-3-444 15</inkml:trace>
  <inkml:trace contextRef="#ctx0" brushRef="#br0" timeOffset="58569.53">30677 4200 83 0,'0'0'895'15,"-11"-2"-180"-15,11 2-78 0,0 0-85 0,0-13-86 16,0 13-39-16,6-14-78 0,-1 3-22 0,3-1-77 15,2-1-38-15,-1-3-53 0,3 0-16 16,0-2-45-16,-1 0-11 0,-1-3-41 0,1 2 22 16,0-1-29-16,-4-1 10 0,1 2-8 0,-4 2 7 15,-2 1-4-15,1-1-8 0,-3 3-16 0,0 1 33 16,-1 0-12-16,1 13 7 0,-2-20-13 0,2 20-4 16,-3-12 13-16,3 12 13 0,0 0 20 0,0 0 27 15,0 0 26-15,-11 6 19 0,11-6 31 0,0 17 8 16,2-4-6-16,1 1-30 0,0 1-13 0,1 3-15 15,0 2-14-15,0 1-20 0,2 0-17 0,-2 1-13 16,0 0-28-16,-1-2-57 16,1 4-42-16,-1-6 1 0,-2 2-57 0,-1-1-20 15,-1 0-8-15,-1-2-4 0,-1 3-13 0,-4-1 0 16,0-1 17-16,-2 0 15 0,-2-1 21 0,-1-1 19 16,0-2 16-16,-3 0 16 0,2-3 16 0,0-1 4 15,2-2 7-15,0 1 10 0,1-1 5 0,3-2 2 16,-1 1 1-16,8-7 5 0,-10 10 30 0,10-10 39 15,0 0 29-15,0 0 15 0,2 12 4 0,-2-12-6 16,13 0-21-16,-1-2-18 0,2 1 0 0,1-3-15 16,7-2-3-16,1 0-9 0,0 0-11 0,-1 0-8 15,-1 0-68-15,-3 0-98 0,-1 1-67 0,-1-1-113 16,-5 3-154-16,-1 0-144 0,-10 3-124 0,12-7-543 16,-12 7-903-16</inkml:trace>
  <inkml:trace contextRef="#ctx0" brushRef="#br0" timeOffset="69699.64">26897 6148 261 0,'-5'11'517'0,"-1"-4"-43"15,1-1-57-15,1 3-41 0,4-9-38 0,-8 16-38 16,8-16-36-16,-4 14-33 0,2-3-28 16,2-11-27-16,0 17-14 0,0-17-76 0,0 20 64 15,0-20-66-15,4 20 47 0,-2-8-60 0,2 0 50 16,-4 1-61-16,4 0 47 0,-2 3-49 0,0-1 53 15,0 2-35-15,-2-2 19 0,3 2-49 0,-3 0 27 16,0 1-45-16,0-1 26 0,0 1-41 0,0 0 22 16,-3 2-30-16,3-2 28 0,0 0-28 0,0 0 21 15,0-1-31-15,-2 1 1 0,2-4 0 0,0 1 3 16,0-3 1-16,0 2 0 0,0-2 0 0,0 0 1 16,0-12 1-16,0 22 1 0,0-22 0 15,-2 16-1-15,2-16 3 0,0 16 1 0,0-16 8 16,-2 12 0-16,2-12-7 0,-4 10-2 0,4-10 6 15,0 0-5-15,-10 7 2 0,10-7-4 0,0 0-3 16,-13-2 3-16,13 2-3 0,-9-7 24 16,9 7-44-16,-8-17-2 0,4 9-38 0,2-4 34 15,-2-1-42-15,2-3 44 0,-1 0-58 0,3-4 46 16,-2 1-43-16,0-2 62 0,2-1-46 0,-2-2 54 16,2 1-41-16,-2 2 59 0,4-4-52 15,-2 1 56-15,0-1-51 0,0-2 61 0,2 1-58 0,-2 1 57 16,0-2-54-16,2 2 53 0,-2 0-54 0,-2 0 50 15,2 1-46-15,0 0 56 0,0 1-53 0,0 2 64 16,-2 0-30-16,0 2 58 0,-1 0-40 16,2 1 42-16,-1 0-32 0,0 1 50 0,0 3-19 15,2 1 23-15,-4 0-24 0,4 3 23 0,0 10-22 16,-2-18 14-16,2 18-21 0,-3-16 0 0,3 16-22 16,0-12 4-16,0 12-19 0,0 0 6 0,5-13 6 15,-5 13 25-15,8-5-7 0,-8 5-2 16,21-2-3-16,-10 3-2 0,3-1-4 0,3 3 4 15,2 0 1-15,1 1-7 0,4 0-4 0,1 1-8 16,4 4-4-16,2-2-6 0,-3 1 1 0,3 2-15 16,-1 0 4-16,-2 1-2 0,0 2-1 0,-1-1-1 15,-2 1-3-15,-2 1-3 0,-4-1-2 0,-4 1 3 16,2 0 0-16,-7 0-4 0,2 1 3 0,-5-1-2 16,-1 0 5-16,-3 0-1 0,-2 0 2 15,-2-1-10-15,0 2 10 0,-5-2 0 0,-1 1-4 16,-2-1 2-16,0-1-1 0,-4 2-18 0,-1-3 6 15,-1 0 0-15,-2 1-1 0,2-5-6 0,-1-1-4 16,1 1-9-16,-1-1-18 0,1-2-9 0,0-1-6 16,4 1-34-16,-1-3-2 0,12-1-50 0,-19 0-5 15,19 0-118-15,-14-5-5 0,14 5-71 0,-11-6-41 16,11 6-55-16,-8-7-32 0,8 7-1 16,-9-9-417-16,9 9-456 0</inkml:trace>
  <inkml:trace contextRef="#ctx0" brushRef="#br0" timeOffset="70268.98">27595 5834 631 0,'0'0'599'15,"0"0"-98"-15,0 0-38 0,4-11-85 16,-4 11-57-16,0 0-20 0,0 0-39 0,3-12-36 0,-3 12-36 15,0 0-23-15,0 0-8 0,2-11 0 0,-2 11-77 16,0 0 43-16,0 0-15 0,0 0-22 16,5-9-10-16,-5 9-15 0,0 0-14 0,0 0-16 15,0 0-36-15,0 0 33 0,-14 0-1 16,14 0-29-16,-13 5 42 0,13-5-34 0,-14 8 29 16,6-1-17-16,1 2 65 0,-5 3-35 0,2 3 28 15,0 1 14-15,-1 5 6 0,0 2-14 0,0 4 2 16,-1 7 2-16,1 2 9 0,3 4 5 0,-2 1-11 15,3 2-19-15,1 1-7 0,2-3-19 0,-2 3 0 16,4-7-17-16,0 0-2 0,4-1 0 0,0 1-2 16,4-2-4-16,-2-2-5 0,0-1-5 0,1-1-3 15,1-3-1-15,2-5-3 0,-2 0-16 0,1-4-12 16,-1 0-11-16,1-5-17 0,0 2-17 0,-1-5-14 16,1 3-18-16,-1-6-15 0,1-1 2 0,-1 1-6 15,0-2-8-15,-6-6-9 0,11 8-23 0,-11-8-2 16,12 6 56-16,-12-6-58 0,11 4 20 15,-11-4-102-15,0 0-8 0,11 1-81 16,-11-1-67-16,0 0-72 0,9-5-485 0,-9 5-546 16</inkml:trace>
  <inkml:trace contextRef="#ctx0" brushRef="#br0" timeOffset="72732.23">27802 6248 1 0,'0'0'671'0,"-11"-6"-88"16,11 6-55-16,-10-4-34 0,10 4-135 0,-8-8 16 16,8 8-95-16,-7-5 18 0,7 5-99 15,0 0 7-15,-10-8-89 0,10 8 25 0,0 0-79 16,0 0 32-16,0 0-64 0,0 0 38 0,0 0-35 15,-4 10 60-15,8-2-34 0,-1 2 30 0,-1 0-36 16,6 3 15-16,-4 3-27 0,2 1 35 0,-1 1-40 16,3 3 22-16,-2-1-38 0,-1 0 17 15,0 2-25-15,0-2 21 0,-1 2-31 0,-1-2 28 16,1-2-37-16,1 0 33 0,-4-1-29 0,1 1 25 16,-2-2-30-16,2-3 11 0,-2 1-54 0,0-4-29 15,0-10-43-15,0 18-1 0,0-18-129 16,0 11-53-16,0-11-134 0,0 0-114 0,0 0-502 15,0 0-672-15</inkml:trace>
  <inkml:trace contextRef="#ctx0" brushRef="#br0" timeOffset="72949.35">27798 6186 372 0,'0'0'573'0,"0"-19"8"16,2 11-109-16,2-1 8 0,3-2-133 0,2 0 5 15,3 0-102-15,1-1 11 0,3 0-103 0,-1 3 13 16,4-1-75-16,-5 3 26 0,3 0-74 0,-4 1 39 16,3 0-75-16,-5 5 43 0,0-2-90 15,3 1-1-15,-14 2-108 0,17 3 31 0,-17-3-92 16,16 9 22-16,-16-9-81 0,11 12 40 0,-11-12-53 16,8 13-4-16,-8-13-33 0,4 18-59 0,-4-18-252 15,0 18-137-15</inkml:trace>
  <inkml:trace contextRef="#ctx0" brushRef="#br0" timeOffset="73137.8">27813 6442 539 0,'0'0'647'0,"-4"11"-61"16,4-11-39-16,0 0-138 0,0 0-6 15,11 1-97-15,-11-1-7 0,20-6-104 0,-9 2 10 16,5-1-90-16,-2 1 22 0,4-2-97 0,-1 1-15 15,2 0-140-15,1 1-19 0,-2 0-68 0,0 2-60 16,4 0-64-16,-4-1-60 0,2 2-36 0,-2 1-401 16,2 0-359-16</inkml:trace>
  <inkml:trace contextRef="#ctx0" brushRef="#br0" timeOffset="73882.22">28281 6492 52 0,'0'0'533'15,"0"0"-89"-15,0 0-24 0,0 0-27 0,3-14-64 16,-3 14-57-16,2-19-28 0,1 7-24 0,-2-3-21 16,3-1-14-16,-2-2-23 0,0 0-20 0,0-1-63 15,1-6 56-15,-3 2-75 0,0-1 43 0,0-1-45 16,0 1 42-16,0-2-66 0,-1 4 55 0,-2-1-48 16,0 1 58-16,1 3-27 0,-2 2 37 0,0 0-35 15,1 3 34-15,-2 1-55 0,2 2 24 16,-1 0-55-16,-2 4 17 0,6 7-34 0,-8-10 39 15,8 10-36-15,0 0 26 0,-15 0-31 0,15 0 33 16,-9 11-35-16,3-2 4 0,1 3 1 0,2 2 0 16,-1 2 29-16,2 3-35 0,0 0 29 0,2 0-34 15,0 1 25-15,0 4-31 0,2-2-19 16,0 1-111-16,3 0 3 0,-1-1-70 0,3-2-54 16,0-1-37-16,-2-3-12 0,1 0 1 0,3-4 10 15,-4 2 52-15,4-3 19 0,-3-3 69 0,2-2 11 16,0 0 66-16,-8-6 37 0,11 4 83 0,-11-4 51 15,11-4 36-15,-11 4 30 0,7-10 42 0,-7 10 13 16,4-14 17-16,-4 14-12 0,0-18-49 0,0 18 77 16,0-14-69-16,0 14 21 0,0-14-79 0,0 14 10 15,0 0-67-15,0-17 28 0,0 17-58 16,0 0 36-16,0 0-52 0,0 0 37 16,13-2-56-16,-13 2 51 0,14 8-72 0,-6-4 69 15,2 0-48-15,0 2 43 0,1 0-50 0,1 1 50 16,1-2-48-16,0 1 41 0,-1-3-64 0,1 0 5 15,-1-1-78-15,-12-2 44 0,24 0-59 0,-11-2 67 16,-2-3 2-16,-2 1 11 0,1-2 7 0,-1-1 4 16,-3-1 30-16,0-2-45 0,-2 0 102 0,-1-1-12 15,-3 11 75-15,3-19-40 0,-3 19 36 0,-3-14-42 16,3 14 24-16,-4-14-40 0,4 14 19 0,-6-10-47 16,6 10 17-16,0 0-23 0,0 0 26 0,0 0 0 15,0 0 12-15,0 0-29 0,-3 10 25 16,3-10-24-16,9 12 17 0,-2-4-25 0,1-3 16 15,1 3-22-15,0-2 13 0,3 0-24 16,-1-2 20-16,1 0-26 0,0-1 14 0,-2 0-46 16,-10-3 4-16,22 3-45 0,-22-3 27 0,18-1-33 15,-18 1 49-15,13-3-33 0,-13 3 48 0,9-8-32 16,-9 8 39-16,3-8-30 0,-3 8 42 0,0 0-23 16,-2-12 27-16,2 12-30 0,-7-6 45 0,7 6-37 15,0 0 33-15,-9-7-37 0,9 7 33 0,0 0-37 16,0 0 27-16,-7-5-106 0,7 5-36 0,0 0-171 15,0 0-89-15,9-4-189 0,-9 4-544 0,14-5-744 16</inkml:trace>
  <inkml:trace contextRef="#ctx0" brushRef="#br0" timeOffset="74332.37">29004 5754 220 0,'-7'-12'556'0,"7"12"-54"0,-9-7-79 0,9 7-11 16,-9-9-57-16,9 9-33 0,-8-9-40 0,8 9-35 15,0 0-28-15,-10-8-38 0,10 8-30 0,0 0-15 16,0 0 40-16,0 0-13 0,-9 8-18 0,9-8 21 16,0 17-34-16,0-4 39 0,4 1-13 0,-3 4 5 15,2 5-35-15,-1 1 13 0,2 1-20 0,-4 2-10 16,4 6 18-16,-4 4-16 0,0-1-21 15,0 2-14-15,-4 7-10 0,0 1-11 0,1-2-23 16,-4 2 4-16,2-1-6 0,-3 1-6 0,-1-1-10 16,0-3-20-16,2 0-13 0,-2-1-9 0,-1-3-8 15,2-8-24-15,1 1-17 0,1-8-29 0,1 0-14 16,1-3-24-16,0-2-45 0,1-4-80 0,1 0-86 16,2-14-56-16,2 17-163 0,-2-17-140 15,4 10-344-15,-4-10-673 0</inkml:trace>
  <inkml:trace contextRef="#ctx0" brushRef="#br0" timeOffset="75234.74">29470 5873 63 0,'0'0'549'16,"0"0"-61"-16,-5-9-83 0,5 9-36 0,-6-7-36 15,6 7-29-15,-7-9-62 0,7 9 7 0,-8-9-20 16,8 9-13-16,-9-10-36 0,4 3-28 0,5 7-2 16,-13-11 6-16,13 11 8 0,-11-9-9 0,11 9-21 15,-12-7-20-15,12 7-19 0,-11-6-16 0,11 6-23 16,-13-4-4-16,13 4-8 0,-17 1-3 16,17-1-4-16,-16 10 1 0,7-4-37 15,-1 5 33-15,2-1-28 0,-1 5 42 0,3 0-16 16,1 4 24-16,2 0-32 0,0 3 0 0,2 1-4 15,2 4 22-15,3-2-43 0,1 4 39 0,2 1-25 16,2 2 16-16,1-1-28 0,3 3 25 0,1 0-27 16,-1-1 17-16,2 1-18 0,-4-7 19 0,3-1-21 15,-2-1 20-15,-2 0-22 0,0-4 18 0,-1 1-16 16,-2-3 5-16,-2-1-35 0,-3-2 24 0,1-1-29 16,-3-2 21-16,0 1-50 0,-1-3 4 0,-2 1-91 15,-1-4 24-15,-1 3-86 0,0-4 32 0,-1 0-49 16,6-7-89-16,-13 11-91 0,13-11-75 15,-12 2-496-15,12-2-580 0</inkml:trace>
  <inkml:trace contextRef="#ctx0" brushRef="#br0" timeOffset="75432.24">29197 6307 200 0,'-9'-10'644'0,"9"10"-114"15,-2-12-51-15,2 12-50 0,8-12-66 0,-1 6-66 16,7-4-50-16,4-1-108 0,8 0 44 0,1 0-108 16,3 0 38-16,1 2-98 0,1-1-34 15,-1 2-95-15,1 0-75 0,-2-1-123 0,0 0-70 16,-4 2-469-16,-1 1-395 0</inkml:trace>
  <inkml:trace contextRef="#ctx0" brushRef="#br0" timeOffset="76065.09">29679 6205 559 0,'0'0'462'15,"8"8"-68"-15,-8-8-60 0,0 0-51 0,14-2-40 16,-14 2-61-16,14-5-44 0,-6 0-27 0,1-1-22 15,-9 6-21-15,15-10-11 0,-6 3-9 0,-1 1-7 16,-1 1-15-16,0-3-3 0,-1 0-3 0,-6 8 33 16,8-16 4-16,-8 16-3 0,6-16 11 0,-6 16 13 15,0-14 13-15,0 14 9 0,-5-14 0 0,5 14-5 16,-9-13 8-16,9 13-63 0,-12-11 55 0,12 11-62 16,-15-7 54-16,15 7-64 0,-14-3 51 15,14 3-63-15,-14 3 52 0,14-3-49 0,-13 9 49 0,7-3-56 16,2 3 52-16,-1 0-61 0,3 1 52 15,0 1-58-15,2 1 57 0,0-12-62 0,3 24 56 16,2-11-58-16,0 0 52 0,1-1-50 16,3 1 49-16,3-3-51 0,-2 0 48 0,3-1-55 15,1-1 47-15,-1-4-116 0,2 1-12 0,-1 0-64 16,1-4-4-16,-1 0-16 0,2-1 28 0,-2-1 8 16,-1-2 46-16,-1-2 7 0,1-1 34 0,-1-3 37 15,-3 1 54-15,0-3 37 0,-3-2 29 0,-1 1 18 16,-1 1 15-16,-3-1-35 0,0 0 63 0,-2 1-39 15,0 0 65-15,-2 0-64 0,3 11 39 0,-4-18-53 16,4 18 8-16,-5-14-60 0,5 14 30 16,0 0-42-16,0 0 56 0,0 0-43 0,0 0 23 15,0 0-30-15,0 0 30 0,3 12-22 0,3-5 17 16,-1 2-25-16,2-1 7 0,-1-1-24 0,4 3 15 16,-3-2-24-16,2-2 16 0,-1 0-18 0,2 1 11 15,-1-3-15-15,-9-4 13 0,16 8-12 16,-16-8 5-16,18 0-17 0,-18 0 7 0,19-6-10 15,-10 1 10-15,-1-1-15 0,1-2 17 0,-3-1-19 16,1-1 17-16,-1-3-32 0,-2 1 0 0,0-3-42 16,-2 5-16-16,2-2-79 0,-1 1-22 0,-2 0-54 15,-1 11-42-15,1-14-64 0,-1 14-17 0,4-11-45 16,-4 11 3-16,0 0-33 0,0 0-422 16,13-3-403-16</inkml:trace>
  <inkml:trace contextRef="#ctx0" brushRef="#br0" timeOffset="76698.28">30179 6139 290 0,'-9'3'619'0,"9"-3"-61"0,0 0-91 0,0 0-55 16,0 0-69-16,0 0-38 0,-8-6-86 0,8 6 19 16,11-5-94-16,-4 0 33 0,2-2-80 15,3 1 33-15,-1-2-76 0,2 0 45 0,0 0-19 0,-3-2-18 16,3-2-19-16,-3 2 4 0,-1 0-18 15,-1-1-5-15,-2 3 0 0,-2-3-10 0,-4 11 0 16,4-14 5-16,-4 14 35 0,-6-15 2 0,6 15 3 16,-12-10 17-16,3 4-8 0,9 6-23 0,-22-2 37 15,22 2-32-15,-22 1 21 0,11 2-28 0,1 2 20 16,-1 0-30-16,1 1 33 0,1 1-34 0,3 0 25 16,-1 3-6-16,4-1 11 0,0 3-31 15,3 0 28-15,1-2-34 0,2 2 9 0,5-1-14 16,-2 1 10-16,4-2-18 0,2-1 12 0,-1-1-16 15,2 1 11-15,1-3-17 0,0-1-25 0,-1-2-60 16,0 0 6-16,-13-3-40 0,25 0 37 0,-13-1-52 16,-1-2 40-16,-1 1-46 0,0-2 44 15,-10 4-52-15,16-7 65 0,-16 7-46 0,10-11 72 16,-10 11-47-16,5-12 77 0,-5 12 2 0,5-11 3 16,-5 11 6-16,2-12 4 0,-2 12 4 0,0-13 9 15,0 13 19-15,0-14 18 0,0 14-5 0,1-13 14 16,-1 13 17-16,1-14 4 0,-1 14 3 15,5-14-38-15,-5 14 50 0,9-11-46 0,-9 11 30 16,13-11-45-16,-13 11 31 0,14-7-40 0,-14 7 32 0,17-1-35 16,-17 1 28-16,16 1-44 0,-16-1 30 15,17 7-28-15,-9-2 31 0,-1 1-33 0,-1 0 43 16,-1 2-14-16,0 0 22 0,-2 1-28 0,-3-9 20 16,4 18-32-16,-4-18 22 0,3 15-29 15,-3-15 13-15,0 15-17 0,0-15 26 0,1 14-22 16,-1-14 16-16,2 11-20 0,-2-11 31 0,0 0-36 15,5 8 26-15,-5-8-26 0,0 0 25 0,11-5-27 16,-11 5 27-16,9-12-25 0,-3 4 23 0,1-3-21 16,0-2 18-16,1-3-19 0,1 0 17 0,-2 1-1 15,0 0-1-15,-1 1-20 0,2 2-47 0,-1-3-104 16,-1 2-84-16,0 4-90 0,-2-1-79 0,0 2-121 16,-4 8-99-16,8-14-311 0,-8 14-527 0</inkml:trace>
  <inkml:trace contextRef="#ctx0" brushRef="#br0" timeOffset="76932.53">30602 5698 615 0,'4'-12'721'16,"2"2"-84"-16,2 0-99 0,3 3-95 15,1 0-44-15,2 2-25 0,5 3-41 0,3 2-9 0,5 4-2 16,5 6-24-16,3 2-23 0,0 6-12 0,-2 3-24 15,-3 5-5-15,-5 4-2 0,-7 2-63 0,-4 4 0 16,-9-1-40-16,-5 3-8 0,-6 7-42 16,-7 0-68-16,-8 6-28 0,-5 1-98 15,-6-1-111-15,-3-5-112 0,-4 2-216 0,-2-7-201 16,0-2-804-16,-4-4-1201 0</inkml:trace>
  <inkml:trace contextRef="#ctx0" brushRef="#br0" timeOffset="79415.32">26955 6440 163 0,'0'0'206'15,"0"0"-39"-15,0 0-35 0,0 0-12 0,0 0-26 16,-6-6 1-16,6 6-27 0,0 0-3 0,0 0-24 16,0 0 11-16,0 0-18 0,0 0 11 0,0 0-16 15,-3-11 20-15,3 11-19 0,0 0 29 0,0 0-16 16,0 0 18-16,0 0-22 15,0 0 35-15,0 0-37 0,0 0 20 0,0 0-33 16,-8-6 20-16,8 6-9 0,0 0 42 0,0 0-17 16,0 0-2-16,0 0 12 0,0 0-1 0,-12-1 14 15,12 1 23-15,0 0-15 0,0 0 25 0,0 0-12 16,0 0 18-16,0 0-12 0,-11-2 19 0,11 2-13 16,0 0 0-16,0 0 5 0,0 0-2 0,0 0-4 15,0 0 0-15,0 0 4 0,0 0-8 0,0 0-10 16,0 0-17-16,0 0-15 0,0 0-8 0,0 0-12 15,0 0-15-15,0 0-6 0,9-8-6 0,4 5-6 16,-2-1-53-16,0 2 18 0,8-1-51 16,-4 0-69-16,5 1-45 0,-1-2-70 15,1 0-45-15,2 1-69 0,1-1-70 0,0-1-397 16,-2 0-375-16</inkml:trace>
  <inkml:trace contextRef="#ctx0" brushRef="#br0" timeOffset="82913.46">27072 7674 137 0,'-15'0'620'0,"3"-2"-22"0,12 2-114 0,-21-1 22 16,21 1-150-16,-15-3 3 0,15 3-111 0,0 0-30 16,-8-5-14-16,8 5-15 0,0 0-25 0,10-6-25 15,-10 6-20-15,19-3-29 0,-19 3-47 0,27-1 33 16,-12 1-24-16,6 1-6 0,0 0-7 0,0-1-13 15,2 2-5-15,4-2-5 0,-6 2-3 0,2-1-28 16,0 2-58-16,-1-3 10 0,-2 0-117 0,1 0-19 16,-4 0-143-16,2 0-37 0,-4-3-100 15,-2 2-471-15,-2-1-532 0</inkml:trace>
  <inkml:trace contextRef="#ctx0" brushRef="#br0" timeOffset="83113.33">27070 7850 596 0,'-11'10'723'0,"3"-1"-145"0,0-2-4 15,8-7-116-15,0 0 2 0,0 12-80 0,0-12-17 0,18 0-79 16,-7-3-61-16,10 0-43 0,2-2-34 16,5 0-33-16,3-2-27 0,2-2-37 0,2 3-86 15,-1-1-88-15,1-3-36 0,-1 5-160 0,-1-2-68 16,-1 0-129-16,0 0-125 0,-3 3-303 0,-2 0-526 15</inkml:trace>
  <inkml:trace contextRef="#ctx0" brushRef="#br0" timeOffset="86362.45">28185 7203 569 0,'0'0'535'0,"-10"-4"-41"0,10 4-52 15,0 0-45-15,-9-2-68 0,9 2-51 0,0 0-45 16,0 0-40-16,0 0-38 0,-11-5-28 0,11 5-22 16,0 0-30-16,0 0-11 0,0 0-4 0,0 0-15 15,0 0 2-15,2 18 8 0,0-6-3 0,2 2-5 16,3 3-3-16,-4 2-8 0,4 1-38 0,-2 4 56 15,1-1-48-15,1 3 43 0,-3 1-47 0,4 1 47 16,-3 1-54-16,-1-4 46 0,1-2-49 0,-2 2 44 16,1-2-48-16,0-1 57 0,-3-4-56 15,1 0 44-15,0-3-44 0,1 0 46 0,-2-3-49 16,0-1 54-16,-1-11-55 0,3 18 58 0,-3-18-58 16,1 12 55-16,-1-12-58 0,0 0 52 0,0 0-55 15,0 0 42-15,0 0-44 0,-6-12 12 16,3 1 0-16,-1-3 43 0,1-2-55 0,0-1 56 15,-5-3-63-15,3-2 57 0,-1-3-54 0,2-2 53 16,-1 2-49-16,1-5 45 0,3 4-49 0,-2-2 58 16,3-2-60-16,4-3 70 0,0 2-39 0,2 0 50 15,1-1-48-15,2 2 40 0,3 1-49 0,1 2 43 16,1 0-49-16,-1 2 36 0,1 3-40 0,1 1 46 16,-4 5-52-16,3-1 44 0,-3 7-46 0,2-1 41 15,-3 3-49-15,1 4 47 0,0-1-69 0,-11 5 52 16,19 2-51-16,-7 3 52 0,-3 2-49 15,-2 5 57-15,2 0-8 0,-4 3-2 0,2 2-14 16,-3 0 3-16,-2 2-12 0,-2 0 3 0,0-1-6 16,0 1 3-16,-2 1 0 0,-2 1 10 0,-3 0 11 15,0-2-4-15,-1-1-6 0,0-2 3 16,-1 0 2-16,-1-3-49 0,2-1 42 0,-1-2-20 16,0 1-27-16,3-4-34 0,-1 0-33 15,7-7-41-15,-13 9-29 0,13-9-30 0,-13 5-38 0,13-5-59 16,0 0-30-16,-17-3-66 0,17 3-272 0,-10-7-202 15</inkml:trace>
  <inkml:trace contextRef="#ctx0" brushRef="#br0" timeOffset="86829.28">28767 6966 238 0,'0'0'533'0,"0"0"-67"16,5-7-54-16,-5 7-26 0,0 0-29 0,4-9-29 16,-4 9-80-16,0 0 31 0,5-8-81 0,-5 8 27 15,0 0-79-15,0 0 34 0,2-10-73 0,-2 10 43 16,0 0-70-16,0 0 42 0,0 0-65 0,0 0 27 16,4-9-46-16,-4 9 39 0,0 0-59 0,0 0 35 15,-9 7-48-15,9-7 35 0,-9 12-52 0,3 2 49 16,-3 4-33-16,-1 2 54 0,0 8-43 15,-3 7 37-15,0 2-46 0,3 4 40 0,-2 2-41 16,5 0 25-16,2 2-28 0,1 0 30 0,1 2-28 16,7-1-4-16,0-1 3 0,5-1 31 0,3-2-38 15,3-1 31-15,1-4-35 0,2-1 32 0,6-3-87 16,1-4-15-16,0-4-126 0,-3-5-51 16,2-6-141-16,2-3-167 0,-3-3-573 0,-4-5-750 15</inkml:trace>
  <inkml:trace contextRef="#ctx0" brushRef="#br0" timeOffset="87145.88">29089 7253 149 0,'-6'-10'739'0,"0"3"-120"0,6 7-38 0,-9-12-85 16,9 12-66-16,-9-8-60 0,9 8-107 0,-10-7 6 16,10 7-100-16,0 0 19 0,-11 1-75 15,11-1 24-15,-5 11-52 0,5-11 36 0,-4 17-46 16,4-4 18-16,0 1-43 0,0 1 18 0,1 4-42 16,0-1 27-16,2 1-38 0,-1 1 27 0,1 2-37 15,0 0 29-15,-1-3-35 0,1-2 4 0,-1 1-6 16,1-1-64-16,-2-2-71 0,1-1-12 0,1-4-92 15,-3-10 14-15,1 20-129 0,-1-20-30 0,0 0-55 16,-1 12-35-16,1-12-375 0,0 0-396 0</inkml:trace>
  <inkml:trace contextRef="#ctx0" brushRef="#br0" timeOffset="87280.17">29002 7177 35 0,'4'-17'597'16,"2"3"-73"-16,2-1-82 0,3 0-22 15,2-1-66-15,2 1-70 0,3-3-62 0,3 2-39 16,-3 3-36-16,1 3-36 0,-1-2-36 0,0 5-114 16,-3-1-89-16,2 3-86 0,-3 2-76 0,-14 3-45 15,21 1-423-15,-9 2-271 0</inkml:trace>
  <inkml:trace contextRef="#ctx0" brushRef="#br0" timeOffset="87445.93">29089 7263 255 0,'0'0'592'16,"-12"9"-51"-16,12-9-104 0,0 0-31 0,0 0-73 16,0 0-23-16,0 0-53 0,0 0-46 15,19-5-37-15,-8 1-39 0,3 2-37 0,0-2-98 16,2 2-79-16,1 1-108 0,1 0-80 0,1 1-132 16,-1 0-487-16,0 1-444 0</inkml:trace>
  <inkml:trace contextRef="#ctx0" brushRef="#br0" timeOffset="88145.55">29436 7534 765 0,'0'0'650'0,"0"0"-153"16,0 0-10-16,0 0-144 0,0 0-9 0,0 0-109 15,7-12 16-15,-2 3-58 0,0-4-33 0,3-2-29 16,-1-4-29-16,2-1-16 0,0-4-14 16,1-1-13-16,1-3-15 0,-1 1 2 0,0-4-17 0,-2 0-1 15,0 1-10-15,-2-3 0 0,-1 4-3 0,-1 2-53 16,-2 2 60-16,0 2-49 0,-2 4 77 15,0 2-20-15,-3-1 68 0,1 4-43 0,-2 1 47 16,-1 3-59-16,0 1 39 0,5 9-55 0,-12-10 43 16,12 10-51-16,-14-4 42 0,14 4-45 0,-13 10 41 15,7-3-45-15,1 5 38 0,1 2-35 0,-1 3 21 16,2-1-23-16,2 1 36 0,0 4-35 16,1 0 29-16,2 1-38 0,0 2 34 0,1-1-36 15,4-1 6-15,-2-1-129 0,0-1 7 0,0-4-72 16,2 1-73-16,0-3-51 0,-1-2-25 0,2-1-7 15,0-4 15-15,1-1-7 0,-9-6 42 0,14 4 27 16,-14-4 66-16,13 0 54 0,-13 0 88 0,11-10 60 16,-11 10 118-16,8-15 31 0,-8 15 99 15,5-15 25-15,-5 15 10 0,0-16-20 0,0 16 0 16,-1-14-29-16,1 14-39 0,0 0-36 0,0-11-21 16,0 11-24-16,0 0-7 0,0 0-5 0,0 0 7 15,0 0-13-15,12 6-11 0,-12-6-53 0,13 10 47 16,-3-3-58-16,3-2 36 0,-1 3-51 0,3-2 52 15,-1-1-58-15,3 0 48 0,-3-1-55 16,4-1 47-16,-4-2-91 0,0-1 8 0,0 0-31 16,0-1-20-16,-1-1 1 0,-3 0-11 15,0-3 18-15,-2 0 1 0,-8 5 31 0,10-10 23 16,-10 10 32-16,1-10 34 0,-1 10 28 0,-5-9 16 16,5 9 17-16,-9-6 7 0,9 6 1 0,-12-2-5 15,12 2-59-15,0 0 48 0,-12 3-33 0,12-3 60 16,0 0-40-16,0 0 35 0,2 16-36 0,-2-16 16 15,17 9-43-15,-7-6 18 0,6 3-36 0,0-4-19 16,5-1-94-16,-2 0-117 0,3 0-132 0,-1-2-195 16,1 0-171-16,0-2-348 0,-3 0-669 0</inkml:trace>
  <inkml:trace contextRef="#ctx0" brushRef="#br0" timeOffset="88468.63">30212 7392 56 0,'0'0'776'0,"0"0"-111"0,0 0-87 0,-9 5-80 16,9-5-72-16,0 0-47 0,-9 9-78 0,9-9 27 15,-5 11-73-15,5-11-21 0,-5 17-66 0,3-7-12 16,-1 0-50-16,-1 3-5 0,0 1-36 0,-2 0 12 16,1 1-40-16,0 0 13 0,-2-1-89 0,1 0-55 15,-2-3-181-15,2 3-70 0,-1-6-159 0,2 0-140 16,5-8-401-16,-11 12-664 0</inkml:trace>
  <inkml:trace contextRef="#ctx0" brushRef="#br0" timeOffset="88729.09">30296 7122 571 0,'0'0'676'0,"0"-13"-87"15,0 13-102-15,0 0-108 0,0-17-81 0,0 17-43 16,0 0-22-16,0 0-33 0,0 0-30 0,0 0-28 16,6 17-3-16,-6-17-3 0,4 20-26 15,-2-6-23-15,2 2-34 0,-1 0 12 0,-1 1-12 16,3 0-11-16,-4 0-7 0,2 1-7 0,-1-1-21 16,-2 0 14-16,2 0-21 0,-2-4-76 0,-2-1-71 15,1-1-73-15,1-11-76 0,-4 18-128 0,4-18-66 16,-8 8-487-16,8-8-568 0</inkml:trace>
  <inkml:trace contextRef="#ctx0" brushRef="#br0" timeOffset="88878.77">30182 7077 301 0,'3'-13'532'0,"3"2"-35"0,1-1-87 16,3 2-14-16,5-2-70 0,0 0-60 15,3-1-35-15,2 3-23 0,6-3-43 0,-1 1-28 16,-3 1-28-16,1 2-46 0,-1 1-117 0,-3 0-109 15,-4 2-116-15,-1 4-74 0,-2-2-34 0,-12 4-376 16,14-1-278-16</inkml:trace>
  <inkml:trace contextRef="#ctx0" brushRef="#br0" timeOffset="89597.97">30291 7209 316 0,'5'8'664'16,"-5"-8"-51"-16,0 0-79 0,16 4-100 0,-16-4-100 16,19-4-58-16,-10 1-57 0,1 0-37 15,3-1-41-15,-1 0-23 0,0 1-29 0,-1-2-24 16,0 2-55-16,0-3-58 0,0 4-79 0,-1-1-35 16,1 1-63-16,-2-2-7 0,-9 4-59 0,17-5 22 15,-17 5 14-15,13-4 32 0,-13 4 48 0,0 0 35 16,13-3 64-16,-13 3 67 0,0 0 72 0,0 0 30 15,0 0 78-15,14 2 5 0,-14-2 33 0,0 0 10 16,0 0 35-16,0 0-12 0,0 0-4 0,0 0-27 16,0 0-27-16,13-2-28 0,-13 2-27 15,8-4-25-15,-8 4-20 0,8-9-16 0,-8 9-14 16,8-9-17-16,-8 9-5 0,9-12-3 0,-9 12-10 16,9-13-17-16,-9 13-14 0,3-13-4 0,-3 13 1 15,0-14-1-15,0 14 3 0,-5-11 3 0,5 11 1 16,-11-11 7-16,11 11 18 0,-17-4 25 15,17 4 3-15,-19 0 9 0,19 0 0 0,-22 4-3 16,12 1 4-16,1 1-3 0,-2 2 10 0,2 0-2 16,1 2-5-16,2 2 15 0,2 0-6 0,0-2-2 15,5 3 29-15,3 1-17 0,2 0-12 0,2-1-44 16,4-1 39-16,2 1-28 0,1-2 7 0,3-1 2 16,-3-2-14-16,4-3-57 0,-1-1-36 0,-1-2-23 15,2-1-36-15,-1-1-22 0,0 0 9 16,0-2 13-16,-2-1 7 0,0-4-3 0,-3-1 29 15,-2-1 12-15,0 1 24 0,-3-4 15 0,-1 5 37 16,-3-3 30-16,-1 0 36 0,-3 10 20 16,4-17 20-16,-4 17 4 0,0-13 3 0,0 13-12 15,0 0-21-15,1-14-7 0,-1 14 15 0,0 0-7 16,0 0 37-16,0 0 25 0,0 0-23 0,8 12 17 16,-8-12-5-16,8 13 3 0,-2-4-18 0,2 0-17 15,-2-2-15-15,1 4-15 0,0-4-10 0,2 0-8 16,-1 1-12-16,0-4 1 0,1 3-2 0,-9-7-8 15,19 4-2-15,-19-4-7 0,19-1-7 0,-9-2-31 16,0-3-14-16,2-3-15 0,-2 1-16 0,0-4-3 16,2-4-6-16,-2-2-14 0,-1-1-7 15,0 1-10-15,-4-1-19 0,0 3 0 16,-1 0-50-16,0 4-64 0,-2 0-29 0,1 1-48 16,-3 11-15-16,2-12-56 0,-2 12 12 0,0 0-28 15,8-7 17-15,-8 7-25 0,6 7-309 0,1-1-227 16</inkml:trace>
  <inkml:trace contextRef="#ctx0" brushRef="#br0" timeOffset="90112.36">31099 7228 216 0,'0'0'542'15,"-8"7"-66"-15,8-7-50 0,-11 3-29 16,11-3-19-16,0 0-52 0,-13-2-42 0,13 2-45 0,-5-10-32 16,5 10-39-16,0-12-30 0,3 2-32 15,0 1-23-15,3-4-16 0,-1 1-11 0,1-2-15 16,2 0-4-16,-3 2-10 0,1 0-2 15,-2 3 14-15,0-1 5 0,0 0 1 0,-4 10-16 16,4-12-6-16,-4 12-3 0,-3-11-8 0,3 11 2 16,0 0 13-16,-10-6 0 0,10 6 7 0,-13 4-6 15,13-4 9-15,-17 10-12 0,10-5 12 0,0 4-10 16,-1 0 6-16,1 1-6 0,2 0 12 0,2 1-2 16,1-1-4-16,2-10 3 0,2 22-9 0,3-12 0 15,2 1-10-15,4-1-2 0,1-2 3 0,2-1 0 16,4-4-5-16,2 1-3 0,0-3-17 0,1-2-32 15,3-3-34-15,1-2-15 0,-2-2-13 0,4-3 1 16,-3-3 14-16,-3-3 11 0,-1-2 17 16,-2-2 8-16,-3 0 17 0,-4 1 13 0,-3 1 33 15,-3 0 12-15,-1 1 19 0,-3 1 25 0,-1 4 4 16,0 1 6-16,-2-1-34 0,2 13 38 0,-1-20-21 16,1 20-55-16,-2-13 45 0,2 13-24 0,0 0 75 15,0 0-17-15,0 0 23 0,17 6-15 0,-8 1-1 16,1 0-13-16,3 4-13 0,1 1-11 0,1 1-11 15,-1-1-25-15,0 3 12 0,-5-4-22 0,2 2 19 16,-4-1-44-16,-1 1 3 0,-3-1-23 16,-2 1 12-16,1-2-17 0,-4 0 22 0,0-2-24 15,2-9 9-15,-5 16-13 0,5-16 22 0,-7 14-10 16,7-14 19-16,-1 11-9 0,1-11 14 0,0 0-24 16,0 0 13-16,14 4-21 0,-4-6-13 0,2-3-55 15,2-2-44-15,4-2-66 0,0-1-94 0,1-5-101 16,1-2-99-16,2-2-83 0,1-5-309 0,-5 1-471 15</inkml:trace>
  <inkml:trace contextRef="#ctx0" brushRef="#br0" timeOffset="90316.95">31539 6547 201 0,'0'0'770'15,"0"0"-97"-15,0 0-103 0,8 12-73 16,5-5-36-16,4 7-43 0,9 3-5 0,4 8-19 15,4 0-23-15,4 9-47 0,3 2-17 0,-4 1-42 0,-8-3-29 16,-2 1-45-16,-5 1-35 0,-4 2-48 16,-7-1-67-16,-3-4-50 0,-6 1-50 0,-4 0-76 15,-7 3-52-15,-4 1-109 0,-6-1-142 0,-5 0-95 16,-4-4-189-16,-8 4-547 0,-4-3-878 0</inkml:trace>
  <inkml:trace contextRef="#ctx0" brushRef="#br0" timeOffset="91462.54">28087 7878 435 0,'0'0'408'0,"0"0"-57"15,-8 4-58-15,8-4-38 0,0 0-27 16,0 0-30-16,0 0-17 0,0 0-40 0,0 0-7 15,4 10-11-15,-4-10-14 0,0 0-2 0,17 5-4 16,-17-5 1-16,15 0-17 0,-15 0-1 0,22 2 0 16,-9-4-8-16,3 2-13 0,3 0-10 0,3-3-11 15,5 1-9-15,2-1-5 0,4 0-8 16,5-1 2-16,0 1-14 0,8 0 1 0,1-1-2 16,3 0-1-16,1-1 6 0,0-1-64 0,3 2 64 15,2-2-4-15,1 2-5 0,2-3 1 0,-2 2 8 16,13-2-11-16,-11 1 16 0,-3-1 41 0,0-1 18 15,0 4-48-15,-1-3 65 0,-2 0-61 0,-5 2 48 16,-3 0-63-16,0-1 48 0,-7 0-63 0,-1 3 51 16,0 0-55-16,-2-2 57 0,1 2-67 15,-2-1 51-15,1 0-55 0,1-1 52 0,2 1-58 16,-1 0 53-16,1 1-56 0,3 0 56 0,6-1-52 16,3-1 41-16,-1 2-47 0,0 0 55 0,2-1-61 15,-2 2 52-15,1-2-53 0,-1 0 62 0,-1 0-63 16,-2 0 57-16,-4 3-54 0,-2-2 53 15,-2-1-51-15,0 1 53 0,-2 1-59 0,-5-1 60 16,-3 2-7-16,2-1-2 0,-3 0-1 0,1 1-4 16,-3-3-4-16,2 2 0 0,-1 1-4 0,-1-2-5 15,0 2 3-15,1-2 5 0,2 1 0 0,1 0-9 16,1 0 2-16,6-3 0 0,1 3-1 0,1-1 1 16,8-1-2-16,2 0 1 0,-1 1 2 0,3-1-1 15,0 1 2-15,1 1 1 0,0-1-1 0,-4-1-1 16,0 1 1-16,-7 1-2 0,0 0 0 0,-2-1 0 15,-4 0 1-15,-3 1 3 0,-1 0 9 0,-2-1 6 16,0 0 21-16,-4 2 0 0,3-2 25 16,-1 2-12-16,-2-3-4 0,0 1-11 0,-1-1-8 15,-2 1-3-15,0 2-10 0,-3-1-2 0,1 1-5 16,0-2-7-16,-2 3-3 0,-2 0-17 0,1-1-33 16,-2-1-43-16,-1 1-57 0,-2 0-76 0,-11 1-86 15,22-2-123-15,-22 2-66 0,18-1-507 0,-18 1-610 16</inkml:trace>
  <inkml:trace contextRef="#ctx0" brushRef="#br0" timeOffset="92777.89">29293 8257 35 0,'0'0'636'0,"0"0"-93"0,-14 0-68 16,14 0-47-16,0 0-70 0,0 0-60 0,0 0-31 15,-11 5-34-15,11-5-34 0,0 0-18 0,2 12-74 16,-2-12 42-16,4 14-66 0,-1-1 48 16,0 1-55-16,0 1 52 0,-2 2-77 0,2 3 44 15,0 2-47-15,-2 0 44 0,0 2-61 0,2-2 41 16,-3 2-57-16,1-1 42 0,-1-1-54 0,0 1 46 16,0-4-64-16,-1 1 60 0,1 1-57 15,-2-4 51-15,1 1-50 0,0 0 43 0,0-2-47 16,1-3 45-16,-2-3-47 0,2-10 46 0,-1 21-46 15,1-21 40-15,-1 16-36 0,1-16 47 0,0 12-49 16,0-12 41-16,0 0-40 0,0 0 30 0,0 0-74 16,0 0 25-16,0 0-73 0,0 0 38 0,0-13 0 15,-2 1 7-15,0 0 5 0,-1-2 16 16,-1-5 5-16,-2-1-44 0,2-5 67 0,-1 0-49 16,0-3 71-16,0-3-22 0,1 5 81 0,1 0-39 15,0 1 61-15,3-2-36 0,0 1 61 0,3 1-47 16,1-2 45-16,3 3-25 0,0-2 31 0,4 0-39 15,1 1 13-15,1 3-29 0,4 0 12 0,-1 1-32 16,2 1 11-16,-2 6-27 0,2 1 8 0,-1 0-26 16,-1 2 15-16,-1 4-24 0,-1 0 5 15,1 4-11-15,-3 1 25 0,-12 2-31 0,20 3 20 16,-11 1-20-16,-2 5 22 0,-1 0-23 0,-3 2 22 16,-1 1-20-16,1 2 17 0,-6 2-26 0,2 1 24 15,-3 1-20-15,0 3 1 0,-2-2 18 16,-2-1-25-16,-2-1 22 0,0 1-27 0,0-3 11 15,-3 0-36-15,3-4 24 0,-1-1-50 0,0 0 28 16,2-2-69-16,1-2 9 0,-1-1-123 0,9-5-19 16,-12 4-70-16,12-4-114 0,0 0-106 0,-13-3-494 15,13 3-647-15</inkml:trace>
  <inkml:trace contextRef="#ctx0" brushRef="#br0" timeOffset="94444.88">29899 7974 4 0,'0'0'196'15,"0"0"-24"-15,0 0-31 0,0 0-6 0,0 0-3 16,0 0-14-16,0 0-13 0,0 0-1 0,0 0 2 15,1-11 6-15,-1 11-14 0,0 0 52 0,0 0-21 16,0 0 43-16,0 0-36 0,0 0 7 0,0 0-22 16,0 0 5-16,0 0-31 0,0 0-1 0,2-12-31 15,-2 12 8-15,0 0-32 0,0 0 10 16,0 0-24-16,4-8 12 0,-4 8-27 0,0 0 15 16,0 0-21-16,0 0 20 0,0 0-26 0,0 0 24 15,5-8-22-15,-5 8 16 0,0 0-22 0,0 0 21 16,0 0-26-16,0 0 5 0,0 0-10 0,0 0 17 15,0 0-14-15,0 0 16 0,0 0-20 16,0 0 29-16,0 0-26 0,0 0 21 0,0 0-19 16,0 0 25-16,0 0-23 0,0 0 29 0,0 0-9 15,0 0 29-15,0 0-16 0,0 0 26 0,4-8-15 16,-4 8 19-16,0 0-15 0,0 0 16 0,0 0-15 16,0 0 4-16,0 0-19 0,0 0 12 0,0 0-20 15,0 0 10-15,0 0-17 0,0 0 16 0,0 0-21 16,0 0 15-16,-6-8-4 0,6 8 26 15,0 0 2-15,0 0 31 0,0 0-3 0,0 0 11 16,0 0-8-16,-7-5-1 0,7 5-4 0,0 0 3 16,0 0-17-16,0 0-3 0,0 0-8 0,0 0-5 15,-8-7-2-15,8 7-14 0,0 0-1 16,0 0-9-16,0 0-5 0,-10 7 1 0,10-7 4 16,-9 13 2-16,4-5 0 0,0 4 4 0,-3 2 25 15,0 5 10-15,2 2-5 0,-3 7-28 16,-1 3 60-16,-1 4-46 0,2 5 40 0,-1 1-42 0,1 3-5 15,2 0 30-15,0 2-45 0,0 1 32 0,4-1-41 16,1 2 8-16,0-2-9 0,5 0 33 0,1-4-30 16,4-1 24-16,2-1-38 0,2-1 34 15,5-3-38-15,2-2 19 0,0-4-128 0,4-3-39 16,-2-5-136-16,-1-4-186 0,2-2-223 0,-2-4-334 16,0-5-653-16</inkml:trace>
  <inkml:trace contextRef="#ctx0" brushRef="#br0" timeOffset="94959.71">30199 8274 541 0,'0'0'568'0,"0"0"-72"0,3-11-23 16,-3 11-69-16,0 0-62 0,0-12-40 0,0 12-50 16,-1-10-44-16,1 10-32 0,-7-10-25 0,7 10-15 15,-9-12-16-15,3 6-12 0,0 0-18 0,-5 0-20 16,1 2-45-16,-3 0 39 0,1 0-12 0,-1 1 0 16,-1 0-2-16,1 3-57 0,13 0 44 15,-26 3-54-15,15 1 47 0,0 1-50 0,0 1 54 16,3 4-60-16,2 1 57 0,0 2-52 0,5 3 51 15,2 4-45-15,1 2 71 0,5 5-57 16,0 2 46-16,5 5-48 0,2 1 42 0,0 1-52 16,2-1 49-16,0 0-50 0,0-1 45 0,-1 1-49 15,-3-7 41-15,-1 1-39 0,-4-1 43 0,0-5-94 16,-2 0 25-16,-4-4-58 0,-2 1-73 0,-3-4-70 16,-1 0-67-16,0-3-123 0,-3-2-65 0,-2-1-460 15,-2-3-545-15</inkml:trace>
  <inkml:trace contextRef="#ctx0" brushRef="#br0" timeOffset="96128.14">29968 8656 87 0,'0'0'758'0,"0"0"-157"0,-8-6-82 0,8 6-55 15,0 0-82-15,9-11-73 0,0 6-58 0,7-3-48 16,-1 2-43-16,8-1-31 0,0-2-26 0,5-1-24 15,3 1-18-15,-2-1-27 0,2 1-59 0,-1 0-54 16,1 1-38-16,-3-2-23 0,-5 3-7 0,2 0-4 16,-2 0 7-16,-3 1 15 0,-3 0 32 0,-2-1 22 15,-1 3 41-15,-4 0 31 0,2 0 37 0,-3-1 45 16,-9 5 32-16,14-10 12 0,-14 10 1 16,7-10 6-16,-7 10-59 0,6-11 54 0,-6 11-42 15,2-11 32-15,-2 11-43 0,-1-12 59 0,1 12-69 16,-3-10 52-16,3 10-63 0,-2-12 53 15,2 12-66-15,-7-7 41 0,7 7-63 0,-7-8 44 16,7 8-60-16,0 0 39 0,-13-4-48 0,13 4 54 16,-9 4-61-16,9-4 52 0,-11 8-51 0,11-8 49 15,-12 8-73-15,7 0 73 0,5-8-57 0,-8 16 52 16,8-16-53-16,-5 15 47 0,5-15-43 0,3 17 53 16,2-8-51-16,0 0 49 0,3-2-49 0,1-1 43 15,2 1-80-15,2-2 33 0,-2-1-88 0,5-2 36 16,-4-1-32-16,5 0 5 0,-3-2 8 0,3 0 6 15,-1-3 17-15,0-1 13 0,-2-1 12 16,0-2 10-16,-1 1 18 0,-2 0 36 16,-2-5 30-16,-3 3-35 0,0-1 90 0,0 1-36 15,-2 0 68-15,-4 9-21 0,2-16 42 0,-2 16-25 16,1-13 13-16,-1 13-39 0,-1-11 6 0,1 11-40 16,0 0 9-16,0 0-17 0,0 0 42 0,0 0-15 15,0 0 6-15,0 0 4 0,8 14-9 0,-3-6-16 16,0 2-16-16,4 0-6 0,-1 0-7 0,1 1-11 15,2-3 0-15,-1 3-5 0,1-4-4 0,0 0-1 16,-1-2-24-16,2-1 18 0,1-3-6 0,-13-1-4 16,23-1-9-16,-8-6-22 0,-2 1-6 0,-1-2-11 15,0-3-6-15,-3-1-10 0,2-3-1 16,-3-4-29-16,-3 0 10 0,-1 1-10 0,-3 0-11 16,-1 1-18-16,0-2-32 0,-2 3-22 0,1 1-36 15,-2 2-23-15,0 3-24 0,3 10 8 16,-2-15-34-16,2 15 37 0,0 0 7 0,0 0 59 15,0 0 4-15,0 0 49 0,14 2 4 0,-5 6 52 16,0 0-15-16,1 2 32 0,1 0-7 0,0 2 22 16,-1-2 62-16,0 3 10 0,-2-2 28 0,-2-1 11 15,0-1 34-15,0-1-4 0,-6-8 24 0,5 14 18 16,-5-14 1-16,0 0-15 0,2 11 1 0,-2-11-17 16,0 0-16-16,0 0-21 0,0 0-64 0,0 0 56 15,4-11-14-15,-4 11-18 0,7-16-11 0,-3 5-5 16,1 3-8-16,2-5-2 0,-2 2-3 15,1-2-10-15,-1 0 9 0,0 1 30 0,0 2 3 16,-1-2 14-16,-2 3 1 0,-2 9-7 16,3-15-11-16,-3 15-10 0,-2-11-8 15,2 11-6-15,0 0 3 0,-10-6-10 0,10 6 27 16,-9 4-3-16,9-4-3 0,-11 13-3 0,4-4-13 0,2 1 27 16,0 4-25-16,1-1 40 0,3-1-42 0,0 2 26 15,2 1-32-15,3 1 22 0,1-1-29 0,3 0 23 16,1-3-23-16,2 0 20 0,2-3-46 0,0-2-23 15,2-2-66-15,0 0 15 0,2-5-28 0,0-2-32 16,0-1-11-16,0-3 14 0,2-2 20 0,-2-4 26 16,-2-1 27-16,-2-3 9 0,0 0 46 15,-4-1 30-15,-1-1 35 0,-2 2 13 0,-2 1 58 16,-2 2 29-16,1 1 1 0,-2 2 1 0,2 0-24 16,-3 10-25-16,2-18-21 0,-2 18-11 0,5-7 18 15,-5 7 58-15,0 0 5 0,16 2-17 0,-9 3-14 16,2 0-12-16,4 3-11 0,0 0-10 0,1 2-7 15,0 2-17-15,0 0-6 0,-1-2-13 0,-2-1-8 16,-1 3-9-16,-1-4-29 0,-2 1-31 16,-2 0-33-16,-5-9 6 0,5 13-15 0,-5-13 26 0,0 0 0 15,-2 12 23-15,2-12-1 0,0 0 16 16,-13 0-7-16,13 0 23 0,-13-7-5 0,13 7 10 16,-9-15 1-16,5 7 23 0,2-5 2 15,0 0-7-15,2 1 0 0,3-6-12 0,1 1-41 16,1-2-53-16,2-2-42 0,1 2-69 0,2-1-71 15,-1 3-106-15,3 0-60 0,-2-1-113 0,0 2-59 16,3-1-401-16,-5 3-608 0</inkml:trace>
  <inkml:trace contextRef="#ctx0" brushRef="#br0" timeOffset="96313.58">31503 7872 87 0,'0'0'704'0,"-3"-11"-91"0,3 11-47 16,4-8-74-16,-4 8-89 0,11-6-42 0,-11 6-30 15,23 0-27-15,-6 6-28 0,5 4 18 0,4 4-37 16,4 6 40-16,4 4-38 0,-2 4 16 0,-2 2-41 16,-3 1-44-16,-5 2-35 0,-4 0-32 0,-6 4-58 15,-6-6-56-15,-6-1-74 0,-7 4-99 16,-6 5-98-16,-7-2-224 0,-6-1-222 0,-11 4-755 0,-5-1-1083 16</inkml:trace>
  <inkml:trace contextRef="#ctx0" brushRef="#br0" timeOffset="100909.38">22738 4615 139 0,'0'0'183'16,"0"0"-17"-16,0 0-23 0,0 0 8 0,0 0-30 15,0 0 12-15,0 0-33 0,0 0 13 16,0 0-31-16,0 0 9 0,0 0-33 0,0 0 15 16,0 0-36-16,0 0 18 0,-8-6-38 0,8 6 20 15,0 0-33-15,0 0 21 0,0 0-27 0,0 0 23 16,-12-4-26-16,12 4 21 0,0 0-24 0,-14 0 30 15,14 0-34-15,0 0 28 0,-18 0-25 0,18 0 30 16,-18-1-22-16,18 1 24 0,-22 0-13 0,9 0 33 16,-1 0-30-16,0 0 25 0,-2 0-36 0,2 0 25 15,0 1-30-15,-5-1 23 0,1 2-30 16,-1 0 27-16,0-1-32 0,-3 2 9 0,1-1-21 16,-3 1 17-16,-1 1-20 0,-1 0 27 0,2-1-20 15,-2 2 21-15,-1 0-19 0,1-2 30 16,-3 3-19-16,3-1 44 0,-2-2-29 0,1 1 30 15,-1 2-21-15,2-3 34 0,-1 1-35 0,2 1 29 16,0-2-39-16,0 2 28 0,2-2-35 0,-2 0 25 16,1 2-30-16,1-1 33 0,1 0-42 0,1 1 36 15,0-2-33-15,3 1 29 0,-1 0-31 0,1 1 31 16,2-2-34-16,-1 0 40 0,2 1-37 0,-2 1 39 16,3-1-24-16,0 0 36 0,1-1-31 0,2 0 31 15,-2 1-31-15,1 0 24 0,0-1-34 16,0 1 36-16,1-1-23 0,-2 2 20 0,3-2-24 15,-3 0 18-15,1 1-24 0,2-1 37 16,-1 1-30-16,2-1 40 0,-2 0-24 0,1 0 16 16,1 2 1-16,9-5 20 0,-16 4-25 0,16-4 20 15,-16 6-24-15,16-6 12 0,-12 4-29 0,12-4 21 16,-12 6-24-16,12-6 25 0,-10 7-12 16,10-7 23-16,-9 11-11 0,4-4 11 0,5-7-13 15,-9 15 22-15,6-4-12 0,1 0 12 0,1 1-20 0,-1 2 11 16,1 3-15-16,1 2 18 0,1 0-27 0,1 3 17 15,0 1-9-15,1 3 22 0,1-1-21 0,2 5-1 16,0 0-1-16,1 1 2 0,-1 0-4 16,2 0 4-16,-1 1 13 0,1 1-5 0,-2-2-4 15,2 1 9-15,0 1-18 0,-1-1 13 16,0 1-20-16,-1-3 12 0,3 2-13 0,-3-1 9 16,1 1-12-16,1-1 10 0,-1 0-17 0,2 0 1 15,-2 1 2-15,0-1-3 0,1 1 4 0,1-2-4 16,0 1-48-16,0 1 61 0,1-1-51 0,0 2 62 15,1-1-60-15,0 3 64 0,-2-3-61 0,1-3 60 16,3 6-4-16,-4-5 3 0,1 0 7 0,0 0-1 16,-2-2 1-16,1 3-7 0,1-1-2 0,-2-4 9 15,-1 3-7-15,1-1 2 0,1-3-64 16,-4 1 58-16,2-2-52 0,-2-1 55 0,1 1-54 16,0-2 56-16,-1 1-56 0,1-1 58 0,0 0-56 15,-1 0 55-15,0-2-59 0,2 2 58 0,-2-3-53 16,-1-1 52-16,1 1-55 0,0-1 5 15,-1-2 6-15,1 0 2 0,-1 2 3 0,-2-2 17 16,2-1-10-16,-1 3 44 0,-1-3-58 0,1 2 54 16,-2-1-58-16,2-1 54 0,-1 0-58 0,-1 2 56 15,1-4-57-15,-1 0 56 0,3 1-58 0,-2-1 56 16,-1-1-59-16,2-1 70 0,1 2-69 0,-1-2 58 16,0 1-57-16,1-2 57 0,0-1-58 0,2 0 59 15,-1 1-59-15,1-4 63 0,0 2-64 16,1-1 61-16,0 0-59 0,1-3 57 0,-1 3-57 0,1-3 57 15,1 2-54-15,0-4 53 0,1 1-55 16,2 0 55-16,-1 1-56 0,1-3 57 0,2 1-52 16,1-1 50-16,3 1-52 0,0-1 53 0,2-1-62 15,3 0 60-15,4-1-56 0,0-1 58 16,1 1-59-16,-1-2 58 0,9-1-56 16,-3 0 58-16,0 0-54 0,3-2 51 0,-1 2-58 15,0-1 59-15,0 0-57 0,1 0 57 0,1-1-59 0,-3 0 63 16,1 0-61-16,0 1 58 0,-1 1-57 0,0-2 57 15,-2-1-53-15,-4 5 52 0,3-2-56 0,-4 0 67 16,-2-2-69-16,0 2 55 0,-2-2-55 0,-3 4 57 16,-1-3-55-16,-2 1 56 0,-1 0-55 15,0 0 54-15,-1 1-54 0,-3-1 61 0,-1 0-61 16,1 1 54-16,-12 3-53 0,20-6 54 0,-11 2-58 16,1 1 9-16,0-2 1 0,-1 1 6 0,2 1 1 15,-2-2 8-15,1 0-3 0,-1 0 4 0,0 1 0 16,0-2 0-16,0 0 4 0,-2 0-1 15,0-1 7-15,2 2 27 0,-4-3 10 0,0-3 2 16,0 3 4-16,-1-2 25 0,-2-1-15 0,0 1-6 16,-1-3 28-16,-2 0-60 0,1-4 53 0,-2 0-43 15,1-1 36-15,-1-1-54 0,0-3 40 0,0-2-50 16,0-1 47-16,0 0-37 0,1-1 54 16,-1-1-46-16,1-1 23 0,1 2-15 0,0-2 45 15,0 1-23-15,0 1 51 0,0-2-25 0,-1 1-7 16,1 1-13-16,-2 0-5 0,1-1-6 0,-1 0 5 15,-1 0 19-15,-1-3-13 0,0-2-10 0,1 2-3 16,-3-1 1-16,3 0-13 0,-4 0 4 0,2-2-2 16,-2 1 2-16,0-4 1 0,1-2 2 0,-2 0-5 15,0-2-6-15,2 6 3 0,0 3 7 0,0 0 0 16,1 1 0-16,-1 2-1 0,0-1-23 0,0 4 15 16,1 1-5-16,0 3 2 0,1-1 9 15,-2 1 0-15,2 1-8 0,0 2-1 0,0 1-6 16,2 0-5-16,-2 0 1 0,1 0 7 0,2 0 0 15,-1 2-7-15,0-2-1 0,-1 1-2 16,0 0 0-16,2 1-4 0,-2-1 0 0,2 1-3 16,-2-2-15-16,1 1 16 0,-2-1-21 0,1 0 20 15,-2-1-14-15,1 1 19 0,-2-4-20 16,1 1 17-16,-3-1-16 0,1 1 16 0,-2 1-18 0,1-2 10 16,-1 1-7-16,0 1 11 0,-2 0-11 15,2 1 14-15,0 0-19 0,0 0 9 0,1 4-1 0,0 0 14 16,2 0-16-16,-2 0 14 0,2 2-17 0,0 1 1 15,0 0-36-15,3 2-21 0,-4 0-35 0,7 9-59 16,-6-15-31-16,6 15-104 0,-7-13-50 16,7 13-98-16,-5-9-63 0,5 9-109 0,0 0-82 15,-6-8-332-15,6 8-637 0</inkml:trace>
  <inkml:trace contextRef="#ctx0" brushRef="#br0" timeOffset="101592.4">22360 7299 278 0,'-10'4'550'0,"-2"1"-123"15,1 1 8-15,-4 1-88 0,2 1 21 0,-5 4-115 0,3 0 36 16,-4 1-85-16,-1 3-30 0,0 2-11 16,1 2-19-16,2 1-24 0,2-1-44 15,2 4 17-15,3-4-44 0,1 0 18 0,3 0-36 16,3-1 17-16,3-1-9 0,3-1-6 0,2-3-4 16,5 2-6-16,-1-5-4 0,4-1-2 0,3-3-2 15,1-1 4-15,2-5-7 0,1 1 4 0,1-4 6 16,-1 1-18-16,3-6 40 0,-2-2-28 0,-1 0 39 15,-1-1-27-15,-3-3 36 0,-2-1-16 0,-3-1-10 16,-2-2-3-16,-2 2-11 0,-6-3 2 0,-1-1-6 16,-3 1-12-16,-5-3-1 0,-1 0-4 0,-3 3-3 15,-3-2 0-15,1 3-2 0,-3 3 1 16,3 1-3-16,-3 3-4 0,5 2-74 0,-1 1-7 16,4 3-120-16,9 4-22 0,-14-7-144 15,14 7-22-15,0 0-79 0,0 0-436 0,0 0-481 16</inkml:trace>
  <inkml:trace contextRef="#ctx0" brushRef="#br0" timeOffset="101798.25">22583 7395 415 0,'0'0'811'0,"14"-3"-35"0,-14 3-113 16,13-4-95-16,-13 4-86 0,14-6-90 15,-8 0-73-15,-6 6-56 0,10-9-55 16,-10 9-42-16,8-10-32 0,-8 10-30 0,8-8-27 16,-8 8-74-16,3-11-74 0,-3 11-101 0,4-9-90 15,-4 9-196-15,0 0-101 0,0 0-134 0,-1-12-297 16,1 12-585-16</inkml:trace>
  <inkml:trace contextRef="#ctx0" brushRef="#br0" timeOffset="102147.39">22739 7150 476 0,'0'0'640'16,"-10"3"-21"-16,10-3-114 0,-10 6-28 0,10-6-117 16,-8 8 2-16,8-8-88 0,-5 11-10 0,5-11-41 15,0 0-30-15,1 16-12 0,-1-16-21 0,10 10-21 16,-4-4-10-16,2 0-22 0,2-1-18 0,2-2-7 15,1 1-6-15,3-4-3 0,1 1 5 0,3-2-9 16,1 1-6-16,-1-4-7 0,3-3-26 0,-1 3 8 16,-2-3-6-16,-1 0-8 0,-1-6-3 0,-1 4-4 15,-2-3-2-15,-4 1-2 0,-1 1 1 0,-1 1 11 16,-3 2 26-16,-1 0 11 0,-5 7 2 16,5-10 7-16,-5 10 7 0,0 0 36 0,0 0 11 15,0 0 16-15,-10 13 15 0,6-3-30 0,0 3 17 16,1 3-10-16,1 5-9 0,1-2-22 0,2 2-28 15,2 5-5-15,3-2-27 0,1-1-2 0,-1 0-55 16,2-1-156-16,1-3-109 0,-2 1-139 0,1-4-187 16,0-3-236-16,-1-4-836 0,0-4-1349 15</inkml:trace>
  <inkml:trace contextRef="#ctx0" brushRef="#br0" timeOffset="103676.52">30653 8897 69 0,'0'0'470'0,"8"-6"-84"16,-8 6-32-16,0 0-41 0,5-9 24 0,-5 9-27 15,0 0 15-15,0 0-30 0,1-13-23 0,-1 13-27 16,0 0-26-16,-4-7-18 0,4 7-15 0,0 0-13 16,-8-7-69-16,8 7 41 0,0 0-51 0,0 0 30 15,-15 2-53-15,15-2 32 0,-7 9-27 0,0-1 18 16,2 0-33-16,0 3 23 0,-1 0-40 16,0 4 20-16,0-2-38 0,0 2 11 0,-2 5-24 15,2-2-2-15,-1 2 2 0,0-1-15 0,2 1 9 16,-1-1 1-16,1 0 19 0,0 0-24 0,3-3 10 15,-2-1-71-15,0 0 5 0,3-2-71 16,0-2 38-16,-1 0-78 0,2-11 35 0,0 17-82 16,0-17 21-16,4 13-38 0,-4-13-38 0,6 7-55 15,-6-7-85-15,0 0-69 0,13-4-365 0,-13 4-383 16</inkml:trace>
  <inkml:trace contextRef="#ctx0" brushRef="#br0" timeOffset="103891.69">30812 8920 448 0,'0'0'759'0,"0"0"-87"0,0 0-47 0,0 0-83 15,0 0-81-15,0 0-27 0,-7 6-50 0,7-6-56 16,-6 11-40-16,6-11-27 0,-7 14-35 16,7-14-46-16,-6 16-20 0,3-5-38 15,0-1-19-15,0 2-20 0,-1 3-15 0,3-1-7 0,-2 3-16 16,0 0-10-16,0 1-19 0,-1 1-57 15,0 1-51-15,-2-1-32 0,1 2-75 0,0-5-23 16,0 1-145-16,-1 0-28 0,1-1-74 0,-1-2-165 16,1-3-548-16,1 3-793 0</inkml:trace>
  <inkml:trace contextRef="#ctx0" brushRef="#br0" timeOffset="104360.92">30313 9485 227 0,'-14'2'548'0,"0"-1"-60"0,3 2-45 16,-6 0-30-16,2 3-32 0,-3 0-39 0,0 0-33 15,-1 3-89-15,-1 2 14 0,3 1-93 0,-1 0 37 16,4 2-78-16,-2 1 37 0,4-1-79 0,1 2 42 16,0 0-71-16,4-3 41 0,1 2-61 0,2 0 44 15,2-1-58-15,0-1 58 0,2 0-66 0,3-2 56 16,1 1-61-16,1 0 54 0,3-3-57 0,2 1 54 16,0 0-55-16,3-3 63 0,1-1-56 15,0-1 52-15,2-1-48 0,1-3 38 0,1 1-51 0,-1-1 59 16,-1-2-59-16,2-1 54 0,-3 1-59 15,2-3 59-15,-2 1-57 0,-1-3 57 16,-1 0-55-16,-1-1 66 0,-1-2-45 0,-2-1 61 16,-2 1-11-16,-1-1 34 0,-2 0-37 0,-2 1 25 15,-2 9-30-15,-2-20 12 0,-3 12-24 0,-2 1 24 16,0 0-35-16,-2 1 26 0,-1-1-37 16,-1 2 28-16,1 4-27 0,0-4 9 0,0 4-28 15,10 1-3-15,-17-3-105 0,17 3-18 0,-13-3-113 16,13 3-16-16,0 0-99 0,0 0-109 0,0 0-109 15,0 0-354-15,0 0-520 0</inkml:trace>
  <inkml:trace contextRef="#ctx0" brushRef="#br0" timeOffset="104595.5">30626 9657 732 0,'0'0'871'0,"0"0"-131"0,13-1-59 16,-13 1-96-16,0 0-85 0,10-7-87 0,-10 7-79 16,8-11-63-16,-8 11-54 0,8-10-35 0,-8 10-43 15,5-10-8-15,-5 10-28 0,5-10-17 0,-5 10-22 16,0 0-17-16,4-11-41 0,-4 11-50 16,0 0-36-16,0 0-79 0,-2-12-32 0,2 12-165 15,0 0-48-15,0 0-90 0,-2-10-167 0,2 10-505 16,0 0-780-16</inkml:trace>
  <inkml:trace contextRef="#ctx0" brushRef="#br0" timeOffset="105059.44">30953 9381 730 0,'-1'-13'653'0,"1"13"-44"0,0 0-61 16,0 0-76-16,0 0-105 0,0 0 1 0,0 0-75 15,-1-11-1-15,1 11-68 0,0 0 9 0,0 0-23 16,0 0 3-16,0 0-22 0,0 0-14 0,2 13-17 16,-2-13-34-16,3 11-18 0,-3-11-26 15,4 12-11-15,-4-12-20 0,5 15-7 0,1-6-12 16,-1 0-3-16,1 0-12 0,-1-1-16 0,2 0-14 0,2 1-6 15,-1-1 1-15,0-1 4 16,2 0 6-16,-1-2 0 0,1-1 0 0,-10-4 7 16,22 5 2-16,-22-5-2 0,19 1 40 0,-8-4-4 15,0 2 29-15,-2-4-15 0,2-1 19 0,-2-1 15 16,-1 1 33-16,1 0-24 0,-2-2 35 0,-2 2 1 16,2-3 11-16,-2 2-8 0,1 0-22 0,-6 7-15 15,9-13 9-15,-9 13-14 0,8-10-14 0,-8 10-18 16,5-7-19-16,-5 7-19 0,0 0 4 0,0 0-1 15,0 0-5-15,10 4 1 0,-10-4-6 0,1 13-1 16,-1-13-1-16,-2 19-3 0,1-5-5 0,-2 0-36 16,-2 1-35-16,3 3-43 0,-4-4-50 0,1 4-67 15,0 1-62-15,-3-1-40 0,0 0-85 0,-1 1-49 16,-2-3-115-16,-1-2-117 0,0 1-764 16,1 0-1080-16</inkml:trace>
  <inkml:trace contextRef="#ctx0" brushRef="#br0" timeOffset="109857.31">22824 4747 338 0,'0'0'317'0,"0"0"-10"0,0 0-57 15,-9-4-2-15,9 4-48 0,0 0-12 0,0 0 18 16,-11-2-39-16,11 2 6 0,0 0-29 0,0 0 7 16,-9-5-34-16,9 5-6 0,0 0-34 0,-8-8 1 15,8 8-30-15,-7-7-5 0,7 7-6 0,-12-10-13 16,12 10 0-16,-14-7-11 0,6 1 2 0,-2 2-3 16,1-1 3-16,-1 2 2 0,-1-2 2 15,-1 2 6-15,-1-2 1 0,0 4-2 0,1-4-8 16,-2 4-3-16,1-1-2 0,-1-1-1 0,0 2-4 15,0 0 0-15,0 1-1 0,1 0-1 0,-3 0 0 16,2 0 4-16,-1 0-1 0,2 0-5 0,-3 0 3 16,-1 0-1-16,-1 1 2 0,-1 0 0 15,2 1-3-15,-3-1 2 0,2 1 0 0,-4-1-1 16,2 2 4-16,-1 0 0 0,-3-1-2 0,-1 1 6 0,0 0 9 16,1 1 10-16,0-3-5 0,-1 4-4 15,1-4-4-15,0 4-3 0,1-2-1 0,1 1 3 16,2-1 6-16,-1 1-15 0,3 1 18 0,-1 0-24 15,1 0 9-15,0-1-15 0,2 1 16 16,-1 1-12-16,-1-1 2 0,3 1-2 0,-2 1 12 16,2-1-10-16,-1 0 12 0,0 1-19 0,0-1 13 15,1 1-12-15,0 0 12 0,0-1-9 0,-1 3 21 16,2-2-1-16,0 1 19 0,-1 3-4 0,-2 0 7 16,6-1-9-16,-2 1 0 0,0-1-16 15,2 1 8-15,-1 0-8 0,1 0 3 0,0-2-8 0,1 2 13 16,0 0 9-16,1 0 15 0,-1 0 0 15,1-2 1-15,1 1-7 0,1 1-14 0,-1-3 2 16,2 1-1-16,-1-1 0 0,2 0-1 0,0 1 1 16,-1-2 16-16,1 1-42 0,-1-1 43 0,6-7-37 15,-7 13 34-15,1-5-51 0,6-8 53 0,-10 15-57 16,7-8 52-16,-3 2-53 0,1 1 51 16,0-1-53-16,-1 3 52 0,-2-1-55 0,4 1 68 15,-1 1-50-15,1-1 43 0,2 0-48 0,0 0 8 16,1 0 9-16,1 1 5 0,0-1 4 15,3 2 28-15,1-2 29 0,2 1-34 0,0 2 20 16,3-3-35-16,3 3 20 0,1-1-27 0,1-1 16 16,0-1-23-16,2 0 19 0,1 1-41 0,2-2 39 15,0-1-27-15,-1-1 21 0,3 2-27 0,-1-2 23 16,1 0-25-16,0 0 24 0,3-1-26 0,1 0 24 16,2 1-32-16,3-3 32 0,1 1-22 0,2-2 17 15,3-1-22-15,-5-2 25 0,4 0-24 0,1-2 23 16,-3 0-25-16,5-1 24 0,-1 0-38 0,1-1 38 15,-1-2-22-15,0 0 17 0,-1 1-21 0,1-1 29 16,-1-1-25-16,-1-2 19 0,-1 2-20 0,0-3 20 16,-1 2-20-16,1-1 20 0,-1 0-22 15,-2-1 2-15,1 1 5 0,-3-2-2 0,0 2-6 16,1-2 10-16,-2 0 1 0,-4 3 2 16,0-3 0-16,0 1-2 0,-2-1-2 0,1 1 2 15,-1-1 1-15,0 0 1 0,0-1 4 0,-2 2 40 16,-1-1 6-16,0 0 21 0,-2 1-1 0,-2 0 9 15,-2 0 18-15,0 0-3 0,-2 2 5 0,0-3-16 16,0-1-19-16,-2 2-2 0,-1-1 7 0,-1 1-14 16,0-2-21-16,-2 1 3 0,1-1-20 0,0 1 15 15,0-1-22-15,-2-1 11 0,1 2-13 0,-1-3 7 16,-1 2-14-16,1 0 18 0,0-1-17 0,0 1 25 16,0 0-16-16,-1-1 23 0,0 1-12 0,0 0 19 15,-1 0-21-15,-2 10 19 0,4-20-14 0,-4 20 42 16,1-19-8-16,-1 19-9 0,-2-19-4 15,2 19-7-15,-4-20-7 0,0 9-8 16,-1 0-3-16,0 0 2 0,0 0-11 0,0-2 12 16,-2 1 1-16,0-1-12 0,-2 1-4 0,0-1-9 15,0 1 8-15,-5-3-3 0,0 2-4 0,-3 2 7 16,-1-2 5-16,-5-1-27 0,-4 3-22 0,-2-1-46 16,-3 1-40-16,-6 0-61 0,-5-1-53 0,-1 6-44 15,-2-3-143-15,-3 4-115 0,-1-1-125 16,0 5-176-16,-1-1-446 0,8 2-890 0</inkml:trace>
  <inkml:trace contextRef="#ctx0" brushRef="#br0" timeOffset="111273.69">31684 6786 395 0,'0'0'573'0,"15"-8"-54"16,-5 3-60-16,3 0-45 0,1-2-87 0,1 0-56 15,0 2-55-15,4-2-44 0,2-1-35 16,-3 2-27-16,0-1-21 0,1-1-26 0,-4 4-43 15,2-2-44-15,-3 1-33 0,1 1-27 16,-5 0-30-16,2 2-29 0,-2-2-63 0,-10 4-68 16,14-6-31-16,-14 6-80 0,11-3-303 0,-11 3-196 15</inkml:trace>
  <inkml:trace contextRef="#ctx0" brushRef="#br0" timeOffset="111506.89">31780 6817 248 0,'-9'10'661'0,"9"-10"-86"16,-7 7-25-16,7-7-81 0,0 0-70 0,0 0-43 15,0 0-39-15,0 0-29 0,0 0-26 0,9 8-20 16,-9-8-45-16,15-2-6 0,-15 2-29 0,26-4-26 16,-14 3-20-16,6-3-26 0,1 2-16 0,-1 0-15 15,4-2-13-15,-2 3-18 0,0-2-67 0,1 0-48 16,0 0-51-16,-1 1-59 0,2-2-92 15,-2 2-60-15,2-1-98 0,-1-1-88 0,-1 1-521 16,2-1-672-16</inkml:trace>
  <inkml:trace contextRef="#ctx0" brushRef="#br0" timeOffset="111811.8">32385 6597 163 0,'-17'-2'625'0,"17"2"-96"0,-16-3-74 16,16 3-59-16,-14 2-58 0,14-2-46 0,-13 4-39 16,13-4-17-16,-14 9-35 0,9-2-26 0,-1 1-15 15,6-8-35-15,-7 14 4 0,7-14 36 0,-3 21-38 16,6-10 19-16,-2 0-30 0,3 0-8 0,2 1 21 16,2-1-40-16,1-2 6 0,2 1-35 15,1-3 12-15,1-1-33 0,1-1 14 16,0-2-26-16,-1-3 12 0,-1 0-34 0,4 0 28 15,-3-2-28-15,0-4 18 0,-1 0-14 0,-2-2 5 16,-1-3-21-16,-5 1-9 0,-3-1-24 0,-1 0-13 16,-2-1 6-16,-2-3-17 0,-5 4-17 0,1-3-44 15,-2 3-36-15,-1 0-32 0,0 0-40 0,0 3-51 16,-2 1-42-16,4 0-94 0,1 2-41 0,1 0-456 16,7 5-485-16</inkml:trace>
  <inkml:trace contextRef="#ctx0" brushRef="#br0" timeOffset="112009.82">32626 6600 106 0,'0'0'799'16,"-9"3"-123"-16,9-3-37 0,0 0-76 0,-11 6-66 16,11-6-49-16,0 0-36 0,0 0-31 0,-11 1-80 15,11-1-43-15,0 0-70 0,0 0-21 16,0 0-109-16,7-7-62 0,-7 7-66 0,8-6-85 15,-8 6-154-15,6-7-165 0,-6 7-234 0,8-8-479 16,-8 8-798-16</inkml:trace>
  <inkml:trace contextRef="#ctx0" brushRef="#br0" timeOffset="112323.89">32688 6392 813 0,'-5'-8'709'0,"5"8"-125"16,0 0-72-16,2-17-88 0,-2 17-56 0,13-12-32 16,-3 5-32-16,2 1-58 0,2 3-48 0,0-4-40 15,1 4-33-15,-2 2-26 0,0-1-24 16,-1 4-15-16,-1-1-13 0,0 5-7 0,-2 0-11 16,-4 1-1-16,0 4-11 0,-1-1-3 0,-4 2 5 15,-4 0-2-15,2 4-7 0,-2-3 6 0,-1 3-6 16,1-1-9-16,1 1-1 0,2 0 1 0,2 1-1 15,3-2 0-15,5 6-6 0,4-2 3 16,2 3 10-16,4-3-2 0,1 2 17 0,1-2-21 16,2-1 19-16,-1 1-23 0,-3-4 20 0,-2-1-27 15,-6-1 15-15,-3-1-29 0,0 1 7 0,-7-2-48 16,-6-3-56-16,-3 3-41 0,-5-1-50 0,-4 1-58 16,-9 0-59-16,-2 0-67 0,-4-2-107 15,-1 1-502-15,-2-2-605 0</inkml:trace>
  <inkml:trace contextRef="#ctx0" brushRef="#br0" timeOffset="113440.65">28867 10676 122 0,'-15'3'818'0,"15"-3"-153"0,0 0-72 0,0 0-45 16,-5-7-84-16,12 1-5 0,3-3-53 0,4 1-75 15,5-3-75-15,7-1-51 0,3-1-41 0,6-1-22 16,2-1-81-16,0 2-23 0,0-1-69 0,-5 4 7 16,-2 0-73-16,1 2 0 0,-7 3-114 0,-2-1-14 15,-3 4-57-15,-1 1-56 0,-6-1-25 0,-1 4-31 16,-11-2-18-16,14 7-31 0,-14-7-305 0,1 10-258 16</inkml:trace>
  <inkml:trace contextRef="#ctx0" brushRef="#br0" timeOffset="113606.4">28970 10837 671 0,'-10'6'654'0,"10"-6"16"15,-9 8-106-15,9-8-51 0,0 0-23 0,0 0-14 0,13 0-23 16,1-2-13-16,1-4-26 0,9 0-60 0,2 1-77 16,5-3-51-16,-1 0-55 0,2-1-60 15,0 1-94-15,0 0-112 0,-3-1-88 0,2 1-86 16,0-1-124-16,-6 3-90 0,3-2-184 0,-3 3-736 15,-2-1-1004-15</inkml:trace>
  <inkml:trace contextRef="#ctx0" brushRef="#br0" timeOffset="114226.12">30112 10459 474 0,'0'0'580'0,"-10"-5"-53"0,10 5-58 15,-16-3-49-15,16 3-72 0,-23 0-37 0,9 0-43 0,-3 5-29 16,-1 0-76-16,-2 2 31 0,-1 1-51 16,3 2 42-16,-1 1-70 0,4 1 14 0,1 0-33 15,3-1-13-15,3 1 2 0,4 0 27 0,3-1 6 16,2 0-11-16,5-1-9 0,3 1-4 0,4-3-11 15,5 0-14-15,1 1-15 0,3-5-10 0,-2 1-10 16,4-2-4-16,-2-3-5 0,0 0 5 0,-1-2-17 16,-1 0 12-16,-1-2-15 0,-4 0 6 0,-1-5-12 15,-3 2 10-15,-5-1-16 0,-1-3 11 16,-5 11-18-16,-3-21 11 0,-5 10-52 16,-1 0 11-16,-4 2-57 0,-1 0-3 0,1 0-80 15,-2 2 8-15,2 1-65 0,1 1-82 0,12 5-62 16,-15-4-106-16,15 4-56 0,0 0-462 0,0 0-604 15</inkml:trace>
  <inkml:trace contextRef="#ctx0" brushRef="#br0" timeOffset="114406.16">30468 10584 882 0,'0'0'777'0,"-14"5"-91"15,14-5-35-15,-14 1-79 0,14-1-76 0,-12-3-99 16,12 3-85-16,-8-6-67 15,8 6-51-15,0 0-69 0,3-16-78 0,-3 16-115 16,8-15-73-16,-2 6-125 0,2 2-124 0,-2-2-121 16,1 2-140-16,2-2-395 0,-1-1-664 0</inkml:trace>
  <inkml:trace contextRef="#ctx0" brushRef="#br0" timeOffset="114739.62">30656 10281 389 0,'0'0'800'16,"-7"-11"-90"-16,7 11-55 0,-5-13-138 0,5 13-34 16,0-14-59-16,4 6-24 0,1-1-61 15,7 1-45-15,-1-2-42 0,4 3-38 0,5-1-40 16,-1 3-36-16,-1 1-32 0,2 2-23 16,1 2-13-16,-2 0-16 0,-1 2-10 0,-4 3-8 15,1 2-7-15,-5 0-11 0,-3 2-8 0,-2 0-6 16,-4 2-3-16,-1 0-6 0,-1 2-1 0,-4 1-2 15,2-2-3-15,-1 3 6 0,0 0-3 0,3-3 4 16,1 1-2-16,3-1 5 0,1 2-3 0,2 1 0 16,4 0 3-16,2-1 3 0,0 3-3 0,1-2 2 15,-1 1-5-15,0-1 1 0,-3 1 1 0,-2-2-5 16,-2 1-5-16,-1-2-7 0,-7 0-7 0,-2 2-7 16,-3-1-36-16,-3 0-8 0,-4 1-55 0,-6 0-13 15,2-3-124-15,-3-2-48 0,3 1-94 0,-3-3-136 16,2-1-145-16,3-1-375 15,-1-2-683-15</inkml:trace>
  <inkml:trace contextRef="#ctx0" brushRef="#br0" timeOffset="115040.39">29930 11014 270 0,'0'0'775'0,"0"0"-70"0,0 0-84 16,0 0-108-16,23-2-7 0,-10 0-75 16,6-1-25-16,6-1-34 0,10-2-53 0,3 0-64 15,8-1-49-15,4-1-37 0,1 0-39 0,3 0-26 16,1-2-24-16,1 3-83 0,-1-2-38 0,-1 1-60 15,-1 2-2-15,-2 1-75 0,-3 1 21 0,-8 0-25 16,-2 2-62-16,-8 0-33 0,-3 2-55 0,-6 0 0 16,-3 2-39-16,-6 0 16 0,-12-2-18 0,14 8-33 15,-14-8-358-15,-2 11-278 0</inkml:trace>
  <inkml:trace contextRef="#ctx0" brushRef="#br0" timeOffset="115355.71">30171 11364 710 0,'-15'14'670'15,"0"-1"0"-15,-3 1-152 0,2 0-36 0,-3 4-121 16,3-2-20-16,0 0-102 0,1-1-6 0,2 1-84 16,2-1 0-16,1 1-64 0,3-3 20 0,3 1-56 15,3-3 27-15,2 1-49 0,4-3 22 0,2-1-40 16,5 0 34-16,3-2-46 0,1-3 36 15,1 0-43-15,3-3 39 0,-1 0-44 0,1-3 35 16,-1 0-31-16,-1 0 40 0,-2-2-32 0,-2-1 75 16,0-1-25-16,-3-1 32 0,-5-1-22 0,0 1-5 15,-6 8-4-15,0-17-4 0,0 17-1 0,-10-16 0 16,1 11-10-16,-2-1-5 0,-3 1-7 0,0 0-8 16,0 2-37-16,2 0-67 0,2 0-84 0,10 3-73 15,-17-5-31-15,17 5-112 0,0 0-40 0,0 0-87 16,0 0-109-16,12-6-262 0,2 3-451 15</inkml:trace>
  <inkml:trace contextRef="#ctx0" brushRef="#br0" timeOffset="115540.65">30516 11451 628 0,'0'0'777'0,"-10"5"-16"0,10-5-121 15,-11 2-57-15,11-2-48 0,0 0-52 0,-12 1-84 16,12-1-78-16,0 0-65 0,0 0-50 0,0 0-46 15,3-16-46-15,-3 16-69 0,10-11-52 0,-4 4-74 16,2 1-30-16,0-1-120 0,-2 0-37 0,1 1-136 16,0 0-35-16,-1-3-114 0,1 3-76 0,-1-2-366 15,-6 8-594-15</inkml:trace>
  <inkml:trace contextRef="#ctx0" brushRef="#br0" timeOffset="115873.45">30629 11253 316 0,'0'0'844'16,"0"0"-122"-16,-12-3-87 0,12 3-53 0,0 0-89 16,-11 1-40-16,11-1-71 0,0 0-63 0,-10 4-42 15,10-4-22-15,0 0-31 0,-4 10-25 0,4-10-31 16,0 0-18-16,10 11-18 0,-10-11-25 0,17 8-16 16,-3-5-18-16,1-1-9 0,4-1-15 15,0-1-30-15,3-1-6 0,0-1-51 0,-2 2-12 16,5-5-7-16,-6 1 2 0,2-2 17 0,-3 2-1 15,-1 0 7-15,-3-1 14 0,-1 1 24 0,-3 0 19 16,-1 0 8-16,-9 4 15 0,11-3-1 0,-11 3 29 16,0 0 6-16,0 0 8 0,-3 12-26 0,-2-4 27 15,-2 0-13-15,1 4-13 0,-1 1-13 16,-2 0-12-16,4 2 1 0,0-1-14 0,1 0 8 16,0 0-27-16,2-1-13 0,1 0-28 0,1-13-31 15,1 19-42-15,-1-19-56 0,6 17-57 0,-6-17-45 16,12 10-169-16,-12-10-68 0,14 4-152 0,-14-4-151 15,14-4-428-15,-6-1-839 0</inkml:trace>
  <inkml:trace contextRef="#ctx0" brushRef="#br0" timeOffset="116104.96">31352 10587 808 0,'18'-8'745'16,"1"1"-78"-16,3 0-83 0,2 1-72 0,-2-2-74 15,2 3-87-15,2-3-73 0,-3 2-93 16,0 0-10-16,-5 4-35 0,0-4-38 16,-3 4-71-16,0-2-63 0,-2 4-78 0,0-2-81 15,-13 2-75-15,18 2-93 0,-18-2-113 0,11 4-119 16,-11-4-348-16,9 6-516 0</inkml:trace>
  <inkml:trace contextRef="#ctx0" brushRef="#br0" timeOffset="116241.27">31481 10806 524 0,'-6'10'847'0,"1"-2"-122"0,5-8-48 16,-4 8-61-16,4-8-69 0,0 0-73 0,0 0-93 15,20-3-76-15,-4-2-59 0,2-4-62 0,3-1-118 16,6-1-88-16,0-3-126 0,1-1-164 0,0 3-178 15,5-5-224-15,-1 0-518 0,2-1-841 16</inkml:trace>
  <inkml:trace contextRef="#ctx0" brushRef="#br0" timeOffset="116705.88">32139 10182 644 0,'-15'-7'787'0,"15"7"-96"0,-10-6-96 0,10 6-61 16,-9-6-85-16,9 6-82 0,0 0-72 0,2-12-24 15,-2 12-99-15,11-6 11 0,-2 1-49 0,0 2-15 16,2 0-39-16,2 1 2 0,0 1-42 16,-1 2 15-16,1-1-32 0,0 4 14 0,-3 0-25 15,3 2 10-15,-5-1-16 0,-2 5 10 0,-1-2-21 16,-2 3 27-16,-2 0-26 0,-1-11 21 16,-2 22-48-16,-1-11 50 0,0 2-20 0,1 0 16 15,1-1-20-15,-1 0 13 0,2 0-12 0,2-2 8 16,1 2-14-16,3 0 24 0,2 1-19 0,1-2 20 15,0 1-23-15,0 0 19 0,3-2-16 0,-2 0 17 16,-1 3-27-16,1-2 23 0,-3 1-15 0,-1 0 15 16,-3-1-23-16,-2 1 30 0,-2 1-25 0,-5 1 24 15,1-1-1-15,-4 0-4 0,-5 0-1 16,0 0-37-16,-1 0-41 0,-1-1-51 0,3-1-95 0,1-3-123 16,0 2-105-16,4-3-156 0,1 0-624 15,7-7-833-15</inkml:trace>
  <inkml:trace contextRef="#ctx0" brushRef="#br0" timeOffset="116927.42">32033 10835 431 0,'-9'4'583'15,"9"-4"-77"-15,-11 5-22 0,11-5-58 0,0 0-50 16,0 0-48-16,0 0-59 0,18-1-50 0,-18 1-10 15,27-4-14-15,-8 0-4 0,4 0-5 16,1-3-49-16,3 2-15 0,4 0-49 0,-1-2-35 16,-2 3 21-16,-1 1-6 0,0-1-54 0,-4 1-32 15,1-1-65-15,-5 4-74 0,0-2-47 0,-4 2-52 16,-2 0-36-16,-1 2-45 0,-12-2-16 0,21 2-55 16</inkml:trace>
  <inkml:trace contextRef="#ctx0" brushRef="#br0" timeOffset="117289.32">32267 10925 220 0,'-10'5'752'0,"1"-2"-95"16,9-3-70-16,-13 6-102 0,13-6-81 0,-11 8-40 15,11-8-53-15,-7 9-23 0,7-9-58 0,-3 15-22 16,3-15-55-16,-2 20-12 0,4-8-49 0,-1 2 10 15,1 0-47-15,2 1 10 0,0 0-37 0,1 2-17 16,0-2-33-16,2 1-26 0,-1-1-60 0,1-2-31 16,1 1-17-16,1-3-5 0,0-2-1 0,3-1-1 15,-2-3 24-15,0 0 28 0,4-5 23 0,-2 0 19 16,1-2 33-16,1-1 61 0,-1-2 61 0,0-1 64 16,0 1 25-16,0-1 35 0,-3-2-7 0,-1 2 56 15,1 1 1-15,-2-1 30 0,-8 6-50 0,12-9-15 16,-12 9-39-16,0 0 11 0,12-2-4 15,-12 2-13-15,5 9-30 0,-5-9-38 0,3 13-14 16,-3-13-19-16,1 22 2 0,1-10-35 0,-2 1-81 16,0 0-69-16,0 1-83 0,0-3-74 0,0 2-116 15,-4-3-219-15,2 2-200 0,2-12-738 0,-5 19-1171 16</inkml:trace>
  <inkml:trace contextRef="#ctx0" brushRef="#br0" timeOffset="125889.33">23075 5031 52 0,'-7'-22'182'0,"2"-1"-23"0,0 1-26 0,0-1-21 16,0 2-29-16,3-2-17 0,-1 0-17 0,0 4-6 16,2-1-8-16,-1 1-17 0,-1 0-25 15,0 0-3-15,1 0-22 0,-1 2 8 0,-1 1-5 16,-1-1 1-16,3 0-8 0,-2 3 15 0,0-3 3 15,0 4 3-15,2-1 2 0,-2 1 0 16,1 1-18-16,1 0-11 0,-3 1-5 0,2 1-22 0,-1-2-87 16,0 2 39-16</inkml:trace>
  <inkml:trace contextRef="#ctx0" brushRef="#br0" timeOffset="128137.1">22789 6279 2 0,'-7'-14'155'0,"7"14"-37"16,-4-13-34-16,4 13-52 0,-2-18-51 0,2 18-107 16,-4-21 41-16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4T08:03:33.2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1 291 24575,'315'0'0,"-308"0"0,-1-1 0,1 0 0,-1 0 0,0-1 0,0 0 0,0 0 0,0 0 0,0-1 0,0 0 0,0 0 0,-1 0 0,0-1 0,1 0 0,-1 0 0,-1 0 0,1 0 0,-1-1 0,1 0 0,-1 0 0,3-6 0,2-1 0,-2-1 0,0 0 0,0 0 0,-1 0 0,-1-1 0,0 0 0,5-27 0,-9 36 0,0-1 0,0 1 0,1 0 0,0 0 0,0 1 0,0-1 0,1 0 0,0 1 0,0-1 0,0 1 0,0 0 0,5-5 0,-7 8 0,1-1 0,0 1 0,-1 0 0,1-1 0,0 1 0,0 0 0,0 0 0,0 0 0,0 0 0,0 1 0,1-1 0,-1 0 0,0 1 0,0 0 0,0-1 0,1 1 0,-1 0 0,0 0 0,0 0 0,1 0 0,-1 1 0,0-1 0,0 1 0,0-1 0,1 1 0,-1 0 0,0 0 0,0 0 0,0 0 0,3 2 0,-1 0 0,-1 0 0,0 0 0,0 0 0,0 0 0,0 1 0,0-1 0,-1 1 0,1 0 0,-1 0 0,0 0 0,0 0 0,-1 0 0,1 0 0,-1 0 0,0 1 0,0-1 0,0 8 0,1 9 0,-1 0 0,-2 31 0,0-30 0,1-8 0,-2 0 0,1 0 0,-2-1 0,0 1 0,0-1 0,-2 0 0,1 0 0,-2 0 0,0 0 0,0-1 0,-1 0 0,0-1 0,-1 1 0,-1-1 0,0-1 0,0 0 0,-13 11 0,19-18 0,1-1 0,-1 0 0,0 0 0,0 0 0,0 0 0,0-1 0,0 1 0,0-1 0,-1 0 0,1 0 0,0 0 0,-1 0 0,1-1 0,0 1 0,-1-1 0,1 0 0,-1 0 0,1 0 0,-1 0 0,1-1 0,-1 1 0,1-1 0,-1 0 0,1 0 0,0 0 0,0 0 0,-1-1 0,1 1 0,0-1 0,0 0 0,1 0 0,-1 0 0,0 0 0,1-1 0,-1 1 0,1-1 0,0 1 0,-1-1 0,1 0 0,-3-6 0,1 2 0,1 1 0,0-1 0,0-1 0,0 1 0,1 0 0,-1-1 0,2 0 0,-1 1 0,1-1 0,1 0 0,-1 1 0,1-1 0,1 0 0,-1 0 0,1 1 0,1-1 0,-1 0 0,1 1 0,1-1 0,-1 1 0,1 0 0,1 0 0,-1 0 0,1 0 0,0 1 0,1-1 0,0 1 0,6-7 0,-5 8 0,0 0 0,1 1 0,-1 0 0,1 0 0,9-4 0,19-10 0,5-5 0,2 1 0,0 3 0,1 1 0,1 2 0,0 2 0,83-15 0,-75 23 0,0 1 0,1 3 0,59 5 0,-14-1 0,223-2 0,-304 1 0,-1 0 0,0 1 0,1 1 0,28 9 0,63 29 0,-46-16 0,-47-20 0,145 59 0,-157-63 0,-1 0 0,1 0 0,0 1 0,-1 0 0,1-1 0,-1 1 0,1 0 0,-1 0 0,0 0 0,0 0 0,0 1 0,0-1 0,0 0 0,0 1 0,-1 0 0,1-1 0,-1 1 0,1 0 0,0 4 0,-2-4 0,1 0 0,-1 0 0,0 0 0,0 0 0,0 1 0,-1-1 0,1 0 0,-1 0 0,1 0 0,-1 0 0,0 0 0,0 0 0,-1 0 0,1 0 0,-1 0 0,1-1 0,-1 1 0,-4 4 0,-3 3 0,0-1 0,0 0 0,-1-1 0,-1 0 0,1 0 0,-1-1 0,0-1 0,-1 0 0,0 0 0,0-1 0,0-1 0,0 0 0,-23 4 0,-6-1 0,0-2 0,-82 0 0,-372-10 0,486 5 0,0-1 0,-1 0 0,1 0 0,-14-4 0,21 5 0,1-1 0,-1 0 0,0 1 0,1-1 0,-1 0 0,1 0 0,-1 0 0,1 0 0,-1 0 0,1 0 0,-1 0 0,1 0 0,-2-3 0,3 3 0,-1 0 0,1 0 0,-1 0 0,1 0 0,0-1 0,0 1 0,0 0 0,-1 0 0,1 0 0,0 0 0,0 0 0,1 0 0,-1 0 0,0-1 0,0 1 0,0 0 0,1 0 0,-1 0 0,1 0 0,-1 0 0,1 0 0,-1 0 0,1 0 0,0-1 0,4-3 0,-1 1 0,1 0 0,-1 0 0,1 0 0,0 1 0,1-1 0,-1 1 0,0 1 0,1-1 0,0 1 0,0 0 0,6-2 0,1-1 0,18-5 0,1 1 0,0 2 0,0 0 0,45-1 0,136 3 0,-145 5 0,1488 3 0,-1551-3 0,1 0 0,-1 0 0,0 1 0,0 0 0,0 0 0,1 0 0,-1 0 0,0 1 0,0 0 0,-1 0 0,1 0 0,6 4 0,-7-3 0,0 1 0,-1-1 0,1 1 0,-1 0 0,0-1 0,0 1 0,0 1 0,-1-1 0,0 0 0,1 1 0,-1-1 0,-1 1 0,3 6 0,4 18-682,9 58-1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6:58:50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15887 10893 326 0,'-14'-1'330'0,"14"1"-73"0,0 0 29 0,-19 0-97 16,19 0 53-16,-15-2-59 0,15 2 61 0,-17-1-85 15,17 1 49-15,-18 0-65 0,18 0 45 0,-23-3-71 16,23 3 45-16,-20-4-73 0,7 3 37 0,2-2-69 15,-1 1 42-15,-1 1-66 0,2-3 44 0,-3 2-64 16,1 0 46-16,-2-3-59 0,1 0 54 0,-3 2-63 16,0-1 55-16,1 0-53 0,-1-1 74 0,-1 1-59 15,1-2 54-15,0 0-55 0,-4 0 55 16,1 1-61-16,-2-3 5 0,0 3 3 0,1 0 5 16,-1 0 9-16,0 0 5 0,-1 1 13 15,0 0-11-15,0 1-7 0,2 2-2 0,0-3-7 16,-1 2 1-16,1 2 3 0,1-1 0 0,-3 1 5 15,2 1-5-15,-1 0-3 0,1 2 4 0,-3-1 7 16,2 0 2-16,-2 3 50 0,2-2-61 0,-1 4 56 16,0-2-57-16,2 2 52 0,-1-1-58 0,0 3 40 15,2-2-46-15,-2 2 39 0,-1 0-43 0,4-1 43 16,-2 1-53-16,2 2 34 0,0-1-21 0,0 1 52 16,-1 0-57-16,3 0 47 0,0 0-55 15,2 1 51-15,-1 0-39 0,3 1-12 0,-1 0 50 0,1 1-44 16,4 0 5-16,-3 1-5 0,2-1 8 15,2 0 0-15,-1 1 1 0,2-1 1 0,-1 2 1 0,3-2 1 16,-2 3 4-16,3 0 3 0,0 0 3 16,1-1 2-16,1 2-2 0,-1 0-28 0,2 0 35 15,-1-1-13-15,1 2 23 0,2 0-13 0,1-2 23 16,-1 2-14-16,2-2 14 0,3 4-23 0,-1-2 15 16,5 0 6-16,-2 0 5 0,3 0-5 0,5 1-7 15,-2 2-6-15,4 0-7 0,3-2 6 0,4 4-6 16,3-4-5-16,3 0 1 0,1-2-2 0,3-1-2 15,2-3-3-15,3 0-1 0,2-1-2 0,3-4-1 16,0-1-3-16,3 0 2 0,-2-4-2 0,2 1-16 16,0-3 18-16,-6-2-1 0,2 0-2 0,5-2 4 15,-1-3-2-15,0-1-2 0,0-1-4 16,0-2 3-16,-1-3 0 0,1 1-3 0,-2-5-22 16,-3 1 24-16,-1-2-16 0,-1 0 17 0,-1-4-21 15,-2 1 10-15,-2-1 6 0,1-2-3 0,-4 1 20 16,-2-4-20-16,-2 3 17 0,-3-4-1 15,-2 1-4-15,-2 0-2 0,-7 1 1 0,1 0-1 16,-5 0-7-16,0-3 8 0,-3 0 11 16,-1 1 18-16,-2 2-2 0,-4-2-6 0,0 1 15 15,-1 1-4-15,-2-2-6 0,-2 1-14 0,-2-5 9 16,-2 5-13-16,-2-3 12 0,-1 4-16 0,-1 0 19 0,-4 0-11 16,3 1 8-16,-3 2-6 0,-1 3 0 15,-1 1-12-15,-2 1 3 0,3 4-9 0,-3 2 9 16,1 0-11-16,-3 1 6 0,-2 1-6 0,0 2 5 15,-1 0-10-15,-2 1 8 0,0 3-33 0,-2-2-1 16,0 4-38-16,-3-1-1 0,-4 4-49 0,0-1-9 16,-2 4-74-16,1 1-32 0,-4 2-59 0,-1 1-68 15,5 3-95-15,4 0-77 0,-1 3-593 0,6-2-742 16</inkml:trace>
  <inkml:trace contextRef="#ctx0" brushRef="#br0" timeOffset="6144.56">22785 11137 502 0,'0'0'696'0,"0"0"-45"0,-15 2-148 0,15-2-43 16,0 0-115-16,0 0-11 0,0 0-114 0,1-13 7 15,-1 13-94-15,15-5 28 0,-3 0-71 0,3 1 25 16,3-1-56-16,6 1 28 0,2-1-70 0,2 0 46 15,4 1-62-15,0-2 49 0,-4 3-53 16,1-1 50-16,0 2-64 0,-2-2 49 0,-2 2-68 16,-2 1-18-16,-4-1-110 0,-1 1-12 0,-3 1-80 15,-2-2-57-15,0 1-70 0,-13 1-58 16,14 1-52-16,-14-1-286 0,0 0-298 0</inkml:trace>
  <inkml:trace contextRef="#ctx0" brushRef="#br0" timeOffset="6311.39">22884 11256 402 0,'-12'12'580'0,"3"-8"52"0,2 5-101 0,7-9-65 16,-4 9-27-16,4-9-46 0,8 4-80 0,-8-4-7 0,21 0-49 15,-5-3-58-15,5-1-37 0,2-1-26 16,2-2-30-16,2 1-26 0,-3-1-26 0,1 1-72 16,0-1-82-16,-2 1-23 0,-2-1-134 0,-2 2-32 15,-3 0-114-15,-2 1-97 0,-1 1-68 0,-1 1-312 16,-12 2-437-16</inkml:trace>
  <inkml:trace contextRef="#ctx0" brushRef="#br0" timeOffset="8910.99">24010 10832 200 0,'0'0'575'0,"-20"3"-25"16,20-3-121-16,-15 2 13 0,15-2-130 0,-14 0-3 16,14 0-87-16,-15 3 30 0,15-3-89 15,-14 1 30-15,14-1-61 0,-14 3 17 0,14-3-57 16,-19 7 63-16,10-1-51 0,-2-1-12 0,0 3-15 15,0-2-5-15,0 5-2 0,2-2-1 0,0 3-22 16,-2 0-3-16,5 0-11 0,1 2-9 0,1 0 16 16,3 0-20-16,2-3-3 0,2 4 3 15,3-3-2-15,2 1-10 0,4-1 3 0,3-2-3 16,2 0-1-16,4-3 0 0,-1-1-1 0,3-2-2 16,-2-2-1-16,1-2 1 0,-1 0 1 0,1-2-3 15,0-3 2-15,1 0 8 0,-2-4-5 0,-3-2-6 16,1-1 35-16,-6-1 5 0,0-3 8 0,-4 0 3 15,-4 0-3-15,-2-2 6 0,-3 1-3 0,-3 0 2 16,-2-2 3-16,-3 0-9 0,-3 0-21 0,-3 3 10 16,-2 2-20-16,-3-3 7 0,0 3-22 15,2 6 16-15,-2-2-23 0,5 5-3 16,1 2-82-16,13 3-16 0,-19 0-122 0,19 0-55 16,-11 5-45-16,11-5-165 0,2 9-77 0,5-1-530 15,0-2-717-15</inkml:trace>
  <inkml:trace contextRef="#ctx0" brushRef="#br0" timeOffset="9110.74">24418 10868 373 0,'-9'3'739'16,"9"-3"-20"-16,0 0-101 0,-11 4-82 0,11-4-94 15,0 0-82-15,0 0-68 0,-4-10-57 0,4 10-64 16,5-9-30-16,-5 9-28 0,11-12-23 15,-4 5-20-15,-7 7-41 0,11-12-119 16,-4 6-63-16,-7 6-116 0,12-10-133 0,-12 10-83 16,9-10-142-16,-9 10-284 0,4-10-479 0</inkml:trace>
  <inkml:trace contextRef="#ctx0" brushRef="#br0" timeOffset="9478.91">24532 10529 467 0,'0'0'670'0,"-10"-5"-33"0,10 5-128 0,0 0-25 16,-17 1-95-16,17-1-40 0,-11 6-35 15,11-6-39-15,-11 12-42 0,11-12-36 0,-5 14-29 16,5-14-35-16,0 19 1 0,3-7-39 16,3-1 1-16,2 1-35 0,2-1 8 0,3 1-25 15,2 0 3-15,0-2-25 0,4 0 12 0,1-2-21 16,3-1 15-16,2-4-2 0,-4-2-24 0,1 1 16 15,0-4-21-15,3-2 16 0,0-2-23 0,-3-1 22 16,0-2-4-16,-1-1-2 0,-5-2 2 0,-1 1-3 16,-4 2-7-16,0-1 29 0,-5 3 19 0,0 0 4 15,-6 7 20-15,0 0 39 0,0 0 9 0,0 0 0 16,0 0 7-16,-14 2-17 0,7 6-13 16,1 4-16-16,-1 3-11 0,3 2-8 0,-3 2-9 15,3 2-9-15,1-1-10 0,3 1-4 0,0 1-33 16,2 2 30-16,0-4-7 0,2 1-39 0,4-2-69 15,-3-2-68-15,1-3-75 0,2-3-101 0,-1 2-86 16,1-5-234-16,0-2-157 0,-8-6-486 0,11 4-899 16</inkml:trace>
  <inkml:trace contextRef="#ctx0" brushRef="#br0" timeOffset="9761.12">25037 10622 876 0,'0'0'691'0,"-4"-10"-10"0,4 10-136 15,-7-6-71-15,7 6-71 0,0 0-31 16,-12 1-54-16,12-1-65 0,-9 7-47 0,9-7-17 16,-6 14-39-16,6-14-15 0,0 16-38 0,3-7-4 15,3 3-17-15,4-3-14 0,3 2-13 0,4 0-8 16,1-3-9-16,5 0-3 0,-2-2-10 0,4-3-16 16,2-2 12-16,-2-1-17 0,2-1 13 0,-1-3-7 15,-3-3 9-15,0-2-14 0,-5-1 13 16,-2-2-12-16,-7-2 9 0,0 0-13 0,-9 4 6 15,-2-3 7-15,-7 3-5 0,-3 0-4 0,-6 3-4 16,-4 1-10-16,-3 4-57 0,-3 1-46 0,0 3-57 16,-5 1-70-16,1 3-58 0,1 3-47 0,3 3-65 15,2-2-59-15,3 5-54 0,1-1-466 16,6-1-590-16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6:58:35.6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19039 8786 523 0,'0'0'554'0,"-12"1"-50"15,12-1-33-15,0 0-60 0,-17 0-52 0,17 0-77 16,-11-3 20-16,11 3-58 0,0 0 39 0,-14-3-67 16,14 3 19-16,0 0-58 0,0 0 7 0,-11-5-21 15,11 5 7-15,0 0-44 0,0 0-4 16,0 0-34-16,0 0-4 0,0 0-23 0,5-11-4 16,-5 11-12-16,18-4-6 0,-18 4-13 0,28-1-2 15,-10 0-6-15,3 1 9 0,4-2-17 0,2 2 7 16,1 0-11-16,1-1 6 0,-1 1-9 0,2-2 9 15,-2 2-14-15,1 0-17 0,-5 0-62 0,-2 0-10 16,-1 0-95-16,-2 0-10 0,-4 0-102 16,-2 2 27-16,-2-1-55 0,-11-1-79 0,14 3-61 15,-14-3-39-15,0 0-437 0,6 8-524 0</inkml:trace>
  <inkml:trace contextRef="#ctx0" brushRef="#br0" timeOffset="247.6">19007 8964 108 0,'-18'7'684'0,"1"0"-154"0,2-2 2 0,0 0-102 16,4 0 8-16,0-1-102 0,2-1 27 0,9-3-59 15,-11 6 1-15,11-6-4 0,0 0-20 0,0 0-22 16,5 7-24-16,-5-7-21 0,24 3-12 0,-5-1-23 16,3-2-25-16,7 0-19 0,3 0-22 15,0 0-26-15,7 0-15 0,-1 0-19 16,0 0-7-16,1 0-10 0,-2 0-2 0,-4 0-14 15,-1 0-22-15,0 0-63 0,-3 0-54 0,-1 0-55 16,-1-2-26-16,-5 2-43 0,-3-1-42 0,-1-1-8 16,-3 2-106-16,-1 0-16 0,-1-1-114 0,0-1-107 15,-13 2-331-15,18-5-556 0</inkml:trace>
  <inkml:trace contextRef="#ctx0" brushRef="#br0" timeOffset="1077.88">20630 8107 104 0,'-4'-17'766'16,"4"17"-115"-16,-4-14-82 0,4 14-90 0,-5-10-130 16,5 10-5-16,0 0-99 0,-5-12-3 0,5 12-87 15,0 0 12-15,0 0-84 0,-11 2 35 0,11-2-55 16,-8 12 46-16,5-1-56 0,0-2 46 15,0 8-59-15,2 0 58 0,-2 2-44 0,2 1-8 16,0 4-8-16,1 2-2 0,0 0-8 16,-2 0-5-16,4 1 3 0,-2-1-10 0,1 1 28 15,-1-2-39-15,1-1 31 0,1-3-37 0,-1-2 31 16,-1-1-36-16,1-3 11 0,0-2-11 0,-1 0 33 16,0-13-35-16,2 19 39 0,-2-19-38 0,0 11 27 15,0-11-30-15,0 0 31 0,0 0-34 0,0 0 2 16,0-15 3-16,0 2 3 0,0-5 2 0,0-2 2 15,-2-6 3-15,4-4 28 0,-2-6-37 0,2-2 36 16,1-6-12-16,-1-5 28 0,1 2-22 0,1 0 32 16,1 3-20-16,-1 3 27 0,1 7-11 0,1 1 30 15,-1 3-18-15,2 6-11 0,-1-1-10 16,3 6-6-16,1-1 6 0,2 3-3 0,2 2-1 16,1 3-19-16,3 1 3 0,-1 2-8 0,-1 4-1 15,1 2-4-15,1 1-2 0,-3 4-2 0,2 1 6 16,-2 1-7-16,2 4 6 0,-2 3-13 15,2 0 10-15,-5 3-11 0,1 2-20 0,-3-1-16 16,-2 0 9-16,-2-1-27 0,-3 4 20 0,-4-1-21 16,-2-1 28-16,-4 2-19 0,-4 0 26 0,-2-1-18 15,-4 1 29-15,-5 0-26 0,0-1 29 0,-2-1-14 16,-2-2 27-16,1 0-21 0,-1-2 25 16,6 0-22-16,-2-3 18 0,3-1-41 0,3 0 22 0,2-4-40 15,2 3 7-15,3-3-84 0,9-4-52 16,-17 4-170-16,17-4-63 0,0 0-118 0,-9-5-626 15,9 5-776-15</inkml:trace>
  <inkml:trace contextRef="#ctx0" brushRef="#br0" timeOffset="1431.99">21297 7671 661 0,'-5'-12'722'0,"1"5"-145"15,0-2 7-15,1 0-121 0,-3 1-59 0,6 8-44 16,-9-13-60-16,2 7-49 0,7 6-48 0,-12-8-29 16,12 8-30-16,-16-2-16 0,16 2-6 0,-21 9-3 15,9-2 2-15,-1 9-13 0,-1 0-16 0,-2 7-9 16,1 3 5-16,0 9-11 0,-1 4-15 0,4 0-6 15,1 7-12-15,1 0-7 0,4 1-9 0,4 0-1 16,4 3-8-16,3-2-8 0,4 2-29 0,2-2-36 16,7 6-3-16,3-4-16 0,0-9-14 15,3-3 0-15,3-2 5 0,0-3-49 16,4-2 28-16,0-4-71 0,2-5 25 0,-1 0-99 16,-2-7 10-16,-3-1-46 0,0-4-47 0,-3-4-21 15,1-3-45-15,-4-1-22 0,-1-5-60 0,3-2-252 16,-2-4-239-16</inkml:trace>
  <inkml:trace contextRef="#ctx0" brushRef="#br0" timeOffset="1961.83">21449 7745 264 0,'0'0'581'0,"-6"-7"-87"0,6 7-62 16,0 0-27-16,0 0-98 0,-9-3 20 0,9 3-87 15,0 0 29-15,0 0-80 0,0 15 25 16,0-15-69-16,4 17 52 0,1-6-67 15,0 2 34-15,4 0-64 0,1 5 33 0,0 0-57 16,6-2 24-16,-3 2-52 0,2-1 24 0,0-4-44 16,2 2 28-16,-2-3-42 0,3-2 24 0,-3-2-37 15,2-4 7-15,1-1-89 0,-3-2 32 0,2-2-44 16,-1-3 68-16,1-1-49 0,-2-3 60 0,2-2-46 16,-3-1 58-16,0-4-44 0,-4 1 79 0,-1-3-26 15,-4 1 71-15,2 3-14 0,-4-2 17 0,0 1 15 16,-2 3-4-16,1 1-11 0,-2 10-9 0,1-16-16 15,-1 16-12-15,-3-11 4 0,3 11 6 0,0 0 19 16,0 0 30-16,-12 6 11 0,7 2-5 0,1 4 1 16,-1 3 6-16,-1 4 17 0,0 2-28 15,-2 2-1-15,2 4-17 0,-2 3-14 0,2-1-13 16,-3 1-22-16,3 0 5 0,-2-2-14 16,1 2-51-16,-1-1-25 0,1-3-40 0,1-2-35 15,-1-2-29-15,2 0-29 0,-1-1-15 0,1-4-34 16,2-1-22-16,-1-1-16 0,3-3 17 0,1-12-126 15,0 22-39-15,0-22-100 0,7 13-84 0,-7-13-337 16,11 5-512-16</inkml:trace>
  <inkml:trace contextRef="#ctx0" brushRef="#br0" timeOffset="3261.53">22000 7995 511 0,'0'0'642'0,"-13"-2"-47"0,13 2-26 0,-10-2-130 15,10 2 12-15,-10-3-110 0,10 3-29 0,0 0-104 16,-4-10 5-16,4 10-80 0,6-10 9 15,3 5-63-15,0-2 23 0,2 0-60 0,2 1 20 16,0 1-40-16,3-1 27 0,-2 2-46 0,2 0-23 16,-2 1-132-16,0 1-38 0,-2 0-112 0,1-1-115 15,-13 3-99-15,20-1-519 0,-20 1-647 0</inkml:trace>
  <inkml:trace contextRef="#ctx0" brushRef="#br0" timeOffset="3428.15">21922 8138 539 0,'0'0'603'0,"0"0"-72"16,3 11-48-16,-3-11-122 0,19-2-17 0,-3-1-102 15,4 0 3-15,4-2-104 0,5-2 28 16,3 0-92-16,3-2 30 0,-3 1-59 0,0 0-82 16,-1-1-92-16,0 1-91 0,-1 0-90 0,-2-1-88 15,-6 2-489-15,0-2-442 0</inkml:trace>
  <inkml:trace contextRef="#ctx0" brushRef="#br0" timeOffset="3663.62">22542 7803 682 0,'-4'-12'725'0,"4"12"-135"0,-3-10-12 15,3 10-113-15,0 0-7 0,-3-12-86 16,3 12-25-16,0 0-84 0,0 0-35 0,-3-10-49 15,3 10 32-15,0 0-21 0,0 0 21 0,4 9-33 16,-4-9-27-16,4 13-4 0,0-3-15 16,-1 1-16-16,1 3-18 0,0 2-19 0,0-1-14 15,1 7-11-15,-1 0-30 0,0 0-63 0,-2 1-43 16,1-1-78-16,-2 1-35 0,0-3-110 0,1 1-58 16,-2-1-145-16,2-2-41 0,0-2-130 0,0 2-470 15,-1-4-764-15</inkml:trace>
  <inkml:trace contextRef="#ctx0" brushRef="#br0" timeOffset="3894.71">22938 8149 471 0,'0'0'770'0,"-18"7"-77"0,9-3-131 16,0-1-32-16,-1 2-109 0,1 1-64 15,0-1-52-15,-1 1-43 0,2 2-57 0,1-1-40 16,0 1-32-16,-2 1-23 0,3 0-21 0,0 3-17 16,0 0-15-16,0 1-8 0,0 0-36 0,1 1-63 15,-1 0-120-15,0 0-102 0,1-2-87 16,-3 2-199-16,2-1-657 0,-2-2-824 0</inkml:trace>
  <inkml:trace contextRef="#ctx0" brushRef="#br0" timeOffset="4147.95">23187 7731 142 0,'-4'-9'754'0,"1"-2"-70"0,3 11-159 15,-12-10-29-15,12 10-140 0,-11-5-56 16,11 5 26-16,0 0-87 0,-16 4-13 0,16-4-1 15,-1 11 2-15,6 0 29 0,3-1-11 0,3 8-6 16,8 2-5-16,7 3-32 0,1 2-34 0,1-2-32 16,0-1-27-16,0 3-23 0,-1-4-22 0,-4-2-79 15,0 2-63-15,-4-5-81 0,0-1-24 0,-3-2-145 16,-2-3-64-16,-4 0-99 0,-1-4-121 0,0-1-645 16,-9-5-866-16</inkml:trace>
  <inkml:trace contextRef="#ctx0" brushRef="#br0" timeOffset="4362.06">23435 7718 239 0,'-5'-15'763'0,"5"15"-183"0,-6-10 2 16,6 10-138-16,0 0 11 0,-16-4-87 0,16 4-31 16,-14 8-29-16,4-1-43 0,1 2-19 0,0 4-42 15,-3 2-10-15,0 3-48 0,0 2-18 0,0 4-44 16,-1-1 3-16,-1 4-26 0,2-1-2 0,-2 1-25 15,3-1-37-15,-1 0-57 0,0 0-6 0,3-6-112 16,0 0-16-16,0 0-129 0,1-3-19 0,2-3-103 16,2-1-73-16,0-4-63 0,4-9-322 0,0 14-467 15</inkml:trace>
  <inkml:trace contextRef="#ctx0" brushRef="#br0" timeOffset="4563.83">23627 7763 79 0,'0'0'843'0,"0"0"-203"15,8-4-60-15,-8 4-147 0,10-5-19 0,-1 2-106 0,2-1-35 16,6 0-43-16,3-1-40 0,2 2-36 0,2-1-33 16,2 1-24-16,1 0-15 0,-2 0-73 15,-4 0-57-15,-2 2-191 0,-4 1-107 0,1 0-121 0,-5 0-131 16,-11 0-269-16,15 4-420 0</inkml:trace>
  <inkml:trace contextRef="#ctx0" brushRef="#br0" timeOffset="4711.21">23638 7986 178 0,'-8'8'798'0,"8"-8"-96"16,-4 13-149-16,4-13-36 0,7 4-107 0,-7-4-19 15,23-1-93-15,-4-2-18 0,6-3-88 0,5-1-19 16,2-1-60-16,2-2-8 0,4 0-165 15,-1-3-94-15,-5 3-180 0,0-2-187 16,-1 0-621-16,-3 2-756 0</inkml:trace>
  <inkml:trace contextRef="#ctx0" brushRef="#br0" timeOffset="5011.12">24240 7738 113 0,'-11'2'760'0,"-3"1"-123"15,0-1-124-15,-3 3-9 0,2 1-113 0,0 1 12 16,0 0-78-16,3 2-16 0,1 0-51 0,4 2 3 16,2-3-64-16,5-8 33 0,2 25-32 0,5-14-9 15,3-1-29-15,8 0-14 0,2 1-23 16,2-5-28-16,3 0-13 0,1 0-14 0,1-4-14 16,-3-2-10-16,0-1-7 0,1-3-8 15,-2-1-19-15,-5-2 5 0,-1-2-10 0,-6-3-7 16,-1 0-12-16,-8 0-5 0,-4 1-5 0,-6-4-8 15,-3 1-19-15,-6 1-29 0,-5 0-20 0,-3 0-39 16,1 7-10-16,-2-3-57 0,3 4 3 0,1 3-79 16,1 1 31-16,3 2-87 0,-2 0 5 0,8 2-73 15,-2 0-26-15,3-1-56 0,11-2-335 0,-11 4-360 16</inkml:trace>
  <inkml:trace contextRef="#ctx0" brushRef="#br0" timeOffset="5211.28">24552 7427 335 0,'0'0'917'0,"4"-18"-211"0,-4 18-53 0,3-14-145 15,-3 14-37-15,5-7-27 0,-5 7 32 0,11 2 19 16,-2 3 7-16,10 6 17 0,6 5-39 0,4 4-32 16,1 5-56-16,-4 3-62 0,-3 4-45 15,-4 2-55-15,-7 4-230 0,-7-4 0 0,-4 2 0 16,-7 6 0-16,-6 1 0 0,-5 2-201 0,-10 3-238 15,-9 2-130-15,-4-1-140 0,-4-5-215 16,-4-2-767-16,-4 0-1366 0</inkml:trace>
  <inkml:trace contextRef="#ctx0" brushRef="#br0" timeOffset="6211.73">20534 8781 395 0,'-19'-3'416'0,"4"1"-53"0,1 1-44 16,-1-2-27-16,3 2-11 0,0 0-14 0,12 1-17 15,-19-4-19-15,19 4-28 0,-14-3-23 0,14 3-4 16,0 0-60-16,0 0 44 0,0 0-76 0,0 0 36 16,14-6-71-16,4 5 55 0,4-1-65 15,8 2 61-15,11-3-51 0,15 3 57 0,6-2-42 16,16-3 50-16,7-1-60 0,9 0 49 0,7 0-41 16,24-3 30-16,8-2-45 0,6-1 26 0,6-1-29 15,5 0 22-15,2-2-27 0,2 1 20 16,3 0-40-16,0-2 0 0,3 0 25 0,0 1-36 15,2 0 24-15,-5-1-31 0,-2 0 2 0,-3 1-1 16,-6 0-1-16,-6 1-1 0,-7 1-2 0,-6 2 11 16,-26 1-5-16,-7 0-3 0,-7 4 0 0,-6-3-19 15,-6 3 31-15,-19 2 9 0,-3-1 0 0,-6 0 0 16,-10 3 1-16,-7-1-1 0,-4 1-4 0,-5 2-5 16,-1-1-6-16,-1 0 4 0,-5 1 2 0,1-2-2 15,-2 1-4-15,-2-1-2 0,-11 2-29 0,19-2-37 16,-19 2-82-16,19-4-129 0,-19 4-70 15,14-6-165-15,-14 6-101 0,12-6-484 16,-12 6-708-16</inkml:trace>
  <inkml:trace contextRef="#ctx0" brushRef="#br0" timeOffset="6960.43">21957 9038 586 0,'0'0'560'16,"-11"-13"-50"-16,11 13-50 0,-10-10-62 16,10 10-98-16,-8-10 25 0,8 10-80 0,-7-8 41 15,7 8-83-15,-7-9 22 0,7 9-97 0,0 0 15 16,-10-8-79-16,10 8 38 0,0 0-50 0,-13 8 15 15,8 0-52-15,-2 4 59 0,0 4-27 0,1 3 15 16,1 6 1-16,-2 3 1 0,2 2 33 0,0 4-20 16,3 0 3-16,-1 3-29 0,0-1 8 15,2 1-28-15,1-1 16 0,0 0-23 0,0 1 12 16,1-3-24-16,1 0 16 0,-2-8-24 0,1 1 22 16,0-3-30-16,1-2 22 0,-2-3-15 0,1-2-36 15,-1-2-10-15,0-3 1 0,1-1-38 0,-1-11-73 16,0 14-23-16,0-14-136 0,0 0-37 0,0 0-106 15,0 0-81-15,0 0-521 0,0-19-674 16</inkml:trace>
  <inkml:trace contextRef="#ctx0" brushRef="#br0" timeOffset="7278.79">21829 9087 327 0,'-4'-12'727'0,"3"0"-78"0,-2 0-126 0,1 1-29 15,2-1-99-15,2 0 6 0,2-3-86 0,1 0 1 16,5-3-63-16,4 1-12 0,3-2-58 0,3 0-25 16,3 5-39-16,-1-1-15 0,2 3-31 0,-2 3-4 15,0 2-26-15,1 4 7 0,-1 0-27 0,-1 4 12 16,2 3-22-16,0 3 14 0,2 0-21 0,-1 6 11 16,-1-1-17-16,-3 4 14 0,-3-1-15 15,-3 2 16-15,-1 1-16 0,-6 0 0 0,-3-2 2 16,-2 3 0-16,-5-1 3 0,-3 1 6 15,-4 1-10-15,-5 2-3 0,-4-3-4 0,0 1-7 16,-3-2 0-16,-2-1-2 0,0-1-7 0,-1-2 11 16,0-3-32-16,1 1 12 0,1-5-46 0,3 3 15 15,3-6-68-15,0 0 9 0,2-2-93 0,2-1-11 16,13-1-123-16,-23-1-44 0,13-2-93 0,10 3-130 16,-16-7-253-16,16 7-420 0</inkml:trace>
  <inkml:trace contextRef="#ctx0" brushRef="#br0" timeOffset="8031.63">22906 8717 149 0,'-11'-4'644'0,"3"-3"-90"15,0 2-60-15,8 5-20 0,-15-8-61 0,7 2-57 16,8 6 42-16,-11-9-77 0,11 9-8 0,-10-7-59 16,10 7-26-16,-9-5-58 0,9 5-15 0,-7-6-54 15,7 6-1-15,0 0-51 0,-10-4 12 16,10 4-33-16,-11 6 16 0,4 1-30 0,-2 5 21 16,-2 2-36-16,-1 6 22 0,-2 4-23 15,-1 8 22-15,-1 4-25 0,1 4 24 0,1 3-25 16,1 3 7-16,3 1 1 0,2 4 24 0,1-1-30 15,4-1 29-15,2 0-31 0,5-2 23 16,3-1-29-16,2-3 25 0,5-4-28 0,4-3 5 0,3-4-28 16,2-2 30-16,4-4-40 0,1-6 17 0,4-1-57 15,-4-7 22-15,1 1-68 0,2-7 17 16,-4 0-96-16,1-2-14 0,-3-4-86 0,1-3-107 0,-2-1-110 16,0-5-471-16,-3 0-602 0</inkml:trace>
  <inkml:trace contextRef="#ctx0" brushRef="#br0" timeOffset="8276.54">22919 8963 360 0,'0'0'681'0,"0"0"-104"0,-10-5-34 15,10 5-148-15,0 0 6 0,0 0-83 0,5 12 34 16,-5-12-86-16,14 16-4 0,-3-5-20 0,4 2-27 15,2 1 0-15,6 2-25 0,0 1-42 16,7 2-12-16,-1 1-26 0,1 1-23 0,-2-1-18 16,-3-3-40-16,-1 0-53 0,2-1-41 0,-4-2-26 15,-2-2-144-15,1-1-61 0,-5-3-174 0,1-2-70 16,-3-1-119-16,-3-3-346 0,-11-2-605 0</inkml:trace>
  <inkml:trace contextRef="#ctx0" brushRef="#br0" timeOffset="8476.91">23283 8982 209 0,'-9'-6'707'16,"-1"1"-101"-16,10 5-73 0,-15-4-62 0,15 4-118 15,-22 1 33-15,10 2-78 0,-2 4 18 0,-2 2-66 16,-1 3-28-16,0 2-29 0,-3 1-34 16,0 4-29-16,2 0 15 0,-1 3-27 0,1 1-24 15,0-1-21-15,0 1-16 0,3 2-12 0,-2-3-20 16,3 1-47-16,0 2-78 0,2-5-34 0,3-1-158 15,2 1-71-15,-1-6-128 16,4 2-145-16,3-5-489 0,1-11-731 0</inkml:trace>
  <inkml:trace contextRef="#ctx0" brushRef="#br0" timeOffset="8661.61">23539 9031 560 0,'0'0'686'0,"0"0"-37"0,14-6-131 16,-5 3-57-16,2-1-111 0,6-1-7 0,7-1-108 15,0 0 4-15,7-1-97 0,0 1 21 0,1 0-93 16,-2-1-43-16,-4 2-164 0,0 2-91 0,-3-2-154 16,-4 1-139-16,-4 2-471 0,-1 1-590 15</inkml:trace>
  <inkml:trace contextRef="#ctx0" brushRef="#br0" timeOffset="8826.54">23568 9212 134 0,'-6'8'697'0,"6"-8"-131"0,-3 9-10 0,3-9-126 16,12 3-31-16,-12-3-103 0,30 0-31 0,-5-4-24 16,8-3-19-16,3-1-43 0,7-1-37 0,1-2-33 15,0 0-18-15,-2-2-84 0,-2 1-74 0,-2 1-180 16,-7 1-66-16,0-2-112 0,-3 1-81 0,0-1-369 15,-5 3-425-15</inkml:trace>
  <inkml:trace contextRef="#ctx0" brushRef="#br0" timeOffset="9126.7">24309 8972 52 0,'-20'3'717'0,"6"0"-88"0,0 0-122 0,-1 2-4 16,0 0-124-16,-1 3 6 0,2-2-67 0,1 2-33 15,1 1-34-15,2 1-9 0,1 1-13 0,4-3-26 16,1 4-32-16,6-1 5 0,2 3-28 0,3-3-25 16,5 0-16-16,3-1-5 0,4-1-17 0,3-2-16 15,0 0-16-15,1-3-22 0,1-1 9 16,-4 0-24-16,1-5-20 0,-1 1-43 0,-1-2 19 16,-2-1-23-16,-2-3 17 0,-3-3 0 0,-4 1-6 15,-5-2 5-15,-3 11 4 0,-3-24 3 16,-5 12 7-16,-5-2-33 0,-5 1 24 0,-1 1-41 15,-3-1 19-15,-2 1-74 0,2 3 38 0,3 0-80 16,0 1 21-16,4 2-78 0,1 0 20 0,3 2-63 16,1 0-56-16,10 4-88 0,-6-9-103 0,6 9-360 15,7-12-432-15</inkml:trace>
  <inkml:trace contextRef="#ctx0" brushRef="#br0" timeOffset="9309.87">24643 8712 32 0,'0'0'838'0,"0"0"-149"0,-12-4-145 0,12 4 6 16,-6 7-93-16,6-7 11 0,-4 13-30 0,11-3 23 15,0 5-11-15,2 4 0 0,9 4 0 0,3 4-62 16,2 4-47-16,-2-2-84 0,0 2-38 0,-6 2-38 16,-1 2-34-16,-6-3-76 0,-3-2-77 0,-5-1-105 15,-7 4-83-15,-4 5-105 0,-6-2-116 0,-4 0-140 16,-2-2-216-16,-14 5-838 0,-2-3-1261 0</inkml:trace>
  <inkml:trace contextRef="#ctx0" brushRef="#br0" timeOffset="28554.67">25549 8325 8 0,'-11'-3'481'0,"0"1"-124"0,2-2 53 15,9 4-38-15,-20-4-11 0,11-1-5 0,9 5-20 16,-18-4-57-16,18 4 40 0,-14-4-78 0,14 4 28 16,-11-5-87-16,11 5 21 0,0 0-49 15,-7-6 20-15,7 6-75 0,9-4 14 16,-9 4-57-16,18-6 19 0,-7 3-45 0,3 2 28 16,-1 1-86-16,3-2-48 0,0 1-132 0,2 1-47 15,-1 1-107-15,-2-1-88 0,1 2-64 0,-3-2-438 16,2 0-535-16</inkml:trace>
  <inkml:trace contextRef="#ctx0" brushRef="#br0" timeOffset="28708.91">25495 8511 174 0,'-12'11'585'0,"1"-1"-31"0,5-1-32 16,6-9-27-16,-4 13-142 0,4-13 0 15,4 9-99-15,-4-9-1 0,18 0-101 0,0 0 19 16,3-6-85-16,5 0 26 0,6-2-192 0,0-3-112 15,6-2-197-15,2-2-178 0,-2-1-324 16,5-3-453-16</inkml:trace>
  <inkml:trace contextRef="#ctx0" brushRef="#br0" timeOffset="29039.85">26291 8009 501 0,'-10'-5'541'0,"1"1"-64"16,-1-2-87-16,0 3-34 0,-3 2-77 16,2-1-33-16,11 2-49 0,-25 0-43 0,16 3-24 0,-3-1-15 15,4 2-29-15,-1 0-6 0,9-4-21 16,-12 12-4-16,12-12 3 0,-4 12-14 0,4-12 11 16,2 13-7-16,-2-13-6 0,14 11-3 0,-14-11-11 15,18 5 3-15,-5-2-7 0,-2-4-1 0,2-1-3 16,4-1-17-16,-2-2 1 0,1 0-1 0,-3-4 2 15,1-1 7-15,-3-1 4 0,-4 0 2 0,2-1 12 16,-5 0-11-16,-4 2 0 0,-2-1 7 0,-4-1 8 16,-4 4 7-16,-1 0-3 0,-3 0-6 0,1 2-10 15,-3 2-4-15,3 2-5 0,-2 2-6 16,3 2-35-16,1 0-33 0,2 3-43 0,2-2-74 16,7-3-58-16,-5 10-101 0,5-10-137 0,12 9-472 15,-1-8-527-15</inkml:trace>
  <inkml:trace contextRef="#ctx0" brushRef="#br0" timeOffset="29211.29">26530 7825 751 0,'-17'1'677'0,"3"1"-82"0,1-2-82 0,13 0-138 16,-21 3-14-16,21-3-122 0,-15 0 3 15,15 0-97-15,-14 1 17 0,14-1-71 0,0 0 28 16,0 0-67-16,0 0 6 0,0 0-176 0,0 0-115 15,0 0-150-15,0 0-181 0,10-4-400 16,-10 4-553-16</inkml:trace>
  <inkml:trace contextRef="#ctx0" brushRef="#br0" timeOffset="29528.07">26603 7784 829 0,'0'0'709'15,"-9"-5"-109"-15,9 5-113 0,0 0-116 0,4-12 6 0,-4 12-83 16,13-13 3-16,-2 6-84 0,3 1-8 0,0 0-77 16,2 1 2-16,-1 3-62 0,3-1 16 0,-5 3-50 15,1 1 28-15,1 2-48 0,-3 3 32 16,-1 3-40-16,-4 3 33 0,-5 2-42 0,0 1 32 16,-4 4-35-16,-3 3 37 0,-3-1-5 0,-3 7-8 15,-3-4-37-15,1 1 46 0,-1-3-40 0,5-3 36 16,1-3-38-16,2-3 39 0,2 0-31 0,4-13 65 15,0 17-22-15,9-12 36 0,0-2-43 0,6-3 20 16,4 0-28-16,6-4 15 0,0-2-83 0,2-3-28 16,4-1-118-16,-3 0-13 0,-5 3-77 0,0 1-52 15,-5 1-126-15,-3 2 3 0,-15 3 15 0,17 0 4 16,-17 0-344-16,2 10-302 16</inkml:trace>
  <inkml:trace contextRef="#ctx0" brushRef="#br0" timeOffset="29772.19">26130 8539 39 0,'0'0'857'0,"-17"4"-130"0,17-4-175 15,0 0-29-15,-11-4-95 0,11 4-3 0,9-6-60 16,4 1 11-16,10-2-42 0,8-1-19 15,7-4-46-15,8 4-52 0,4-3-46 16,0 1-31-16,4 1-27 0,-3-1-28 0,1 1-100 16,-2 3-81-16,-3 0-70 0,-6 2-87 0,-5 0-29 15,-7 4-159-15,-2-3-47 0,-8 3-48 0,-2 0-34 16,-6 1-397-16,-11-1-554 0</inkml:trace>
  <inkml:trace contextRef="#ctx0" brushRef="#br0" timeOffset="30010.12">26335 8724 400 0,'-17'20'627'0,"3"-1"-70"0,5 0-77 0,0 0-84 16,2 0-78-16,2-2-101 0,1 0 22 15,4 0-77-15,0 0 29 0,2-2-70 16,0 0 51-16,3-1-57 0,2-2 45 0,0-1-68 16,2-2 36-16,1-3-76 0,4 0 40 0,-3-3-65 15,1-2 43-15,-12-1-60 0,22-5 44 0,-10 0-51 16,-1-3 44-16,-2-1-51 0,0-2 42 0,-4-3-50 15,-1-1 47-15,-2 1-62 0,-2 0 53 0,-4-2-62 16,1 2 48-16,-1 2-65 0,-4-1 35 0,4 4-89 16,-2 1 11-16,6 8-23 0,-11-10-29 0,11 10-38 15,0 0-65-15,-10-6-76 0,10 6-64 0,0 0-54 16,0 0-383-16,0 0-364 0</inkml:trace>
  <inkml:trace contextRef="#ctx0" brushRef="#br0" timeOffset="30206.9">26666 8728 165 0,'0'0'804'0,"-9"-4"-106"15,9 4-39-15,-10-6-125 0,10 6-28 0,0 0-90 16,-9-5-18-16,9 5-79 0,0 0-24 0,0 0-55 16,-8-8-51-16,8 8-39 0,0 0-24 0,4-8-37 15,-4 8-80-15,5-6-121 0,-5 6-62 0,8-9-196 16,-8 9-134-16,14-10-182 0,-14 10-494 0,11-11-790 15</inkml:trace>
  <inkml:trace contextRef="#ctx0" brushRef="#br0" timeOffset="30526.83">26877 8543 490 0,'0'0'680'15,"-8"10"-82"-15,8-10-71 0,0 0-94 0,-6 10-104 16,6-10 7-16,-4 11-87 0,4-11 34 0,-3 11-60 15,3-11-4-15,3 14-68 0,1-6 38 0,0-1-46 16,2 3 0-16,0-3-49 0,3 3 5 0,0-4-39 16,4 3 11-16,-4-3-33 0,2 0 12 0,1-2-28 15,-1-1 20-15,1 0-27 0,-12-3 3 16,19-2-40-16,-19 2 18 0,21-6-28 16,-10 2 29-16,-3-2-24 0,0-3 27 0,-2 1-22 15,-6 8 28-15,7-14-29 0,-7 14 23 0,4-11-26 16,-4 11 34-16,0 0-26 0,0 0 31 0,-2-12-17 15,2 12 39-15,0 0-24 0,0 0 37 0,-4 13-22 16,4-13 26-16,0 13-18 0,4-2 10 0,-2-1-15 16,1 1 7-16,2 1-16 0,1 0 13 0,-1 0-19 15,1 1 12-15,1-2-18 0,0-3-61 16,-2 1-105-16,3-1-47 0,-1-3-183 0,-7-5-119 0,14 6-177 16,-14-6-502-16,13-1-796 0</inkml:trace>
  <inkml:trace contextRef="#ctx0" brushRef="#br0" timeOffset="30722.83">27306 8347 511 0,'0'-13'675'0,"0"13"-103"0,0 0-65 16,2-12-158-16,-2 12 12 0,7-9-107 0,-7 9 9 15,15-9-95-15,1 5 22 0,-1-3-85 0,8 1 37 16,2 1-76-16,6-2 31 0,1 0-65 0,-1-2-27 15,-2 3-127-15,-3 0-146 0,-2 0-132 16,-4 0-132-16,-2 1-402 0,-5 3-506 0</inkml:trace>
  <inkml:trace contextRef="#ctx0" brushRef="#br0" timeOffset="30871.91">27490 8351 612 0,'-5'8'620'0,"5"-8"-133"0,0 0 2 15,10 7-132-15,-10-7-4 0,17 0-112 0,-3-3 3 16,4-2-101-16,4 0 22 0,1-1-166 0,6-3-103 16,0 1-151-16,2-2-159 0,5-4-508 0,-6 1-492 15</inkml:trace>
  <inkml:trace contextRef="#ctx0" brushRef="#br0" timeOffset="31158.24">28105 8056 651 0,'-17'-2'607'16,"0"2"-81"-16,17 0-52 0,-24 2-96 0,12-1-60 15,1 3-49-15,1 1-41 0,0-2-38 0,3 4-4 16,7-7-9-16,-6 15-76 0,6-15 25 16,4 19-35-16,5-10 35 0,1 1-65 0,3-1 37 15,5-1-62-15,0-1 41 0,2-1-58 0,2-4 38 16,-4-2-46-16,2 0 42 0,-2-1-49 0,1-2 40 15,-1-3-43-15,-5-1 34 0,0-1-6 0,-3-2-6 16,-6-1-10-16,0-1-9 0,-6-3-6 16,-3 1-7-16,-6-3-17 0,0 3-22 0,-2 0-19 15,-2 3-8-15,1 2-21 0,0 0-32 0,1 2-27 16,1 4-14-16,3-1-29 0,9 4 4 0,-11-1-66 16,11 1-63-16,0 0-128 0,0 0-433 0,11 5-443 15</inkml:trace>
  <inkml:trace contextRef="#ctx0" brushRef="#br0" timeOffset="31324.09">28496 7955 716 0,'-11'-4'658'16,"11"4"-84"-16,-15-4-79 0,15 4-109 0,-12-8-67 15,12 8-67-15,-7-7-49 0,7 7-64 0,-4-10-92 16,4 10-89-16,0 0-133 0,5-15-178 0,-5 15-653 15,12-12-606-15</inkml:trace>
  <inkml:trace contextRef="#ctx0" brushRef="#br0" timeOffset="31588.29">28639 7768 111 0,'-10'4'729'16,"10"-4"-135"-16,-18 6-58 0,18-6-77 15,-12 6-71-15,12-6-19 0,-6 12-6 0,6-12-71 16,6 15 31-16,2-4-43 0,5 2-1 0,5-1-31 16,3 4 1-16,0 0-24 0,4-1-42 0,-3-2-35 15,-4-1-37-15,-1 1-54 0,-4-2-44 0,-4-2-34 16,-3 2-22-16,-6-11-70 0,-3 18-21 16,-7-9-123-16,-4 0-10 0,-8-1-10 0,-7-2-20 15,-3 3 9-15,-6-3-37 0,2-2 17 0,-3-1-37 16,0-2 22-16,0-1-19 0,4-2 29 0,1-3 5 15,9 0-10-15,5-3-207 0,2-4-27 0</inkml:trace>
  <inkml:trace contextRef="#ctx0" brushRef="#br0" timeOffset="31689.64">28468 7826 4 0,'41'-23'667'15,"0"2"-50"-15,-1 0-24 0,5 1-66 16,-3 1 13-16,0 1-63 0,-2 2 2 0,-5 3-64 16,-7 2-72-16,-7 2-87 0,-3 1-91 0,-5 1-131 15,-3 1-60-15,-10 6-180 0,11-8-67 0,-11 8-118 16,0 0-148-16,0 0-617 0,0 0-769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4T08:21:22.0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24575,'0'4'0,"0"7"0,0 6 0,0 4 0,0 3 0,4-2 0,7-5 0,10-5 0,6-5 0,8-8 0,2-4 0,0-1 0,-3 0 0,-1 1 0,-3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4T08:35:21.2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24575,'7'-1'0,"0"2"0,-1-1 0,1 1 0,0 0 0,-1 0 0,1 1 0,-1 0 0,0 0 0,0 0 0,7 4 0,-11-4 0,1-1 0,-1 1 0,0 0 0,1 0 0,-1 0 0,0 0 0,0 0 0,-1 1 0,1-1 0,0 0 0,-1 1 0,1 0 0,-1-1 0,0 1 0,0 0 0,0-1 0,0 1 0,-1 0 0,1 0 0,-1 0 0,1 0 0,-1 0 0,0 0 0,0 0 0,-1 3 0,-10 82 0,5-51 0,-1 40 0,6-20-1365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5:14:08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11732 7486 194 0,'0'0'323'16,"0"0"-35"-16,6-10-17 0,-6 10-13 0,3-9-34 16,-3 9-23-16,2-10-21 0,-2 10-3 0,1-13-11 15,-1 13-26-15,0-15-12 0,0 15 15 16,-1-14 3-16,1 14-5 0,-2-15-8 0,2 15-15 16,-5-15-12-16,5 15-10 0,-7-14-5 0,7 14-9 15,-8-13-11-15,8 13-12 0,-8-11-8 0,8 11-8 16,-8-9-9-16,8 9-8 0,-11-7-7 0,11 7-2 15,-10-3-4-15,10 3 3 0,0 0 10 0,-19 1 2 16,19-1 5-16,-14 10 1 0,7 0 14 0,0-1-51 16,-1 4 79-16,1 1-43 0,-1 4 58 15,0 3-48-15,2-1 55 0,-2 7-41 0,-1 2-7 16,2 1-3-16,-1 0 38 0,0 2-60 0,2 1 26 16,-2-1-37-16,3 0 35 0,-4 1-43 0,4-3 34 15,-1 0-44-15,1-1 42 0,-1-4-46 0,1-3 45 16,-1 0-39-16,1-2 9 0,2-3-70 0,-2-2 35 15,3-3-75-15,-1 0 37 0,0-2-89 0,3-10-35 16,-5 13-150-16,5-13-152 0,0 0-127 0,-11 3-291 16,11-3-477-16</inkml:trace>
  <inkml:trace contextRef="#ctx0" brushRef="#br0" timeOffset="549.04">11316 7749 518 0,'0'0'637'0,"21"-4"-127"0,-6 2 19 0,3-3-123 16,5 0 7-16,2 3-117 0,2-1-9 0,-1 0-107 15,1 0-36-15,-2 3-26 0,-2-3-21 0,-1 2-22 16,-1 1-15-16,-1-2-12 0,-1 1-12 0,-1 1-10 16,-3-2-17-16,-1 2 28 0,2 2-65 15,-16-2 43-15,22 1-52 0,-22-1 52 0,21 2-50 16,-21-2 53-16,18 6-52 0,-18-6 54 15,11 6-52-15,-11-6 55 0,11 8-39 0,-11-8 37 16,5 11-47-16,-5-11 49 0,5 12-54 0,-5-12 58 16,0 16-56-16,0-16 63 0,-3 16-61 0,3-16 58 15,-3 18-60-15,3-18 56 0,-2 21-56 0,2-21 59 16,-2 19-57-16,2-19 54 0,-3 15-55 0,3-15 53 16,-1 14-54-16,1-14 58 0,0 0-54 0,0 17 58 15,0-17-55-15,0 0 53 0,0 0-56 0,0 0 53 16,0 0-57-16,0 0 53 0,11-8-53 0,-11 8 53 15,5-13-51-15,-5 13 47 0,7-16-39 0,-7 16 48 16,6-16-42-16,-6 16 62 0,6-12-52 0,-6 12 48 16,8-8-58-16,-8 8 49 0,7-6-56 15,-7 6 53-15,11 3-58 0,-11-3 47 0,18 7-44 16,-8 1 50-16,-1 0-52 0,3 2 53 0,-1 1-55 16,0 0 52-16,0-1-51 0,-1 1 55 0,3-1-55 15,-2 2 52-15,-2-3-50 0,-1-1 57 0,2-1-52 16,-1-1 61-16,2-5-31 0,-11-1 55 0,19 1-52 15,-9-3 52-15,0-4-62 0,0-2 44 0,-1-5-44 16,1-2 47-16,-3 2-34 0,-1-6-2 0,1 2 9 16,-3 2-1-16,-1 0-5 0,1-2-3 0,-3 6-5 15,3 0-3-15,-2 1-37 0,-2 10-91 0,3-18-46 16,-3 18-130-16,6-9-27 0,-6 9-132 0,14-3-160 16,-14 3-307-16,19 1-492 0</inkml:trace>
  <inkml:trace contextRef="#ctx0" brushRef="#br0" timeOffset="883.06">12464 7767 608 0,'0'0'800'15,"-4"-9"-211"-15,4 9-45 0,0 0-89 16,9-11-43-16,-1 5-57 0,4 3-45 0,-1-2-55 15,2 3-55-15,3 1-42 0,-3 2-34 0,3 0-22 16,0 3-24-16,0 1-16 0,-3 3-11 0,1-1-5 16,-5 3 5-16,-1 1 17 0,-4 0 10 0,-3 1-19 15,-4 2 2-15,-1 0-24 0,-5 5 3 0,-4-3-16 16,0 3 4-16,-1-2-15 0,0-2 6 0,1 0-13 16,-1 0 14-16,4-3-28 0,3 0 23 0,-1-2-15 15,4-2 18-15,4-8-18 0,2 13 15 0,8-9-18 16,-10-4-4-16,22 3-38 0,-4-3 5 0,3-3-66 15,3 0-6-15,2-2-127 0,1 1-9 0,0 1-89 16,-1-3-106-16,-1 2-80 0,-2-2-76 16,2 2-339-16,-8-1-514 0</inkml:trace>
  <inkml:trace contextRef="#ctx0" brushRef="#br0" timeOffset="2134.34">13017 7669 106 0,'0'0'751'15,"4"-12"-207"-15,-4 12-29 0,0 0-135 0,2-12-21 16,-2 12-67-16,0 0 59 0,0 0-55 0,0 0-14 16,0 0-43-16,-2 12-13 0,2-12-36 15,-2 17-27-15,0-6 2 0,2 1-11 0,-3 1-40 16,0 3-4-16,3 1-36 0,-4-1-3 0,4 3-23 15,-2 0 8-15,0-2-26 0,0 1 10 0,1 3-21 16,-1-4 12-16,0 1-21 0,0-2 8 16,2-1-62-16,-2 1 3 0,2-2-63 0,-2-5 22 15,2 2-51-15,0-11 40 0,-2 15-78 0,2-15 56 16,0 0-33-16,0 0 78 0,-1 11-33 0,1-11 67 16,0 0-41-16,0 0 65 0,0 0-41 0,0 0 95 15,-2-10-40-15,2 10 68 0,0 0-42 16,5-13 72-16,-5 13-49 0,8-7 37 0,-8 7-52 15,13-9 28-15,-13 9-31 0,16-7 29 0,-5 4-40 16,-11 3 23-16,19-4-34 0,-19 4 31 0,20-1-41 16,-20 1 29-16,18 1-30 0,-18-1 26 0,18 4-37 15,-18-4 34-15,13 7-36 0,-13-7 41 0,16 10-41 16,-16-10 37-16,13 9-37 0,-6-3 36 0,-7-6-36 16,16 10 35-16,-7-7-36 0,0 0 2 0,-9-3-88 15,22 1 24-15,-8-2-62 0,-1-3 55 0,3-1-38 16,-2-4 76-16,-1 1-43 0,3-3 61 0,-5 3-40 15,3-5 92-15,-3 4-32 0,-3-2 44 0,2-2 11 16,-3 3 52-16,-5-1-43 0,2 1-7 0,-4 10 10 16,0-17-9-16,0 17 6 0,-4-14-4 0,4 14-2 15,-7-9-6-15,7 9-6 0,-12-4-4 16,12 4 0-16,0 0 24 0,-19 3-29 0,19-3 23 16,-10 9-27-16,10-9 17 0,-9 15-24 0,9-15 20 15,0 21-23-15,0-11 12 0,5 3-18 0,2 1 14 16,4-2-22-16,2 2 20 0,1-2-39 0,6 0-16 15,7-3-27-15,-4 0-22 0,4-4-123 16,0-1 7-16,2-3-96 0,0-2 31 0,7-3-30 16,-2-2 19-16,-1 0 41 0,-1-2 46 0,-3-2 51 15,-2 0 85-15,-7 0 68 0,-4-1 41 16,-5 0 33-16,2 0 26 0,-8 0-48 0,-3-1 69 16,-2 12-45-16,-2-22 54 0,-3 14-55 0,-3-4 59 15,-4 5-75-15,1 0 27 0,2 1-54 0,-4 4 44 16,13 2-47-16,-23 2 44 0,12 4-43 0,-2 1 32 15,3 0-45-15,-1 2 33 0,3 4-41 0,-2 1 27 16,3-2-45-16,3 4 37 0,2-1-44 0,2-1 36 16,0-1-46-16,0 0 6 0,2-2-86 0,5 0 32 15,-1-2-83-15,4-3 27 0,0 0-106 0,2-2-26 16,1-2-44-16,0-2-4 0,2-5 20 0,0-2 44 16,-1-1 47-16,-1 0 66 0,-1-2 84 0,-2-2 72 15,-3 0 51-15,-3 1 47 0,-2 0 28 16,-1 0-44-16,-4 2 58 0,-1 0-65 0,-2 0 53 15,1 1-69-15,-4 2 27 0,9 6-77 0,-13-7 49 16,13 7-73-16,-9 5 53 0,9-5-57 0,-10 8 51 16,10-8-54-16,0 16 60 0,0-16-54 0,10 19 49 15,-2-8-63-15,3 2 49 0,6-2-61 16,0-1 55-16,4 0-57 0,1-4 42 0,3 2-55 16,-1-4 53-16,5-2-64 0,-2-2 38 0,0-1-54 15,0-3 52-15,-2-1-47 0,-2 0 55 0,-1-3-53 16,-3 0 57-16,-5 0-49 0,-1-1 76 0,-5-1-17 15,-1 1 57-15,-7 9-39 0,4-15 5 0,-4 15 9 16,-2-12 9-16,2 12 27 0,-11-13-54 16,11 13-4-16,-9-7 15 0,9 7-34 0,-10-3 23 15,10 3-34-15,0 0 26 0,-13 5-28 0,13-5 21 16,0 0-27-16,-2 14 16 0,2-14-16 0,5 16 24 0,3-7-28 16,0 0 24-16,1 2-28 0,-1-1 27 15,6-1-41-15,-3 2-20 0,0-3-79 0,3-3 16 16,-1-1-58-16,1-2 52 0,-1 0-61 0,0-2 70 15,1-2-30-15,-3 0 80 0,1-2-44 0,-1 0 95 16,-3 0 9-16,-3-3 124 0,-5 7-21 0,7-15 15 16,-7 15 9-16,-4-21 6 0,-4 7 7 0,-4-2 2 15,-7-3-4-15,0-1 10 0,-2 0 10 16,1 5-18-16,2 0-18 0,4 3-29 0,1 0-14 0,4 4-19 16,-2 0-11-16,2 1 11 0,2 0-7 15,0 2 2-15,0-4-5 0,7 9-19 0,-6-10-18 16,6 10-34-16,2-15-27 0,-2 15-57 15,7-17-30-15,0 7-53 0,0-1-6 0,-1-1-27 16,2-1-40-16,-3-2-24 0,3 0-133 0,-6 1 3 16,-2 0-83-16,0 3-67 0,0 11-524 0,-10-20-695 15</inkml:trace>
  <inkml:trace contextRef="#ctx0" brushRef="#br0" timeOffset="2531.91">14416 7929 699 0,'0'0'650'0,"0"0"-150"0,0 0 11 16,0 0-121-16,2-13 31 0,-2 13-73 0,6-9-6 15,-6 9-97-15,10-10 1 0,-3 4-85 0,-1-1-1 16,3 1-44-16,0 0 10 0,-2-1-41 15,1-1 12-15,-1 4-31 0,2-3 29 0,-9 7-18 0,12-10-5 16,-12 10-12-16,9-8 1 0,-9 8-9 0,9-6-13 16,-9 6 2-16,0 0 1 0,0 0-7 15,7-6 3-15,-7 6-4 0,0 0-4 0,0 0-3 16,0 0-2-16,0 0 17 0,0 0 3 0,1 16 4 16,-1-16 21-16,5 14-3 0,-1-6-9 15,1 1-10-15,3 3-8 0,-2-1-13 0,0 2 4 16,1-1-6-16,-1 2-8 0,2-3-31 0,-4 2 2 15,-3-2-5-15,0 0 2 0,-3-2 3 0,-4-1 1 16,-2 1-14-16,-5-3-14 0,-3 0-14 0,0-2-30 16,-4-4-26-16,-1 2-88 0,-6-4-117 15,0-2-115-15,-3-5-222 0,-1 2-757 0,-1-4-1012 0</inkml:trace>
  <inkml:trace contextRef="#ctx0" brushRef="#br0" timeOffset="4030.97">17949 7516 618 0,'0'0'515'0,"0"0"-72"0,0 0-48 16,9-6-29-16,-9 6-61 0,0 0-36 0,0 0-38 15,2-10-35-15,-2 10-31 0,0 0-32 0,-1-14-20 16,1 14-13-16,-5-8-8 0,-2 1-4 0,7 7-4 16,-16-7-60-16,4 4 53 0,12 3-56 15,-25-1 57-15,7 2-66 0,1 1 45 0,-2 2-56 16,2 1 48-16,0 1-59 0,2 2 49 15,0 0-53-15,4 1 50 0,2 1-49 0,0-1 47 16,5 1-44-16,3 0 7 0,1-10 4 0,4 21 3 16,1-10 57-16,4-2-56 0,0 1 46 0,1 0-57 15,2 0 48-15,0-1-56 0,0-1 48 0,-1 0-52 16,-1 1 40-16,-2-2-52 0,0 2 51 0,-3 0-49 16,-5-9 55-16,0 19-50 0,-5-7 77 0,-5 0-27 15,-2 2 52-15,-5 1-52 0,-2 0 46 0,-1 3-44 16,-3-3 28-16,3 0-41 0,-1 4 25 0,2-2-37 15,3-3 31-15,2 3-35 0,3-2 37 0,3-2-44 16,2 2 31-16,4-4-32 0,2 2 32 16,3-2-38-16,2 2 21 0,1-2-56 0,2 1 34 15,2 0-41-15,-1-1 44 0,0 0-47 16,-1-1 56-16,1 2-45 0,-3 1 53 0,-2-2-50 16,-3 0 58-16,-1-11-43 0,-3 22 53 0,-4-10-25 15,-1 0 53-15,-2 1-31 0,1-2-2 0,0 1-1 16,0 1 0-16,2-2 1 0,2 1 0 0,-1-1-3 15,5 0 6-15,1-11 8 0,3 22-1 0,3-12-3 16,3 1-5-16,5-2-3 0,-1-2-22 0,2 1-67 16,2-1-96-16,-1-1-60 0,1-2-17 0,-2 0-108 15,0 2 3-15,-3-4-54 0,-1 1-24 0,-11-3-84 16,14 2-255-16,-14-2-281 0</inkml:trace>
  <inkml:trace contextRef="#ctx0" brushRef="#br0" timeOffset="4432.05">18116 7904 156 0,'0'0'559'0,"0"0"-133"16,-4-7-60-16,4 7-40 0,0 0-44 0,0 0-17 16,0 0-37-16,-7-6-18 0,7 6-37 0,0 0-33 15,-8 6-14-15,8-6-22 0,-8 7-15 0,8-7-17 16,-5 14-7-16,5-14-3 0,-2 18-12 0,2-18-8 16,0 22-7-16,1-9-3 0,2-2-12 0,0 1-9 15,4 1-10-15,0-1-6 0,1-3-20 0,1-1-28 16,2-1-17-16,0-3-17 0,0-2-12 15,3-4 17-15,-2-1 20 0,2-3 19 0,-1-1 54 16,-3-4 23-16,-1 0 21 0,-4-3 31 0,-3 3 3 16,-2-1 36-16,-3-4 23 0,-5-1-27 15,-5 2 51-15,-1-2-72 0,-4 4 17 0,2 1-70 16,-2 2 41-16,4 4-106 0,-2 3-24 0,5 3-139 16,-1 5-78-16,3 2-163 0,4 2-146 0,3 2-377 15,3 1-526-15</inkml:trace>
  <inkml:trace contextRef="#ctx0" brushRef="#br0" timeOffset="4665.28">18501 8132 655 0,'0'0'633'16,"0"0"-122"-16,0 0-71 0,0 0-57 0,0 0-87 15,0 0 46-15,-5 9-53 0,5-9 26 0,-5 10-78 16,5-10 14-16,-7 17-63 0,2-7-23 0,-1 1-35 16,-2 1-26-16,-1 0-22 0,0 0-13 0,0 1-60 15,-1-2-89-15,0 2-139 0,1-4-79 0,0 1-211 16,1-3-161-16,1 1-367 0,7-8-648 0</inkml:trace>
  <inkml:trace contextRef="#ctx0" brushRef="#br0" timeOffset="5431.67">18933 7718 13 0,'0'0'524'0,"-3"-10"7"0,3 10-102 0,0 0 22 16,-4-14-87-16,4 14 11 0,0 0-87 0,-5-12 23 15,5 12-86-15,0 0 18 0,0 0-83 16,-3-10 18-16,3 10-85 0,0 0-12 0,0 0 84 15,0 0-53-15,-7 6-14 0,7-6 23 0,-5 15 14 16,2-2-42-16,1 3 30 0,-1 0-37 0,1 4 18 16,-1 2-35-16,2 1 3 0,-2 2-31 15,3 0 6-15,-1 0-18 0,2-1 7 0,-1-2-20 16,0-3-37-16,2-1-85 0,-1 0-51 0,0-3-184 16,2 0-97-16,-2-4-208 0,2-2-586 0,-3-9-839 15</inkml:trace>
  <inkml:trace contextRef="#ctx0" brushRef="#br0" timeOffset="5663.73">19139 8019 679 0,'0'0'589'0,"6"10"-72"0,-6-10-52 16,4 10-81-16,-4-10-37 0,4 12-70 0,-4-12 49 15,2 13-79-15,-2-13 14 0,0 15-57 0,0-15-6 16,-4 18-54-16,2-9 0 0,-3 3-47 0,-3-2 8 16,-1 1-47-16,0 1 17 0,-2 0-83 0,0 0-105 15,-3 1-92-15,0-1-208 0,3-1-166 0,1-2-617 16,-2 1-806-16</inkml:trace>
  <inkml:trace contextRef="#ctx0" brushRef="#br0" timeOffset="6248.73">19532 7880 148 0,'0'0'699'16,"-11"-10"-101"-16,4 3-28 0,1 0-68 0,1-2-28 0,5 9-68 15,-5-16-52-15,5 16-35 0,-2-18-42 0,5 8-55 16,0 1-23-16,0-1-20 0,1 3-30 16,3-1-34-16,-2 0-19 0,-5 8-23 0,9-9-18 15,-9 9-12-15,7-5-9 0,-7 5-8 16,0 0 9-16,12 7-26 0,-12-7 15 0,4 14-20 15,-4-14 8-15,1 17-18 0,-1-3 18 0,-1-2-32 16,-2 3 24-16,0 0-20 0,1 1 20 0,-3 1-29 16,1-2 21-16,-1 0-17 0,0 0 17 0,-3 2-31 15,-1-2 35-15,2-1-22 0,-1-1 20 0,0 0-19 16,-1-3 25-16,3 2-24 0,1-3 27 0,0-3-22 16,-1 1 29-16,6-7-21 0,-6 12 26 0,6-12-24 15,0 0 16-15,3 13-15 0,-3-13 27 0,14 4-21 16,-4-2 14-16,3 0-20 0,1-1 20 15,1 2-25-15,2-3-1 0,1 2-75 0,-3-1-35 16,2-1-139-16,-2 0-53 0,0 0-143 0,-2-1-140 16,1-1-560-16,-14 2-767 0</inkml:trace>
  <inkml:trace contextRef="#ctx0" brushRef="#br0" timeOffset="6946.54">19797 7582 634 0,'0'0'600'0,"2"-14"-62"0,-2 14-57 16,5-15-91-16,-5 15-64 0,8-15-39 0,-4 6-46 15,2 0-27-15,1 2-57 16,-2 0 25-16,0 0-71 0,-5 7 33 0,11-13-71 0,-11 13 34 16,8-8-64-16,-8 8 36 0,8-11-62 15,-8 11 37-15,6-6-57 0,-6 6 37 0,0 0-50 16,9-7 52-16,-9 7-53 0,0 0 47 0,0 0-53 15,8 9 49-15,-8-9-50 0,2 13 55 0,-2-13-54 16,5 18 50-16,-2-7-51 0,0 0 45 0,-1 1-38 16,1 1 54-16,-1-1-58 0,2 1 54 0,-3 0-52 15,1-1 56-15,-1 0-27 0,0 0 50 0,-1 1-56 16,0-13 38-16,0 21-49 0,0-10 39 0,0-11-38 16,-2 21 36-16,2-21-42 0,0 16 41 0,0-16-36 15,2 18 34-15,-2-18-42 0,7 16 43 16,-4-7-49-16,4 0 46 0,0-1-41 15,0-2 39-15,-1 3-39 0,1-1 38 0,-1-3-46 16,0 3 42-16,-1-1-42 0,-5-7 50 0,2 14-16 16,-2-14 38-16,-10 17-39 0,-1-8 49 0,-3-2-32 15,-5 3 33-15,-4-1-24 0,-4 2 27 0,2 0-26 16,-1-2 11-16,3 1-28 0,3 0 21 0,2 1-28 16,1-1 15-16,7 1-15 0,4 3 14 0,3-5-21 15,6 4 12-15,3 2-15 0,7-2 11 0,2 5-15 16,7-2 18-16,-2 3-18 0,3-3 12 0,1 1-18 15,-3-1 19-15,-1 1-21 0,-3-5 12 0,-4 1-14 16,-4-1 3-16,-4 1 3 0,-5-13 3 16,-1 18 2-16,-7-8 1 0,-4-1 4 0,-2-2-4 0,-4 1-1 15,-3 1-3-15,-1-2-11 0,2-1-11 16,-3 1-19-16,0-2-36 0,5-2-81 0,-1 0-103 16,2-2-50-16,3 0-189 0,1 1-137 15,13-2-462-15,-24 0-718 0</inkml:trace>
  <inkml:trace contextRef="#ctx0" brushRef="#br0" timeOffset="25960.73">16151 7810 312 0,'0'0'383'0,"-3"-14"-49"16,3 14-48-16,0-15-52 0,0 15-10 0,3-18-17 0,2 11-12 15,0 0-18-15,0-2-15 0,3 1-17 0,-1 2-16 16,5-2-8-16,-2 3-5 0,3-1-1 15,-4 2-7-15,1 0-15 0,0-1-12 16,2 2-10-16,-12 3-13 0,20-5-10 0,-20 5-6 16,18-1-11-16,-18 1-14 0,17 1 7 0,-17-1-3 15,18 7-3-15,-8-4-2 0,-1 4-3 0,-2-3-3 16,1 2-1-16,2 3-3 0,-2-2 12 16,0 2-14-16,-3 2 8 0,1-2-10 0,-1 2 9 0,-2 0-7 15,-2 1 5-15,0-1-9 0,-1 0 11 0,-1 3-14 16,0-2 12-16,-2 1-12 0,1-1 13 15,-5 1-13-15,4 0 12 0,-3-1-12 0,1-1 9 0,-1 2-3 16,-1-4 2-16,0 4-10 0,0-4 12 16,1 1-10-16,0-3 8 0,-2 2-8 0,2-2 8 15,-1 1-9-15,2-1 9 0,5-7-9 0,-9 10 13 16,9-10-13-16,-9 9 8 0,9-9 0 0,-6 7 8 16,6-7 9-16,0 0 19 0,-8 10-13 0,8-10 5 15,0 0-8-15,0 0-9 0,-5 7 4 0,5-7-11 16,0 0 4-16,0 0-6 0,0 0-1 0,0 0-2 15,0 0 6-15,0 0-8 0,0 0 5 16,0 0-6-16,0 0 3 0,0 0-6 0,8-7 8 16,-8 7-9-16,6-10 7 0,-6 10-12 0,8-8 13 15,-8 8-4-15,12-11 0 0,-4 4-3 16,0 1 8-16,2-1-3 0,-1-2-4 0,3 0 4 16,1 2-9-16,0-3 11 0,3 1-7 0,0-4 1 15,2 4-2-15,-1-4 1 0,2-1 2 0,0 2-1 16,-2 0 4-16,1-1 16 0,-3 3 18 0,1-3 25 15,-3 4-40-15,0-1 62 0,-3 0-59 0,-1 2 65 16,0-1-51-16,-1 0 47 0,-2 3-65 0,-1-1 45 16,1-2-57-16,-6 9 41 0,10-11-47 0,-10 11 48 15,6-9-51-15,-6 9 44 0,7-8-59 0,-7 8 47 16,0 0-55-16,6-10 47 0,-6 10-51 0,0 0 50 16,6-7-50-16,-6 7 58 0,0 0-56 0,0 0 36 15,0 0-30-15,0 0 52 0,0 0-53 0,0 0 49 16,0 0-39-16,0 0 35 15,0 0-50-15,0 0 54 0,-6 7-54 0,6-7 49 16,0 0-52-16,-9 6 55 0,9-6-53 0,-8 9 47 16,8-9-44-16,-9 9 50 0,9-9-49 0,-7 8 51 15,7-8-56-15,-8 12 59 0,8-12-59 0,-9 13 53 16,9-13-57-16,-7 17 56 0,3-9-52 0,1 3 54 16,0-3-1-16,1 4-14 0,-1 0 3 0,1-1-3 15,0 0-1-15,1 1-4 0,0 1-5 0,1-13 8 16,0 22-8-16,1-12 5 0,2 2 3 15,-1-2-2-15,3 0-2 0,1 0-1 0,1-1-1 0,5 1-44 16,-2 0 54-16,5-3-48 0,-1 2 64 16,5-1-60-16,1 0 36 0,0-2-25 0,2 0 45 15,-4-3-50-15,1 1 53 0,0-1-50 0,-1-1 26 16,0-1-22-16,-5 0 48 0,1-1-52 0,-14 0 45 16,20 0-84-16,-20 0-4 0,13-4-53 0,-13 4-60 15,0 0-67-15,0 0-106 0,5-7-71 16,-5 7-132-16,0 0-364 0,0 0-487 0</inkml:trace>
  <inkml:trace contextRef="#ctx0" brushRef="#br0" timeOffset="26360.29">16990 7863 595 0,'-4'-9'535'0,"4"9"-74"15,0 0-34-15,0 0-43 0,4-11-59 0,-4 11-53 16,7-7-37-16,-7 7-35 0,9-4-18 16,-9 4-20-16,16-6-7 0,-6 4-20 0,1 0-19 15,3 1 0-15,-1-1-52 0,0 1 47 0,2 1-62 16,0 0 40-16,0-2-62 0,1 2 41 0,-1-2-61 16,1 2 48-16,0 0-57 0,-1 0 46 0,-2 2-55 15,1-2 48-15,-14 0-51 0,22 0 42 0,-22 0-56 16,19-2-29-16,-19 2-64 0,13 2-45 15,-13-2-61-15,0 0-52 0,12 2-85 0,-12-2-40 0,0 0-62 16,0 0-397-16,-3 8-413 0</inkml:trace>
  <inkml:trace contextRef="#ctx0" brushRef="#br0" timeOffset="26628.31">17032 7974 108 0,'0'0'541'0,"-7"5"-55"0,7-5-67 0,0 0-15 16,0 0-44-16,0 0-48 0,0 0-46 0,0 0-36 16,0 0-28-16,0 0-23 0,7 5-20 0,-7-5-20 15,0 0-9-15,18 0-1 0,-18 0-18 16,16-2-15-16,-16 2-14 0,17-1-18 16,-17 1-8-16,20-1-7 0,-8 0-7 0,0 0-4 15,2-1-3-15,-1 0-8 0,0 0-6 0,1 2-3 16,-3-3 5-16,3 2-2 0,-4-1-10 0,-10 2 0 15,20-3-1-15,-20 3-6 0,14-3-47 0,-14 3-94 16,10-3-86-16,-10 3-128 0,0 0-109 0,0 0-132 16,0 0-341-16,-6-6-510 0</inkml:trace>
  <inkml:trace contextRef="#ctx0" brushRef="#br0" timeOffset="44023.33">21213 7569 477 0,'-7'-9'343'0,"7"9"-29"0,-6-8-27 16,6 8-8-16,-5-10-1 0,5 10-22 0,-5-7-29 16,5 7-20-16,0 0-11 0,-5-10-14 0,5 10-23 15,0 0-11-15,-4-8-21 0,4 8-17 0,0 0-21 16,0 0-20-16,0 0-16 0,-5-9-12 0,5 9-11 15,0 0-12-15,0 0 0 0,0 0 7 16,0 0 5-16,-8 11-47 0,8-11 58 0,-2 16-35 16,2-16 43-16,-3 22-54 0,2-10 52 0,-1 5-55 15,1 1 56-15,-1 3-47 0,0 1 59 0,1 3-5 16,-2-1-6-16,2 2-9 0,-1-1 9 0,-1 2-2 16,2-1 3-16,-3-1-4 0,1 1 2 0,1-1-59 15,-1-2 52-15,-1-1-51 0,2 1 64 0,-1-4-52 16,1-1 50-16,0 1-53 0,0-3 39 0,-1-1-50 15,1 0 52-15,-1-3-56 0,2 2 50 0,0-4-54 16,0 1 53-16,-1 0-56 0,2-11 53 16,-1 18-52-16,1-18 52 0,-1 16-49 0,1-16 41 15,-2 16-35-15,2-16 43 0,-1 14-58 0,1-14 55 16,-1 13-50-16,1-13 44 0,-1 12-45 16,1-12 56-16,0 0-55 0,-3 13 54 0,3-13-50 15,0 0 48-15,0 0-42 0,-1 13 83 0,1-13-16 16,0 0 43-16,0 0-35 0,0 0 9 0,0 0-39 15,0 0 17-15,0 0-32 0,0 0 21 0,0 0-32 16,-3-11 22-16,3 11-28 0,1-13 23 0,-1 13-27 16,0-21 19-16,0 7-26 0,0-3 20 0,0-1-18 15,2-2 23-15,-2 0-25 0,1-4 23 16,-1-1-29-16,1 2 28 0,1 0-25 0,0 1 15 0,-1-2-12 16,2 5 24-16,1 0-29 0,1 2 35 15,-1 0-54-15,1-1 49 0,1 0-24 0,2 0 22 16,2 3-27-16,-1-3 28 0,-1 5-21 0,-1-1 25 15,2 1-32-15,0 0 3 0,-2 0 14 0,-1 2-14 16,3 2 24-16,-3-4-24 0,-1 5 23 0,2-2-21 16,-2 2 21-16,1 1-23 0,-1-1 27 0,1 1-27 15,-6 7 27-15,7-13-26 0,-7 13 19 0,10-12-23 16,-10 12 28-16,8-7-32 0,-8 7 31 0,10-7-32 16,-10 7 31-16,9-7-28 0,-9 7 25 15,12-3-26-15,-12 3 37 0,10-3-39 0,-10 3 27 16,0 0-32-16,17 5 38 0,-17-5-30 0,7 3 29 15,-7-3-32-15,8 12 39 0,-8-12-36 16,6 12 34-16,-6-12-30 0,4 17 30 0,0-7-29 16,-4-10 28-16,3 19-39 0,-3-19 36 0,1 22-26 15,-1-22 25-15,0 21-30 0,0-9 38 0,-1-1-32 16,-1 0 20-16,1 1-16 0,-4-2 27 0,2 1-29 16,-2-1 27-16,0 0-30 0,-3-1 30 0,1 1-31 15,-5-1 32-15,3-3-29 0,-1 1 4 0,-3-1-2 16,2-1 30-16,-1-1-31 0,1-1 29 0,1-1-32 15,-2 0 31-15,12-2-55 0,-20 3 22 0,20-3-53 16,-17 1-9-16,17-1-132 0,-12-3-25 0,12 3-115 16,0 0-152-16,0 0-128 0,0 0-372 15,0 0-602-15</inkml:trace>
  <inkml:trace contextRef="#ctx0" brushRef="#br0" timeOffset="44455.83">21652 7567 152 0,'0'0'425'15,"0"0"-52"-15,7-10-76 0,-7 10-34 0,0 0 5 16,-3-10 7-16,3 10-24 0,0 0-10 0,-9-9-29 16,9 9-8-16,-9-7-31 0,9 7-16 0,-12-6-15 15,12 6-7-15,-11-5-32 0,11 5-14 0,-10-4-13 16,10 4-17-16,0 0-12 0,-14-3-11 0,14 3-9 16,0 0 5-16,-12 2 22 0,12-2 2 0,-7 5 10 15,7-5-23-15,-9 12 47 0,9-12-63 0,-9 18 44 16,4-7-42-16,-3 6 69 0,2-3-63 15,-1 5 42-15,0 1-53 0,-1 2 38 0,-1 0-59 16,2 6 48-16,-1-2-49 0,1 2 42 16,0 0-51-16,3-2 39 0,0-1-39 0,3 2 43 15,2-2-46-15,0 0 45 0,5-2-42 0,2 4 42 16,3-2-41-16,2-2 39 0,2 0-43 0,0-4 34 16,3 0-105-16,-3-5-12 0,3-3-68 0,0-1-120 15,-3-4-152-15,3 0-131 0,-2-3-498 0,-1-3-679 16</inkml:trace>
  <inkml:trace contextRef="#ctx0" brushRef="#br0" timeOffset="45088.65">21673 7819 246 0,'-1'-16'445'0,"1"16"-49"0,1-17-14 15,-1 17-17-15,2-14-13 0,1 3-30 0,-3 11-40 16,9-14-31-16,-3 5-91 0,2 2 26 0,-2 2-89 16,2-2 35-16,-8 7-77 0,17-6 37 0,-17 6-68 15,12 0 50-15,-12 0-10 0,13 6 6 16,-13-6-1-16,12 14-4 0,-8-3 11 0,-2-1-8 0,-1 3-1 16,1-1-4-16,-1 1-6 0,-1 1-14 0,0-1-6 15,-1 3-11-15,-1 0 5 0,1-1 0 0,0-1-2 16,0-1 0-16,-1 0-2 0,1-2-10 15,1-11-10-15,-1 19 5 0,1-19 4 0,-2 15 0 16,2-15 4-16,-1 12 1 0,1-12-6 16,0 0-37-16,0 0-7 0,3 9 7 0,-3-9-9 15,0 0-3-15,4-7-5 0,-4 7 8 0,3-15 3 16,-1 4 3-16,-1 0 10 0,2 0-3 0,-2-2 6 16,0 1 0-16,3-2 4 0,0 2-26 0,-2-1 58 15,3-2-34-15,-2 5 61 0,2-4-51 0,0 4 59 16,-1 2-48-16,2-3 58 0,-1 4-54 15,2-2 48-15,-2 0-49 0,2 2 42 0,-7 7-41 16,11-12 46-16,-5 6-26 0,-6 6 31 0,8-9-4 16,-8 9 18-16,8-8-20 0,-8 8 19 0,7-8-23 15,-7 8 16-15,0 0-22 0,8-7 10 0,-8 7-2 16,0 0-12-16,5-9 8 0,-5 9-1 0,0 0-11 16,0 0-1-16,7-8-12 0,-7 8-5 0,0 0-9 15,0 0-6-15,0 0 1 0,0 0-13 16,0 0 8-16,0 0-7 0,0 0 6 0,0 0-6 15,5 10 10-15,-5-10-12 0,-3 11 13 0,3-11-13 16,-2 21 8-16,-1-11-8 0,2 2 11 0,-2 1-9 16,2 3 9-16,0-1-10 0,1 2 8 15,-2 0-6-15,4-1 6 0,0 0-7 0,2 1 10 16,1 0-9-16,3-4 9 0,2 5-8 0,0-2 3 16,4-2-4-16,-2-1-18 0,4-1-59 0,0-1-16 15,3-2-87-15,0-3-35 0,-1-2-77 0,0-1-102 16,1-3-90-16,0-2-172 0,4-5-448 0,-2-2-721 15</inkml:trace>
  <inkml:trace contextRef="#ctx0" brushRef="#br0" timeOffset="45355.67">22137 7626 458 0,'0'0'519'0,"2"-11"-51"0,-2 11-51 15,7-11-33-15,-7 11-48 0,11-11-43 0,-11 11-41 16,16-7-37-16,-16 7-20 0,17-4-28 0,-17 4-56 16,18-1 45-16,-7 2-57 0,3 6 56 0,-1 0-49 15,0 3 36-15,2 2-54 0,-1 3 29 0,-3 2-46 16,-2 2 30-16,1 1-42 0,-3 2 30 0,-2-1-46 16,-3 5 16-16,0-2-32 0,-4 1 23 0,-2 0-44 15,1-2 11-15,-5 1-62 0,-1-4-4 0,-2 0-125 16,-2 2-26-16,-4-3-88 0,-2-3-87 15,4-2-133-15,-3-3-116 0,1-1-298 0,2-1-492 16</inkml:trace>
  <inkml:trace contextRef="#ctx0" brushRef="#br0" timeOffset="45639.87">22548 7782 547 0,'0'0'522'0,"13"-1"-20"0,-13 1-15 0,18-1-38 16,-4 1-57-16,1 0-64 0,4 0 2 15,1 1-88-15,0 0-2 0,1 1-88 0,-1-1 14 16,-1 2-81-16,0 0 23 0,-2-1-71 0,0 2-48 15,-2-1-145-15,-2 0-59 0,-3 1-125 16,-1 0-89-16,-9-4-76 0,15 7-415 0,-15-7-490 16</inkml:trace>
  <inkml:trace contextRef="#ctx0" brushRef="#br0" timeOffset="45793.11">22532 8016 421 0,'0'0'700'16,"-8"8"-149"-16,8-8-64 0,0 0-97 0,9 5-76 16,-9-5-61-16,21 0-52 0,-6-1-41 0,5-1-31 15,7 1-27-15,1 0-25 0,0-1-89 16,2 0-109-16,-2 1-117 0,0-2-162 0,-1 0-544 16,1-1-525-16</inkml:trace>
  <inkml:trace contextRef="#ctx0" brushRef="#br0" timeOffset="46504.23">23361 7411 438 0,'-5'-8'465'0,"1"-1"-32"0,4 9-81 0,-9-13-21 16,4 6-52-16,-1 0-29 0,-4 1-43 0,2 2-15 16,-2 0-47-16,-1 0-13 0,1 1-38 0,0 0-3 15,10 3-28-15,-19 0 2 0,19 0-18 0,-19 4 16 16,10 0-19-16,9-4-5 0,-16 10 7 0,16-10 17 15,-11 13-7-15,11-13-9 0,-8 16-7 0,6-6-6 16,2-10-8-16,-3 17-1 0,3-17-6 0,0 19-3 16,0-19 0-16,4 21 0 0,-2-11-8 0,2 1-48 15,1-1 60-15,3 3-54 0,-2-1 59 0,2 2-58 16,0-3 62-16,1 1-61 0,0 1 57 16,-2 2-58-16,0-2 61 0,0 2-8 15,-3-1-3-15,0 0-4 0,-1 1-3 0,-3-1-1 16,-2 0-3-16,0 0-1 0,-2 2 1 0,-1-1-1 15,-3-1-2-15,-1 3-1 0,1 0 1 0,0 1-2 16,-1-2 3-16,1 4-7 0,-1-4 4 0,1-1 2 16,3 0-3-16,0 0 5 0,3-1-1 0,-2 1-2 15,4-1 0-15,0-1 1 0,0-1 3 0,1 1 5 16,2-1-4-16,0 0-8 0,0-2 3 0,1 1-2 16,-2 0 1-16,1-2-6 0,1 1 3 0,-2-1-2 15,-2-9 2-15,-1 18 8 0,1-18 30 0,-6 18 9 16,1-9-3-16,-1 0 4 0,0 0-48 0,0 0 49 15,-2 0-54-15,2-2 50 16,-1-1-55-16,1 3 50 0,1-2-50 0,-2 1 43 16,7-8-46-16,-7 13 54 0,7-13-56 0,-3 12 56 15,3-12-56-15,0 13 52 0,0-13-55 0,3 12 49 16,-3-12-55-16,4 13 51 0,-4-13-45 0,2 16 44 16,-2-16-44-16,0 16 56 0,0-16-43 0,-1 19 49 15,1-19-52-15,-3 19 49 0,2-8-48 0,1-11 53 16,-3 18-48-16,3-18 60 0,3 21-10 0,0-12 33 15,4 1-47-15,1 0 23 0,3-1-37 0,3 1 27 16,0-5-122-16,4 1-92 0,0-1-198 0,3-2-141 16,0 0-732-16,1-5-848 0</inkml:trace>
  <inkml:trace contextRef="#ctx0" brushRef="#br0" timeOffset="47040.36">23627 7469 248 0,'0'0'550'0,"0"0"-69"0,0-13-88 16,0 13 19-16,0 0-41 0,1-12-47 0,-1 12-15 16,0 0-30-16,0 0-26 0,0-13-48 0,0 13-9 15,0 0-26-15,0 0-28 0,0 0-83 0,0 0 25 16,2-12-20-16,-2 12-16 0,0 0-7 0,0 0-21 16,0 0 14-16,0 0-56 0,0 0 48 0,0 16-38 15,0-16 48-15,-2 18-46 0,1-5 48 0,0-1-54 16,-2 4 51-16,2 0-47 0,-2 3 50 15,2 1-54-15,0-1 49 0,-2 4-51 0,2-1 46 16,1-2-60-16,-1 0 68 0,-1 1-51 0,1-4 48 16,1 0-50-16,-1 0 46 0,1-4-106 0,-3-1 23 15,3-12-27-15,0 19-35 0,0-19-120 16,0 12-167-16,0-12-173 0,0 0-453 0,0 0-643 16</inkml:trace>
  <inkml:trace contextRef="#ctx0" brushRef="#br0" timeOffset="47375.6">23401 7816 297 0,'0'0'526'0,"0"0"-50"0,-13 2-61 16,13-2-7-16,0 0-48 0,0 0-55 0,0 0-35 16,-8 6-39-16,8-6-33 0,0 0-22 0,13 1-24 15,-13-1-13-15,21 1 3 0,-6 1-53 0,3-2 44 16,3 0-65-16,8 0 38 0,-1 3-66 0,1-3 39 16,2 1-63-16,-2-1 44 0,0 1-59 0,1 1 17 15,-3-1-19-15,-5-1 47 0,-1 2-59 0,-2 0 18 16,-3-1-86-16,-2-1 25 0,-1 0-35 0,-13 0-30 15,15 2-32-15,-15-2-21 0,0 0-7 16,13 0-52-16,-13 0-26 0,0 0-93 16,0 0-56-16,0 0-423 0,-14 0-370 0</inkml:trace>
  <inkml:trace contextRef="#ctx0" brushRef="#br0" timeOffset="47755.9">23511 7997 223 0,'-8'4'591'16,"8"-4"-73"-16,0 0-80 0,-6 6-40 15,6-6-80-15,0 0-64 0,0 0-60 0,-9 8 11 0,9-8-36 16,0 0-12-16,-7 11-21 0,7-11-18 16,-1 15 5-16,1-15-15 0,0 15-18 0,0-15-12 15,5 19-8-15,-1-8 1 0,1 0-65 0,0-1 50 16,3 1-58-16,2 0 49 0,-1-2-56 0,1 2 50 15,2-4-54-15,-1-2 45 0,2 2-67 0,-2-3 31 16,1-1-65-16,-12-3 54 0,23 1-57 0,-11-2 63 16,-1-3-8-16,-2-3 11 0,0 2 1 15,-3-1 1-15,2-3 2 0,-3 3 8 0,0-3 30 0,-5 9 7 16,5-13 0-16,-5 13 6 0,2-11-12 0,-2 11-11 16,0 0-1-16,1-11 16 0,-1 11-42 0,0 0 57 15,0 0-39-15,0 0 80 16,-1 11-47-16,1-11 29 0,2 13-46 0,-2-13 35 15,4 17-47-15,0-6 29 0,0-1-36 0,-2 0 28 16,1 0-42-16,1 0-63 0,-2 1-60 0,1-2-172 16,-3-9-140-16,4 16-168 0,-4-16-488 0,6 10-709 15</inkml:trace>
  <inkml:trace contextRef="#ctx0" brushRef="#br0" timeOffset="48008.54">24124 7960 632 0,'0'0'602'0,"10"-10"-76"16,-10 10-46-16,12-9-85 0,-12 9-53 0,11-5-31 15,-11 5-7-15,14-1-8 0,-14 1-63 0,18 7 34 16,-8 0-53-16,1-1 3 0,-4 5-53 0,2-1-5 15,-4 4-50-15,-1 0-1 0,-2 2-45 0,-4-1-7 16,-2 1-89-16,-3 2-68 0,-2 1-240 0,-1-2-198 16,-3-2-880-16,-1 1-1025 0</inkml:trace>
  <inkml:trace contextRef="#ctx0" brushRef="#br0" timeOffset="50837.49">24665 7449 304 0,'0'0'445'15,"0"0"-96"-15,0 0-8 0,5-7-40 0,-5 7 11 16,0 0-31-16,0 0-14 0,0 0-35 0,4-10-5 16,-4 10-36-16,0 0-19 0,0 0-24 15,0 0-18-15,0 0-22 0,0 0-26 0,0 0-14 16,5-7-21-16,-5 7-9 0,0 0-1 0,0 0-19 0,0 0-3 16,4 9 2-16,-4-9 6 0,4 12 4 15,-4-12 1-15,1 18 3 0,0-7-25 16,0 0 49-16,-1 3-47 0,0-1 49 0,1 2-62 15,-1-1 49-15,0 1-55 0,0 0 50 0,-1 1-54 16,1-1 51-16,0-2-53 0,0 1 54 0,0-1-52 16,0 0 48-16,-1-1-51 0,1 1 55 0,1-3-61 15,-1-10 51-15,0 19-50 0,0-19 50 0,-1 16-4 16,1-16-5-16,1 14-6 0,-1-14-13 0,0 12-18 16,0-12 5-16,0 0-2 0,1 16-31 0,-1-16-41 15,0 0-51-15,-1 12-48 0,1-12-27 0,0 0-63 16,0 0-54-16,0 0-51 0,0 13-515 0,0-13-460 15</inkml:trace>
  <inkml:trace contextRef="#ctx0" brushRef="#br0" timeOffset="51207.96">24524 7876 440 0,'-9'3'476'0,"9"-3"-87"16,0 0-43-16,-10 3-55 0,10-3-7 0,0 0-42 16,-13 2 1-16,13-2-21 0,0 0-7 0,0 0-9 15,0 0-24-15,-11 1-31 0,11-1-21 0,0 0-4 16,0 0-3-16,0 0-9 0,14 0-61 0,-14 0 44 15,16-3-36-15,-4 3 17 0,2-2-27 16,0 1 47-16,5 1-56 0,-1-2 37 0,4 1-55 16,1 0 32-16,0 0-44 0,1-1 34 15,2 0-50-15,-1 1 43 0,1 0-48 0,-3-1 43 0,-2 1-48 16,-1-1 45-16,-1 2-44 0,-1-3 44 0,-3 1-46 16,-2 1 48-16,-2 0-46 0,-11 1 19 15,21-2-154-15,-21 2-47 0,14-3-69 0,-14 3-115 16,0 0-72-16,0 0-94 0,0 0-395 0,0 0-520 15</inkml:trace>
  <inkml:trace contextRef="#ctx0" brushRef="#br0" timeOffset="51770.81">24759 8093 12 0,'0'0'765'0,"0"0"-119"0,-11 1-82 16,11-1-102-16,0 0-78 0,0 0-53 0,-5-8-37 15,5 8-45-15,7-7-53 0,-7 7-29 0,7-7-33 16,-7 7-29-16,9-8-19 0,-9 8-19 16,11-7-11-16,-11 7-15 0,8-6-11 0,-8 6-7 15,0 0-4-15,10-7-11 0,-10 7-6 16,0 0 2-16,0 0-2 0,0 0 2 0,0 0-2 16,15 3 2-16,-15-3-1 0,0 0-4 0,3 14 2 15,-3-14 9-15,0 13-3 0,0-13-4 0,-3 16-1 16,1-6-48-16,-2 0 43 0,-1 0-31 0,0 2 57 15,-2-1-53-15,1 3 54 0,-3-3-46 0,0 2 50 16,0-3-50-16,0 2 50 0,-1-2-56 16,2 2 51-16,-1-3-51 0,2 0 53 0,-1-1-53 15,8-8 44-15,-10 13-43 0,10-13 46 0,-10 11-45 16,10-11 51-16,-8 9-45 0,8-9 53 0,-4 9-51 16,4-9 95-16,0 0-41 0,0 0 7 0,5 10 8 15,-5-10 3-15,12 4-1 0,-12-4 25 16,19 3-41-16,-19-3 18 0,25 2-31 0,-9-1 19 15,-1 1-33-15,3-1 27 0,-1 1-31 0,0-1 22 16,-2 0-31-16,0 1 27 0,0-2-36 0,-2 2 11 16,0-2-78-16,-13 0 0 0,21 1-106 0,-21-1-71 15,15-3-137-15,-15 3-162 0,12-3-602 0,-12 3-772 16</inkml:trace>
  <inkml:trace contextRef="#ctx0" brushRef="#br0" timeOffset="52104.01">25358 7797 455 0,'0'0'572'0,"0"0"-99"0,0 0-64 0,0 0-59 16,0 0-73-16,0 0-10 0,0 0-19 0,0 0-33 16,-7 5-26-16,7-5-27 0,-2 9-18 0,2-9-18 15,-2 15-28-15,2-15-1 0,0 20-16 0,-4-10-13 16,4-10-13-16,-4 23-6 0,1-9-4 0,-1-1-87 15,-2 0-103-15,0 0-123 0,0-1-198 0,-1 1-614 16,1-2-698-16</inkml:trace>
  <inkml:trace contextRef="#ctx0" brushRef="#br0" timeOffset="53719.9">25870 7397 256 0,'0'0'559'0,"0"0"-83"16,-6-6-39-16,6 6-47 0,0 0-30 0,0 0-52 16,0 0-22-16,-6-9-39 0,6 9-35 15,0 0-40-15,0 0-39 0,0 0-25 0,0 0-23 16,0 0-17-16,0 0-15 0,0 0 4 0,0 0 9 15,0 0-4-15,-1 10 24 0,1-10-11 0,0 18-9 16,1-6-9-16,1-2-49 0,-1 4 68 0,2 1-55 16,-1 2 36-16,0 0-40 0,0 1 33 0,-1-2-53 15,3 2 45-15,-2-2-49 0,0 0 42 16,0 1-53-16,-2-3 50 0,0-2-43 0,2 0 41 0,-2-12-60 16,1 21 21-16,-1-21-70 0,2 17 35 0,-2-17-29 15,-2 12-53-15,2-12-70 0,0 0-63 16,-5 9-39-16,5-9-85 0,0 0-21 0,0 0-70 15,-11 1-339-15,11-1-346 0</inkml:trace>
  <inkml:trace contextRef="#ctx0" brushRef="#br0" timeOffset="54019.06">25544 7786 625 0,'0'0'543'0,"0"0"-95"15,-8 10-37-15,8-10-58 0,0 0-54 0,0 0-33 16,0 0-40-16,13 6-38 0,-13-6-49 0,18 1 10 16,-4 2-20-16,3-2-13 0,4 2-1 0,4-2 0 15,4 2 7-15,0 1-10 0,1-4-15 0,6 3-20 16,-1 0-15-16,-1-1-8 0,-5 0-58 15,-2 2 49-15,0-3-52 0,-3 2 43 0,-4-1-58 16,1 0 52-16,-4-1-103 0,-4 1 15 0,0-2-47 16,-13 0-70-16,18 0-60 0,-18 0-85 0,0 0-55 15,0 0-84-15,0 0-459 0,0 0-487 0</inkml:trace>
  <inkml:trace contextRef="#ctx0" brushRef="#br0" timeOffset="54587.74">25675 7972 381 0,'0'0'386'0,"-16"3"-8"0,16-3-70 0,0 0-7 15,-6 7-25-15,6-7-14 0,-3 9-51 0,3-9-8 16,0 0-27-16,0 16-10 0,0-16-34 0,0 11-5 16,0-11-33-16,4 11-5 0,1-2-22 0,-5-9-3 15,5 12-24-15,-5-12 7 0,11 11-21 0,-2-4-17 16,-3-1 13-16,1-1 3 0,3-2-30 0,-10-3-34 16,17 6-27-16,-5-4 5 0,-12-2-9 15,17 0-2-15,-17 0 14 0,21-4 27 0,-12 0-3 0,-1-2 44 16,0 2 1-16,0-2 54 0,-1-2-1 0,-1 1 21 15,-6 7 3-15,10-13 14 16,-10 13 22-16,5-12 16 0,-5 12-15 0,8-7-21 16,-8 7-25-16,4-8-27 0,-4 8-13 0,0 0-12 15,10-7-2-15,-10 7-8 0,0 0 2 0,0 0-7 16,9 7 1-16,-9-7 0 0,4 13-7 0,-4-13 0 16,5 14 1-16,-5-14-1 0,6 19 0 0,-4-10-1 15,4 1 0-15,-4 2 3 0,-2-1-11 0,4-2-42 16,-4 2-25-16,0-11-58 0,2 20-65 0,-2-20-50 15,1 17-43-15,-1-17-24 0,1 13-5 0,-1-13 25 16,-1 13-4-16,1-13 32 0,0 0 3 0,0 15 30 16,0-15 12-16,0 0 22 0,0 0 9 0,0 0 57 15,1 10 81-15,-1-10 66 16,0 0 37-16,0 0 51 0,0 0 11 0,0 0 60 16,0 0-9-16,0 0-11 0,0 0-28 0,0 0-23 15,0 0-30-15,0 0-25 0,0 0-72 0,0 0-75 16,12-1-185-16,-12 1-244 0,0 0-26 0</inkml:trace>
  <inkml:trace contextRef="#ctx0" brushRef="#br0" timeOffset="55719.83">26178 7258 132 0,'0'0'442'16,"-7"-11"-93"-16,7 11-10 0,-1-12-70 15,1 12 9-15,1-11-47 0,-1 11-3 16,5-14-39-16,-5 14-4 0,7-11-32 0,-1 4-5 0,-6 7-31 16,16-8-7-16,-7 4-21 0,0 1-2 0,-9 3-26 15,20-5 0-15,-20 5-24 0,19-3 7 16,-19 3-18-16,19 1 2 0,-19-1-17 0,18 4 8 15,-18-4-18-15,19 7 13 0,-19-7-15 0,11 11 7 16,-11-11-5-16,6 17 8 0,-6-17-11 0,4 19 8 16,-6-8 2-16,0 3-3 0,-2-2-8 0,-1 2 14 15,1 1-15-15,-5-1 12 0,4 2-13 0,-1-2 13 16,-1 1-17-16,1 0 5 0,0-1 2 0,2 1 1 16,2-2 1-16,0-1 2 0,2 1 4 0,0-1-8 15,4-2 5-15,-2 2-3 0,3 0 6 0,0-2-2 16,3 2-2-16,-3-2-1 0,3-1-10 0,2 1-4 15,-1 0-8-15,-1-3 1 0,-1 1 4 16,1-2-1-16,-2 2 2 0,1-1 0 16,-7-7 2-16,10 11 5 0,-10-11 4 0,6 12 6 15,-6-12 5-15,2 10 0 0,-2-10 5 0,-4 14 6 16,4-14 5-16,-6 13-6 0,6-13 0 0,-8 17-1 16,3-9-1-16,1 3 1 0,-2-3-3 0,0 1 0 15,2 1 1-15,1 0-2 0,-1 1-1 0,2-1 2 16,0 5 0-16,2-4 11 0,0 1-3 0,0 0 1 15,2 3-1-15,0-2-3 0,2 1 4 0,-3 0-3 16,3 1 8-16,1 0-15 0,-3-3 8 0,1 3-11 16,1-3 12-16,-2 3-5 0,0-1-1 0,0 0 0 15,-2 1-5-15,3-2-3 0,-3 0-1 0,0 2 2 16,0-2-1-16,0 0 0 0,2 1 0 16,-2 1-10-16,2-1 14 0,-2 1 6 15,2 1 9-15,2 0 1 0,0 0-2 0,2-1-54 16,1 0 61-16,-1-1-57 0,1 1 55 0,0-2-55 15,0-1 53-15,-1-1-48 0,-1-1 75 0,-1 0-57 16,-2 0 74-16,-2-10-35 0,3 18 41 0,-3-18-35 16,-5 15 40-16,1-7-63 0,-1 1 7 0,-3-2 7 15,3-1-3-15,-4 2-5 0,4-1-5 16,-1-1-5-16,-1 2-3 0,7-8 0 0,-14 12-5 16,14-12 3-16,-9 11-5 0,9-11 1 0,-8 9-8 15,8-9 45-15,-7 9-50 0,7-9-71 0,-7 5-12 16,7-5-113-16,0 0-37 0,-7 9-114 0,7-9-146 15,-9 5-560-15,9-5-675 0</inkml:trace>
  <inkml:trace contextRef="#ctx0" brushRef="#br0" timeOffset="60156.69">16639 8355 297 0,'0'0'354'16,"0"0"-98"-16,-8 5 13 0,8-5-91 0,0 0 28 16,0 0-78-16,0 0 59 0,0 0-91 15,-5 8 66-15,5-8-74 0,0 0 53 0,0 0-56 16,0 0 54-16,0 0-60 0,0 0 44 0,0 0-56 15,0 0 53-15,0 0-57 0,0 0 50 0,0 0-62 16,0 0 46-16,-5 7-61 0,5-7 40 0,0 0-63 16,0 0 44-16,0 0-59 0,0 0 50 0,0 0-60 15,0 0 55-15,0 0-57 0,0 0 50 0,0 0-56 16,0 0 53-16,0 0-55 0,0 0 57 0,0 0-56 16,0 0 55-16,0 0-54 0,0 0 56 0,0 0-54 15,0 0 55-15,0 0-55 0,0 0 62 16,0 0-62-16,0 0 50 0,0 0-54 0,0 0 53 15,0 0-54-15,0 0 54 0,0 0-57 0,0 0 56 16,0 0-54-16,0 0 59 0,0 0-51 16,0 0 66-16,0 0-55 0,0 0 59 0,0 0-58 15,0 0 55-15,0 0-61 0,0 0 57 0,0 0-61 16,0 0 52-16,0 0-54 0,0 0 49 0,0 0-55 16,0 0 55-16,0 0-56 0,0 0 53 0,0 0-56 15,0 0 55-15,0 0-54 0,0 0 55 0,0 0-59 16,0 0 56-16,0 0-56 0,0 0 56 0,0 0-54 15,0 0 55-15,0 0-55 0,0 0 59 0,0 0-61 16,0 0 56-16,0 0-56 0,0 0 59 0,0 0-56 16,0 0 54-16,0 0-56 0,0 0 58 15,0 0-55-15,0 0 52 0,0 0-55 0,0 0 56 16,0 0-55-16,0 0 56 0,0 0-56 0,0 0 57 16,0 0-50-16,0 0 52 0,0 0-55 15,0 0 58-15,0 0-59 0,0 0 56 0,0 0-55 16,0 0 54-16,0 0-55 0,0 0 51 0,0 0-54 15,0 0 53-15,0 0-49 0,0 0 51 0,0 0-59 16,0 0 63-16,0 0-63 0,0 0 57 0,0 0-53 16,0 0 55-16,0 0-56 0,0 0 55 0,0 0-121 15,0 0-37-15,0 0-183 0,0 0-82 0,0 0-163 16,-4 8-239-16,4-8-324 0</inkml:trace>
  <inkml:trace contextRef="#ctx0" brushRef="#br0" timeOffset="61836.87">21549 8418 231 0,'0'0'352'16,"0"0"-63"-16,0 0-28 0,0 0-51 0,0 0-56 16,0 0-26-16,0 0-29 0,-5 6-12 0,5-6-18 15,0 0 15-15,0 0-77 0,0 0 45 0,0 0-1 16,0 0-36-16,0 0 80 0,0 0-2 15,0 0-8-15,0 0-10 0,0 0-1 0,0 0-14 16,0 0-9-16,0 0-14 0,0 0-4 0,0 0-5 16,0 0-7-16,0 0-3 0,-6 8-5 15,6-8-2-15,0 0-3 0,0 0 5 0,0 0-3 16,0 0-1-16,0 0-4 0,0 0 5 0,0 0-1 16,0 0-1-16,0 0 0 0,0 0-5 0,0 0 5 15,0 0-1-15,0 0-3 0,0 0 4 0,0 0-6 16,0 0 1-16,-2 11-2 0,2-11 3 0,0 0-3 15,0 0 2-15,0 0 2 0,0 0-5 0,0 0 2 16,0 0 9-16,0 0-6 0,0 0-3 0,0 0-5 16,0 0 1-16,0 0 1 0,0 0 0 0,0 0-1 15,0 0 4-15,0 0-1 0,0 0 3 16,0 0 5-16,0 0 27 0,0 0 14 16,0 0-2-16,0 0 6 0,0 0-5 0,0 0-8 15,0 0-8-15,0 0 1 0,0 0-12 0,0 0-13 16,0 0-1-16,0 0-5 0,0 0-11 0,0 0-17 15,0 0-7-15,0 0-5 0,0 0 2 0,0 0-1 16,0 0 6-16,0 0 8 0,0 0 1 0,0 0 5 16,0 0 15-16,0 0-3 0,0 0-2 0,0 0-5 15,0 0 5-15,0 0-2 0,0 0-18 0,0 0-30 16,-2 8-20-16,2-8-11 0,0 0 1 0,0 0 22 16,0 0 2-16,0 0 16 0,0 0-11 0,0 0-20 15,0 0-33-15,0 0-49 0,0 0-37 0,0 0-48 16,0 0-282-16,0 0-29 0</inkml:trace>
  <inkml:trace contextRef="#ctx0" brushRef="#br0" timeOffset="123356.14">21436 8470 227 0,'0'0'400'0,"0"0"-58"0,0-13-70 16,0 13 34-16,0 0-100 0,-1-14 40 0,1 14-77 15,-2-11 41-15,2 11-66 0,-3-8 36 0,3 8-64 16,-4-11 31-16,4 11-77 0,-4-9 36 0,4 9-67 15,0 0 48-15,-7-8-57 0,7 8 50 0,0 0-65 16,-8-8 57-16,8 8-59 0,0 0 57 0,-12-2-44 16,12 2 69-16,0 0-49 0,-16 1 63 15,16-1-49-15,-13 4 64 0,13-4-53 0,-16 6 51 16,16-6-58-16,-16 6 36 0,7-1-46 0,2 0 51 16,-2 1-59-16,1 0 38 0,-1 1-62 0,3 2 45 15,-2 0-57-15,3-2 42 0,0 5-43 0,0-3 37 16,1 4-38-16,3-3 37 0,-2 3-47 0,3 1 40 15,1 1-42-15,-1 0 39 0,2 3-47 0,0-1 38 16,1 2-38-16,0-3 36 0,0 2-37 0,-1 0 40 16,2 0-42-16,-2 0 35 0,0 0-35 0,1-1 40 15,-2-1-39-15,0 1 39 0,1 1-39 0,-2-4 27 16,0-1-29-16,0 2 44 0,-2-2-44 0,0 0 38 16,-1 1-37-16,1-3 37 0,-1 1-39 15,0-2 20-15,0 1-88 0,-1-2 13 16,1 1-94-16,0-2 21 0,3-8-86 0,-7 12-29 15,7-12-98-15,-6 10-87 0,6-10-118 0,0 0-297 16,-13 2-409-16</inkml:trace>
  <inkml:trace contextRef="#ctx0" brushRef="#br0" timeOffset="123587.57">21070 8757 189 0,'0'0'620'0,"12"-7"-99"0,-4 1-45 16,4 3-48-16,3-3-72 0,0 2-56 0,3-1-50 0,-1 1-43 15,2 0-35-15,0 1-23 0,2 1-21 16,0-2-17-16,3 2-22 0,0 2-16 0,3-1-15 16,-1 1-12-16,-1 0-8 0,1 1-2 0,-3-1-26 15,2 1-76-15,-2 0-90 0,0 2-120 0,0-3-133 16,-3 1-130-16,2-2-345 0,-2-2-442 0</inkml:trace>
  <inkml:trace contextRef="#ctx0" brushRef="#br0" timeOffset="123953.13">21733 8513 104 0,'0'0'517'0,"1"-12"-167"16,-1 12 52-16,0 0-38 0,1-12-23 0,-1 12-72 15,0 0 11-15,3-11-92 0,-3 11 13 0,0 0-89 16,0 0 29-16,0 0-62 0,0 0 45 0,0 0-69 16,0 0 56-16,0 0-75 0,-14 3 54 15,14-3-69-15,-9 11 55 0,3-4-9 0,-1 0-10 16,0 0-24-16,-1 2 10 0,0 2 1 0,-1 0 4 15,0 1-6-15,2 0-4 0,0 2-7 16,1-2 6-16,-2 3-6 0,3 1 2 0,0-2-7 16,1 2 1-16,2 0-1 0,-1 0 3 0,2 0-1 15,1-1-51-15,1 1 55 0,3 1-56 0,1-2 61 16,3 1-56-16,2 2 49 0,3-2-51 0,1-3-9 16,1 1-123-16,3-4-50 0,0 0-126 0,2-2-126 15,2-3-141-15,-3 0-270 0,2-4-414 0</inkml:trace>
  <inkml:trace contextRef="#ctx0" brushRef="#br0" timeOffset="124520.66">21866 8666 360 0,'6'-10'584'0,"-6"10"-53"0,13-10-43 16,-4 5-46-16,0-2-100 0,4 1 18 0,-1 0-71 15,0 0 10-15,2 2-103 0,-2-1-1 0,-1 2-85 16,-1 0 35-16,-10 3-90 0,16 0 38 0,-16 0-45 16,14 6 43-16,-14-6-66 0,9 12 47 15,-9-12-59-15,2 13 42 0,-2-13-54 0,0 19 42 16,-2-7-54-16,-1-1 52 0,-1 2-53 0,-1 0 39 16,1 0-78-16,-2 0 64 0,2 0-52 0,2-1 49 15,-2 0-68-15,1-1 48 0,3-11-59 0,-1 19 46 16,1-19-70-16,1 14 35 0,-1-14-68 0,4 10 44 15,-4-10-16-15,9 3-2 0,-9-3 17 16,14-2 18-16,-14 2 16 0,14-10 9 0,-6 2 9 16,-1-2 17-16,1-1 25 0,-2-2 53 0,2 1 25 15,-2-1-34-15,0 0 74 0,-1 0-33 0,0 1 40 16,0-2-49-16,0 4 58 0,-1 0-47 0,0 1 20 16,-2-1-77-16,2 2 46 0,-4 8 16 0,5-16-38 15,-5 16 12-15,5-10-32 0,-5 10 9 0,5-9-45 16,-5 9 25-16,0 0-32 0,5-10 24 0,-5 10-16 15,0 0 13-15,9-4-27 0,-9 4 25 16,0 0-23-16,0 0 27 0,12 4-23 0,-12-4 20 16,0 0-17-16,8 10 18 0,-8-10-25 0,0 0 20 15,2 13-19-15,-2-13 20 0,0 0-22 0,0 14 22 16,0-14-22-16,-4 10 18 0,4-10-19 16,-8 14 20-16,2-6-24 0,1 0 22 0,0 0-19 0,-1 1 16 15,-2-1-22-15,3 1 21 0,0 2-16 16,1 1 15-16,3-2-11 0,1-10 13 0,4 22-12 15,1-9 19-15,6 0-20 0,2-1 9 0,5 1-11 16,0-2-17-16,3-1-83 0,2-2-21 0,1-1-132 16,0-2-1-16,0 0-59 0,-4-2-83 15,0-3-79-15,0 0-39 0,-5 0-467 0,2-6-577 16</inkml:trace>
  <inkml:trace contextRef="#ctx0" brushRef="#br0" timeOffset="124853.26">22442 8501 108 0,'-1'-13'718'0,"1"13"-184"15,1-12-8-15,-1 12-120 0,4-10-26 0,-4 10-91 16,8-9 27-16,-8 9-74 0,11-6 40 0,-11 6-52 16,19 0 1-16,-5 2 1 0,1 5-12 0,4 3 14 15,-1 2-32-15,3 5-18 0,-3 2-15 0,0 0-22 16,-5 4-11-16,-4-1-19 0,-4 0-23 0,-4 2-19 16,-5 1-17-16,-5 4-36 0,-6 4-41 0,-5-2-47 15,-3-1-84-15,-4 0-35 0,-4-4-154 16,-1-2-21-16,-2-1-86 0,-2-3-105 0,3-3-101 15,-2-2-403-15,5-4-673 0</inkml:trace>
  <inkml:trace contextRef="#ctx0" brushRef="#br0" timeOffset="127436.29">21989 8664 108 0,'0'0'189'0,"0"0"-32"16,0 0-7-16,0 0-23 0,0 0 4 0,-7-7-24 16,7 7 37-16,0 0-26 0,0 0-6 15,0 0 5-15,0 0 9 0,0 0 0 16,0 0 1-16,0 0-3 0,-6-6-9 0,6 6-6 16,0 0-6-16,0 0-1 0,0 0-2 0,0 0-2 15,0 0 2-15,0 0-7 0,0 0 4 0,0 0-6 16,0 0-8-16,0 0-11 0,0 0-14 0,0 0-13 15,0 0-5-15,4-8-2 0,-4 8-10 0,0 0-7 16,0 0-4-16,0 0-1 0,0 0-4 0,10-2-7 16,-10 2 1-16,0 0-4 0,0 0-2 0,0 0-1 15,13 2 4-15,-13-2-5 0,0 0 0 0,8 8 6 16,-8-8 9-16,4 9 3 0,-4-9 2 0,3 10 4 16,-3-10 7-16,-1 12 3 0,1-12-4 0,-3 13-2 15,3-13 1-15,-6 14-3 0,6-14-1 16,-9 16-4-16,4-7 0 0,0 0-4 15,-1-1-2-15,1 0-7 0,-2 1 4 0,2-1-2 16,-1-2-1-16,0 2 2 0,1-1-4 0,0 1-4 16,5-8 3-16,-12 13-3 0,12-13-8 0,-7 10 10 15,7-10 0-15,-8 8 0 0,8-8-1 0,-8 8-6 16,8-8 1-16,-6 6-3 0,6-6-7 0,-5 7-1 16,5-7-3-16,0 0-5 0,-7 8 3 0,7-8 3 15,0 0 3-15,0 0 5 0,-6 7 4 0,6-7 1 16,0 0 5-16,0 0-18 0,0 0 16 0,0 0 0 15,0 0 4-15,0 0-1 0,0 0 0 0,0 0 0 16,0 0 2-16,0 0-3 0,0 0-1 0,6-9 5 16,-6 9-4-16,0 0-1 0,9-7 1 15,-9 7 1-15,8-7 7 0,-8 7 12 16,10-8 0-16,-10 8-6 0,13-10 2 0,-13 10 5 16,13-11 7-16,-13 11-6 0,14-10 6 0,-6 5 5 15,-1-1-9-15,2 0-1 0,-1 0-7 0,1 0-2 16,1 0-3-16,-1-1-2 0,1 2-1 0,-1-1-3 15,3-1 3-15,-3 0-8 0,1 1 2 0,-1 0-2 16,0 0 3-16,-2 0 0 0,2 0-1 0,-1 0-2 16,-2 0 0-16,1 0 1 0,0 0 3 15,0 0-4-15,-1 1 2 0,-6 5-4 0,9-12 7 16,-9 12-2-16,9-9 3 0,-9 9-2 0,6-10 0 16,-6 10-5-16,8-8 4 0,-8 8-1 0,5-7 2 15,-5 7 0-15,0 0-4 0,8-10 6 0,-8 10 2 16,0 0-16-16,6-8 13 0,-6 8-5 15,0 0 1-15,0 0-3 0,5-7-2 0,-5 7 0 16,0 0-2-16,0 0 2 0,0 0-3 0,0 0 1 16,0 0-3-16,7-7-1 0,-7 7-1 0,0 0 3 15,0 0 1-15,0 0 0 0,0 0 1 0,0 0 2 16,0 0 3-16,-11 4-2 0,11-4 4 0,-8 8-1 16,8-8-5-16,-11 8-1 0,5-2 2 0,0 0 0 15,-2 3 1-15,2-3-4 0,-1 3 4 16,1 1 1-16,1-2 4 0,-2 1-3 0,2 1 5 15,3 1-4-15,-1-2 4 0,3-9 5 0,-1 21 0 16,1-21 0-16,5 17 2 0,-1-7-3 0,3 0 1 16,1-2-3-16,1 1-2 0,4-1-33 0,-3-1-56 15,3 1-62-15,1-2-51 0,-1-2-65 16,1 1-53-16,-2-1-15 0,-1-2-24 0,1 1-1 16,-12-3-14-16,18 2-179 0,-18-2-58 0</inkml:trace>
  <inkml:trace contextRef="#ctx0" brushRef="#br0" timeOffset="146081.34">23564 8493 104 0,'-11'2'461'16,"11"-2"-110"-16,0 0-23 0,0 0-28 0,-14 2-3 16,14-2-9-16,0 0-4 0,0 0-26 0,0 0-22 15,0 0-28-15,-12 2-31 0,12-2-28 0,0 0-13 16,0 0-16-16,0 0-11 0,0 0-10 0,0 0-69 15,0 0 55-15,0 0-68 0,0 0 45 16,0 0-61-16,0 0 45 0,0 0-57 0,0 0 53 16,13 2-7-16,-13-2-7 0,13 5-4 0,-13-5-4 15,17 8-3-15,-5-3 6 0,1 0-64 0,4-1 58 16,-1 1-1-16,3 0-3 0,-2 0-6 0,2-1 3 16,0 0-3-16,-1 0 1 0,0-1-5 0,-4 2-18 15,0-3-68-15,-4 1-92 0,-10-3-106 0,21 1-190 16,-21-1-570-16,14 2-656 0</inkml:trace>
  <inkml:trace contextRef="#ctx0" brushRef="#br0" timeOffset="146464.9">24472 8705 186 0,'-12'-5'539'0,"12"5"-59"15,0 0-82-15,0 0-16 0,-9-5-48 0,9 5-34 16,0 0-38-16,0 0-25 0,0 0-31 0,0 0-24 15,-7-4-20-15,7 4-29 0,0 0-19 0,0 0-14 16,9-4-18-16,-9 4-14 0,10-2-9 0,-10 2-3 16,15-2-4-16,-15 2-14 0,19-1 0 0,-6 0-5 15,-13 1-5-15,26-2-7 0,-11 2 4 0,4 0-12 16,-1-1-1-16,2 1-3 0,1 1-5 0,-1-1 4 16,2 0 0-16,-2 0-6 0,0 1 1 0,-2-1-3 15,-4 1 2-15,0-1-7 0,-14 0-22 0,23-1-88 16,-23 1-137-16,16-1-225 0,-16 1-684 0,0 0-777 15</inkml:trace>
  <inkml:trace contextRef="#ctx0" brushRef="#br0" timeOffset="146819.4">25599 8594 265 0,'-5'-9'688'0,"5"9"-109"0,0 0-67 0,0 0-76 16,0 0-43-16,0 0-4 0,0 0-62 15,0 0 21-15,4-11-72 0,-4 11-11 0,7-6-53 16,-7 6 3-16,14-5-26 0,-3 2 2 0,3 0-17 16,3 1-12-16,1-2-30 0,2 2-21 0,5-3-22 15,-2 2-16-15,4-2-17 0,-4 1-8 0,0 0-13 16,2 1-8-16,0-1-26 0,-6 2-35 0,-2 0-47 16,-1-1-32-16,0 0-102 0,-4 2-95 0,-12 1-194 15,17-4-244-15,-17 4-580 0,0 0-931 0</inkml:trace>
  <inkml:trace contextRef="#ctx0" brushRef="#br0" timeOffset="-214527.19">12888 10043 80 0,'0'0'523'15,"-5"-7"-176"-15,5 7 35 0,-8-8-120 0,8 8 43 16,-9-9-100-16,9 9 28 0,-16-10-79 0,9 5 34 16,-1-2-56-16,1 2 48 0,-2-1-71 15,2-1 43-15,0 2-67 0,-1-2 45 0,-2-1-62 0,4 0 54 16,-1 1-67-16,-3-2 43 0,1-1-69 15,1 1 50-15,-1-1-67 0,-2 1 54 0,2-1-57 16,0-1 50-16,-3 0-61 0,1 2 53 0,-5-3-64 16,1 2 55-16,-4 1-60 0,4-1 26 0,-3 1-18 15,-1 0 49-15,0 2-58 0,0-1 57 16,-2 2-58-16,0 1 60 0,-2 0-57 0,-2 2 86 16,1 2-59-16,-2-3 52 0,3 4-64 0,-6 2 57 15,2-2-59-15,-1 2 47 0,-1 1-56 0,3 0 56 16,-3 1-57-16,0-1 58 0,3 3-48 0,-1 0 59 15,0 0-47-15,0 0 50 0,2-1-59 0,2 1 2 16,0 2 0-16,0-1 2 0,1 0-3 0,2 3 1 16,-1-2 3-16,1 1 4 0,0 1-1 15,2 0-1-15,-1 0-3 0,0 1-3 0,0 1 0 16,2-3 1-16,1 2 6 0,-2 0 0 0,0 0 48 16,3 2-53-16,-3-4 48 0,2 4-53 0,0-2 50 15,1 1-48-15,-2 0 46 0,3-2-51 0,-3 3 43 16,4-2-52-16,-3 2 47 0,3 0-49 0,-1-1 46 15,1 1-50-15,-1-1 48 0,5-1-50 0,-2 4 49 16,-1 0-51-16,3-1 53 0,-1 3-54 0,1-4 53 16,1 2-56-16,2-1 56 0,-1 1-51 0,0 0 51 15,2-1-72-15,0 2 76 0,2 0-51 0,-3-2 43 16,3 2-43-16,-1-1 35 0,2 1-32 0,-2-1 47 16,1 1-50-16,2-1 6 0,-1 1 8 15,0 0 2-15,2 1 1 0,0-1 3 0,-2 1-7 0,4 1 3 16,-2-2-29-16,2 1 60 0,-1 1-56 15,1-1 35-15,2 0-1 0,1 0 1 0,-1 1-3 16,1 1 2-16,0 0-2 0,2-1-2 0,-1 1 1 16,3 0-1-16,-1 0 1 0,1 0-2 0,0 0 40 15,-2-1-48-15,2 0 44 0,0 0-50 0,1 1 46 16,-2-2-48-16,1 0 46 0,0 1-49 0,0-1 42 16,0 1-47-16,-3-2 46 0,4 1-65 15,-2 0 39-15,1-1-8 0,1 0 11 0,-1 0 13 16,2 1-12-16,0-3 5 0,-1 2-1 0,2 0-2 15,2-2-5-15,-1 1 2 0,2-1 0 0,-1 0-7 16,1-2 8-16,2 2 2 0,-2-2-1 0,1 0 0 16,0-1 0-16,0 1 1 0,0-1-1 0,1 0-4 15,-1-1 4-15,2 0-32 0,-1 1 39 0,-2-3-33 16,3 1 36-16,-5 0-34 0,5-2 38 0,-3 1-36 16,4 1 37-16,-2-1-35 0,2-1 37 0,-3 0-36 15,0 0 39-15,1-1-33 0,-1-1 31 16,2 2-39-16,0-1 36 0,2 1-30 0,0-1 10 15,-4-1-11-15,2 0 37 0,-2 0-40 0,2-1 38 16,-2 1-37-16,1-1 37 0,-1-1-36 0,2 0 36 16,-1 0-36-16,-2 1 35 0,3-3-36 15,-3 2 35-15,1 0-35 0,-2-1 35 0,0 1-36 16,0-3 38-16,1 2-37 0,-2 1 37 0,1-3-37 16,-1 1 36-16,3 0-37 0,-3-1 38 0,0-1-37 15,1 0 37-15,-1 1-36 0,1-3 34 0,3 1-37 16,-4-1 41-16,4 0-40 0,1-2 37 0,-3 2-38 15,1-2 39-15,0 2-42 0,-2-2 40 0,-1 1-28 16,3-2 33-16,-3 2-34 0,3-1 31 0,-5-1-32 16,2-1 25-16,1 1-33 0,-1 2 35 0,-1-5-3 15,-1 3 6-15,3 0-10 0,-5-2 4 0,2 0-6 16,0 0-1-16,0-1 2 0,-2 1-7 0,3-1 0 16,-3-1 0-16,1 1-1 0,0-1 1 15,-1-1 0-15,2-2 0 0,-3 1-1 0,2 1 0 16,-1-2 2-16,4-2-1 0,-3 0-6 0,0 1 10 15,1-2 20-15,-1 0 34 0,1-2-57 0,1 0 23 16,-4 0 17-16,3-2-5 0,-2 1-7 0,1-2-1 16,-2 0-10-16,1 0 17 0,1 1-1 0,-2 1 2 15,-1-2-37-15,0 0 8 0,2 1 20 0,0-1-4 16,-3 1-25-16,3 0 23 0,-1 0-25 0,0 0 29 16,-1-1 6-16,2 1-16 0,-2 0 13 0,0 1 0 15,-1-1 1-15,1 0 1 0,-2 1 1 16,-1 3 5-16,1 0 11 0,-1-1 14 0,-2 1-6 15,2 0-1-15,-1 0-3 0,-1 2-6 0,2-1 4 16,-1 0 4-16,0-1-6 0,-1 2-5 0,0 0-6 16,2 2 3-16,-4-1-2 0,3 1 3 0,-1-1 4 15,0 0 1-15,0 2-4 0,-2 0-7 0,2-1-3 16,0 2-1-16,-2-2-3 0,0 0-3 0,0 12-3 16,0-20-6-16,-2 7 1 0,2 13-5 0,-2-21-2 15,2 10 3-15,-2 1-5 0,2 10 2 0,-2-20-2 16,2 20 0-16,-2-20 0 0,2 20-5 0,-1-19 1 15,1 19 4-15,-2-17 1 0,2 17 4 0,0-15 4 16,0 15-1-16,-2-17-3 0,2 17 10 0,0-15 17 16,0 15 7-16,0-14-14 0,0 14 2 0,-2-13-12 15,2 13-3-15,0-13-13 0,0 13 9 16,-4-13-9-16,4 13 3 0,-3-15-5 0,3 15 5 16,-7-13-2-16,7 13 7 0,-4-15-9 0,4 15 7 15,-7-14-9-15,7 14 7 0,-7-15-9 0,7 15 2 16,-6-12-1-16,6 12-26 0,-7-12 33 0,2 5 5 15,5 7-15-15,-8-14 14 0,8 14-10 0,-12-13 7 16,12 13-11-16,-11-12 8 0,4 7-21 0,1-1 18 16,-4-2-5-16,3 1 5 0,-3 1-8 15,-2-1 15-15,1 0-11 0,0 1 12 0,-3 0-12 16,3-3 13-16,-5 3-7 0,3-1 15 16,0 1-12-16,-1 0-19 0,-1-2 22 0,0 4 14 15,0-1-17-15,-1-1 12 0,1-1-14 0,-4 3 13 16,4-1-17-16,-3 0 18 0,-1 0-18 0,2 1 15 15,-3-1-17-15,2 1 23 0,-5 0-15 0,3 1 24 16,2 0-34-16,0 0 32 0,0 0-28 0,0 0 18 16,0 0-25-16,1 2 25 0,0-1-21 0,4-1 19 15,-5 2-16-15,3-1 23 0,-3-1-23 0,1 2 20 16,0-1-25-16,-2-1 15 0,2 2-16 0,-3 0 21 16,2 0-25-16,-3 0 22 0,-1-1-32 15,-1 1-29-15,-1 1-61 0,-5-1-67 0,-1 1-55 16,-3 0-59-16,-6 1-49 0,1-1-174 0,-2 1-59 15,2 1-144-15,-11 1-737 0,11 1-1068 0</inkml:trace>
  <inkml:trace contextRef="#ctx0" brushRef="#br0" timeOffset="-209315.74">22791 13772 159 0,'0'0'325'15,"-13"0"-44"-15,13 0-75 0,0 0 0 0,0 0-55 16,0 0 16-16,0 0-42 0,0 0 25 0,0 0-30 15,0 0-4-15,0 0 21 0,0 0-31 16,0 0 15-16,0 0-35 0,0 0 10 0,8-4-30 0,-8 4-2 16,0 0 0-16,12-2 4 0,-12 2-22 15,0 0 2-15,17 0-14 0,-17 0 10 0,17 2-21 16,-17-2 11-16,24 3-18 0,-10-2 14 0,2-1-18 16,2 2 8-16,0-1-19 0,2 1 17 15,3-1-12-15,0 4 15 0,3-4-11 0,-1 2 15 16,2 0-7-16,-2-2 17 0,2 2-3 0,1 0 10 15,-2 0-17-15,3-1 6 0,0 1-16 0,1 0 14 16,5-1-14-16,-5 2 8 0,2-4-16 0,-1 2 11 16,0-2-15-16,-1 3 12 0,0-1-15 0,-2-1 16 15,1 1-18-15,-1 0 10 0,-1-1-13 0,1 2 13 16,0-1-12-16,-1 0 11 0,1 0-14 0,-3 1 16 16,2-1-17-16,-1 1 15 0,0 0-8 0,-1-1 6 15,0 2-13-15,-1 1 16 0,0-4-12 16,2 4 9-16,1-4-9 0,-2 2 14 15,2-1-6-15,-3 0 15 0,2 2-10 0,-4-3 13 16,-1 1 2-16,-1 2 8 0,-1-4-5 0,-3 1 9 16,1 1-10-16,-4-1 11 0,-1 1-20 0,1-2 12 15,-13 0-14-15,23 2 10 0,-23-2-15 0,21 2 4 16,-21-2-6-16,18 1 8 0,-18-1-11 0,21 2 8 16,-21-2-11-16,25 1 10 0,-14 0-13 0,1 1 10 15,-12-2-12-15,20 2 2 0,-20-2 3 0,18 0 5 16,-18 0-5-16,15 3 26 0,-15-3-5 0,13 1 12 15,-13-1-1-15,0 0 7 0,15 2 0 0,-15-2 2 16,0 0-6-16,0 0-4 0,17 1 4 16,-17-1-6-16,0 0-6 0,0 0-6 0,0 0 1 15,13 0-5-15,-13 0-1 0,0 0-2 16,0 0-8-16,0 0-57 0,0 0-74 0,0 0-70 16,0 0-102-16,-7-9-78 0,7 9-98 0,-14-5-445 15,14 5-490-15</inkml:trace>
  <inkml:trace contextRef="#ctx0" brushRef="#br0" timeOffset="-208215.87">25035 13872 340 0,'0'0'358'16,"0"0"-7"-16,-6-7-59 0,6 7-1 0,0 0-35 15,0 0 1-15,0 0-32 0,-3-7-20 0,3 7-25 16,0 0-15-16,0 0-30 0,0 0-4 0,0 0-32 16,3-11-3-16,-3 11-21 0,0 0 4 0,10-6-24 15,-10 6 6-15,12-2-21 0,-12 2 5 16,14-3-18-16,-14 3 2 0,20 0-15 15,-8-2 14-15,1 1-22 0,2 1 13 0,0 0-15 16,4 0 13-16,3 0-3 0,0 1 3 0,1-1 0 16,4 2-5-16,2-2 11 0,0 0-12 0,1 1 16 15,1-1 3-15,2-1 13 0,4 1 4 0,1 0 32 16,2-3 3-16,-1 2-16 0,0-2-16 0,-1 1-10 16,1-1-3-16,-5 1-8 0,-3 1-7 0,-1-2-3 15,-1 1-6-15,-2 0-1 0,-1-1-3 16,1 1 3-16,-7 1-8 0,3-2-3 0,-5 1 2 15,4 1 3-15,-1 1-1 0,-2-2-5 0,2 1-2 16,2-1 2-16,-2 2-1 0,2 0 2 0,2-1 2 16,2-1 0-16,0 1-2 0,0-1-3 0,-3 2 6 15,-1-1 9-15,2 0 3 0,-2-1 9 16,-2 1-6-16,0-1-4 0,0 2-2 0,-2 0 0 16,2-1-5-16,-5 1 3 0,1 0-9 0,-3 0 2 15,1 0 4-15,0 0-4 0,0 1-2 0,-2-1 32 16,3 0 17-16,-1 0-7 0,4 2-6 0,1-1-6 15,-2-1-11-15,2 2 5 0,-1-1-2 0,2 0-4 16,-2-1-1-16,0 2-7 0,0-2 18 0,-1 1 5 16,-1-1 8-16,-3 0 4 0,1 2-6 0,-2-2-5 15,-13 0-5-15,23 0-1 0,-23 0 0 16,19 0 6-16,-19 0 2 0,15 0 5 0,-15 0-5 16,14 0-24-16,-14 0 22 0,0 0-24 0,15 1 20 15,-15-1-10-15,0 0-24 0,0 0 21 0,16 0-24 16,-16 0 1-16,0 0-53 0,0 0 1 0,0 0-48 15,13-1-67-15,-13 1-51 0,0 0-36 16,0 0-9-16,0 0-38 0,-8-7-23 16,8 7-84-16,0 0-68 0,-11-8-470 0,11 8-532 0</inkml:trace>
  <inkml:trace contextRef="#ctx0" brushRef="#br0" timeOffset="-206549.49">28474 13762 379 0,'0'0'378'0,"0"0"-18"15,-10-4-76-15,10 4-14 0,0 0-51 16,0 0 0-16,0 0-36 0,-10-3-7 0,10 3-39 15,0 0-7-15,0 0-32 0,0 0 3 0,0 0-23 16,-9-3 7-16,9 3-21 0,0 0 4 0,0 0-22 16,0 0 9-16,0 0-6 0,0 0 1 0,0 0-20 15,0 0 8-15,0 0-18 0,13 6 8 0,-13-6-10 16,13 1 5-16,-13-1-14 0,21 5 11 0,-8-4-14 16,-2 0 10-16,2 3-7 0,1-3 10 0,0 0-8 15,4 1 15-15,-1-1-9 0,-1 1 13 0,-2-2-5 16,4 0 9-16,0 0-16 0,-2 0 8 0,2 0-11 15,-2 0 3-15,3 0-10 0,-3 0 7 16,0 0-15-16,2 0 9 0,-1 0-10 0,-3 1 11 16,4-1-9-16,-1 2 11 0,1-1-7 0,1-1 10 15,0 3-8-15,0-3 10 0,1 2-7 16,-1-1 1-16,3 2-3 0,-2-2 10 0,1-1-9 16,1 2 8-16,-1-1-10 0,0 1 6 0,-1-1-6 15,1-1 4-15,-1 0-2 0,1 0 3 0,-1 0-6 16,-1 0 7-16,2 0-8 0,-1 0 6 0,-1 0-6 15,2 0 8-15,-2-1-6 0,0 1-3 0,0 0 0 16,0-2 5-16,1 2-7 0,0-1 0 0,-1 1-2 16,2-2 3-16,-2 2-3 0,0 0 3 0,1-1-4 15,-2 0 7-15,3-1-6 0,-2 1 8 0,0 1 14 16,0-2 3-16,0 2-6 16,-1 0-5-16,1-1-1 0,-1-1-2 0,2 2-1 15,-1-1-1-15,-1 1-3 0,1 0-7 0,0 1 9 16,3-1 1-16,-1 2-2 0,0-1 2 0,1-1 32 15,-1 2-9-15,5 1-2 0,-3-2-10 0,2 0 2 16,1-1-13-16,1 3 3 0,1-1-5 0,0-1 8 16,-1-1-10-16,1 2 2 0,-1-1-4 0,-2 1 5 15,2-2-8-15,-4 1 15 0,3 1-16 0,-5 0 10 16,1-1 20-16,0 1 9 0,1-1-18 0,-2 2 4 16,-1-2-8-16,1 0 2 0,-1 1-9 0,0-1 9 15,2 2-13-15,-3-3 9 0,2 4-19 0,-2-3 21 16,0 1-13-16,0-1 18 15,1 1-17-15,-3-1 9 0,1 0-13 0,-3 1 15 16,1-2-16-16,-2 1 10 0,1 1-11 0,-2-1 4 16,0-1-5-16,1 1 17 0,-1-1-21 0,2 3 11 15,-2-3-11-15,2 2 14 0,-2-2-10 0,2 1 9 16,-2 0-9-16,2 0 3 0,-1-1 21 0,3 2 15 16,-3-2-24-16,2 1 16 0,-1-1-21 0,-1 0 10 15,0 0-7-15,-1 0 5 0,-1-1 2 0,-12 1 1 16,23-3-14-16,-23 3 10 0,23-2-15 0,-23 2 14 15,22-5-18-15,-22 5 14 0,22-1-14 0,-22 1 14 16,18-4-14-16,-18 4 13 0,19-3-14 0,-19 3 13 16,16-4-10-16,-16 4 9 0,20-2-14 15,-20 2 12-15,21-3-16 0,-21 3 14 16,21-2-8-16,-21 2 14 0,21-4-14 0,-21 4 12 16,22-2-11-16,-22 2 13 0,23-2-15 0,-23 2 15 15,21-3-13-15,-21 3 11 0,21-2-17 0,-21 2 13 16,22-4-12-16,-10 2 16 0,-2 1-13 0,-10 1 20 15,22-3-17-15,-22 3 15 0,19-2-13 0,-19 2-1 16,14-3 4-16,-14 3 15 0,14-3-16 0,-14 3 13 16,11-2-14-16,-11 2 14 0,11-3-9 0,-11 3 25 15,0 0-22-15,14-2 23 0,-14 2-18 0,0 0 12 16,10-3-17-16,-10 3 16 0,0 0-17 0,0 0 13 16,0 0-14-16,11-3 15 0,-11 3-12 0,0 0 15 15,0 0-18-15,0 0 5 0,0 0-9 16,12-3 11-16,-12 3-20 0,0 0 16 0,0 0-18 15,0 0 14-15,0 0-34 0,0 0 4 0,0 0-25 16,7-5-1-16,-7 5-22 0,0 0 14 0,0 0-15 16,0 0-7-16,0 0-4 0,0 0-18 0,0 0 4 15,0 0 7-15,0 0-21 0,-1-12 6 0,1 12-49 16,0 0-20-16,-10-6-34 0,10 6-32 0,-10-4-37 16,10 4-48-16,-13-4-37 0,13 4-52 0,-15-5-261 15,15 5-189-15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5:19:53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22809 13210 385 0,'-8'-16'537'0,"8"16"-64"0,-1-13-33 16,1 13-57-16,0-15-40 0,0 15-27 0,1-13-46 16,-1 13-39-16,5-14-22 0,-5 14-80 0,5-18 44 15,1 11-69-15,-1-2 38 0,0 2-64 0,3 0 39 16,0 1-67-16,3 1 34 0,0-1-59 0,5 3 36 16,-1-2-47-16,5 4 34 0,1 0-45 0,6-1 43 15,1 2-56-15,0 0 40 0,5 0-43 0,-1 0 49 16,5 2-53-16,1-2 50 0,-2 1-55 0,-4-1 47 15,0 1-44-15,-1-1 54 0,-3 0-54 0,-5 2 50 16,0-2-55-16,-5 0 49 0,0 1-46 16,-4-1 51-16,0 0-52 0,-14 0 41 15,20 0-131-15,-20 0-23 0,14 0-84 0,-14 0-78 16,0 0-61-16,0 0-74 0,0 0-51 0,0 0-375 16,0 0-405-16</inkml:trace>
  <inkml:trace contextRef="#ctx0" brushRef="#br0" timeOffset="283.83">23164 13080 442 0,'-16'0'480'0,"16"0"-36"16,-13-1-40-16,13 1-28 0,0 0-32 0,-16 0-44 16,16 0-40-16,0 0-45 0,-12-1-42 15,12 1-37-15,0 0-37 0,0 0-17 0,-10 2-17 16,10-2-5-16,-4 9 12 0,4-9-9 0,-4 12-21 15,1-3 3-15,3-9 0 0,-1 23 0 0,1-11 2 16,-1 4 2-16,2 1 2 0,-1 1-15 0,1 1 10 16,1 1-22-16,0 2-3 0,1 1-9 0,-1-1-1 15,2 1-5-15,-1-1 4 0,1-1-2 0,1 0 0 16,-2-3-1-16,1-2-1 0,0 0-12 16,0-2-46-16,-1-2-32 0,-1 0-49 0,1-2-46 15,-3-10-43-15,5 15-133 0,-5-15-112 0,9 9-484 16,-9-9-533-16</inkml:trace>
  <inkml:trace contextRef="#ctx0" brushRef="#br0" timeOffset="770.1">23495 13314 331 0,'0'0'471'0,"9"-6"-74"0,-9 6-17 0,8-6-38 16,-8 6 2-16,8-7-44 0,-8 7-28 0,0 0-49 15,5-9-32-15,-5 9-42 0,0 0-13 0,0 0-20 16,-8-8-10-16,8 8-16 0,0 0-12 0,-22 0-2 16,22 0-2-16,-21 5-8 0,9-2-11 0,-3 0-10 15,1 3-6-15,-2 1-12 0,2-1-5 0,-1 1-8 16,2 2 0-16,2-2-5 0,-2 2-2 15,3-2-1-15,2 3-2 0,2-2 1 0,1-1 0 16,1 1-2-16,4-8-9 0,-3 11 15 16,3-11-27-16,3 13 8 0,-3-13-6 0,5 7-10 0,-5-7-1 15,11 7 7-15,-11-7-15 0,11 2 23 16,-11-2-1-16,0 0 12 0,17 1-3 0,-17-1-7 16,0 0 12-16,14-2 18 0,-14 2 16 0,0 0 19 15,13-4 5-15,-13 4 1 0,0 0-2 0,12-1-11 16,-12 1-5-16,0 0 1 0,0 0-22 0,10-4-7 15,-10 4-5-15,0 0-3 0,0 0 0 0,15 4 1 16,-15-4-2-16,13 5 2 0,-13-5-6 0,20 6 2 16,-7-4 13-16,3 1-5 0,0 0-3 0,2 0-8 15,-1 0-48-15,2-3-54 0,0 0-65 16,-1 0-83-16,0-2-132 0,0-2-88 16,-2-1-120-16,4-4-270 0,-3-1-409 0</inkml:trace>
  <inkml:trace contextRef="#ctx0" brushRef="#br0" timeOffset="1767.66">23690 13037 91 0,'-6'-9'475'0,"6"9"-88"15,-3-14-67-15,3 14-38 0,2-9 5 0,-2 9-10 16,11-7-13-16,-11 7-17 0,19-3-81 0,-19 3 47 16,20 2-71-16,-20-2 40 0,21 6-55 0,-10-3 60 15,-3 2-55-15,-1 0 41 0,0 3-42 0,-1-1 31 16,-2 3-45-16,-4-10 25 0,2 20-57 0,-3-9 19 15,0 1-58-15,-2 2 31 0,-2 2-53 16,2-2 33-16,-3 2-48 0,1 1 35 16,1 0-45-16,0-2 39 0,-1 2-45 0,0 0 32 15,3-3-34-15,-2 2 16 0,1-2-63 0,1-2 44 16,1-1-62-16,-2 0 53 0,3-11-44 0,-3 17 58 16,3-17-44-16,-2 14 57 0,2-14-47 0,0 0 54 15,0 13-4-15,0-13-3 0,0 0 0 0,0 0-3 16,8 8 1-16,-8-8-2 0,0 0 1 0,12-4-3 15,-12 4 9-15,18-1-9 0,-18 1-2 0,24-5 2 16,-11 5-4-16,3-1 5 0,0-1 6 0,1 2-7 16,-2 0 3-16,2 0-5 0,-2 2 1 0,2-2-6 15,-4 1 8-15,-1 1 0 0,0 1 0 16,-3 2 1-16,-9-5-1 0,12 8 2 0,-12-8 3 16,6 9-5-16,-6-9 3 0,-4 11-35 0,4-11 48 15,-12 13-18-15,3-6 4 0,-1-1 4 0,-1 2-14 16,-3-1-34-16,1 0-10 0,-1-3-9 0,0-1 0 15,1 1-12-15,1-3-4 0,12-1-8 0,-23-1-1 16,23 1 13-16,-19-5 11 0,13-1 9 16,-1-1 9-16,7 7 10 0,-6-15 18 0,6 15-9 15,-1-15 18-15,3 5-11 0,1 1 14 0,1-2-7 16,2-2 11-16,2 3-11 0,-2-2 13 16,3 0-11-16,-1-1-2 0,3 0-2 0,-1-2-4 15,2 1 10-15,-1-3-7 0,1 2-14 0,-2-3 14 16,3 0 1-16,-1-1 6 0,-1 0 1 0,1-6 5 15,-3 3-46-15,1 1 80 0,-4-1 25 0,0 1 18 16,-2 1 15-16,0 1 29 0,-3 1 27 0,2 3-28 16,-2 0 67-16,2 2-57 0,-3 13 16 0,1-21-46 15,-1 21 7-15,1-18-57 0,-1 18 17 0,3-11-42 16,-3 11 17-16,0 0-28 0,0 0 26 0,0 0-26 16,13 6 27-16,-13-6-29 0,10 13 14 0,-3-2-22 15,1 1 25-15,-1 2-31 0,2 2 25 0,1 2-30 16,-1 1 22-16,-1 2-18 0,0-1 25 15,0 1-27-15,-2 1 23 0,2-1-41 0,-3 1 8 16,2-2-36-16,-2 1 31 0,0-1-34 16,-1-3 33-16,0-1-41 0,1-2 48 0,1 0-36 15,-1-1 45-15,0-4-34 0,1 0 44 0,2-1-37 16,2 0 44-16,-1-4-40 0,3-1 44 0,1 2-41 16,0-5 45-16,2 0-44 0,-1 0 43 0,2-5-27 15,1 2 27-15,1-3-32 0,-3-1 33 0,3-3-35 16,0 0 47-16,-3-2-13 0,-2 1 51 0,1-2-24 15,-2-2 28-15,-1 4-22 0,-3-3 32 0,0 3-8 16,-2-3 15-16,0 1-7 0,-1 1 0 0,-2 1 4 16,0 0-12-16,-2 0-4 0,0 0-13 0,-1 11-1 15,0-18-13-15,0 18-7 0,-2-14-6 16,2 14-8-16,-4-12-9 0,4 12-2 0,-8-6-5 16,8 6-6-16,0 0 1 0,-14 2 4 0,14-2-6 15,-10 11 6-15,5-5-5 0,-2 4 6 0,4-1-2 16,-3 3 1-16,3 0-2 0,-1 1 0 0,2 0-3 15,2 2 4-15,0-2-3 0,2 1 9 0,2 0-12 16,3 1 7-16,0 0-2 0,4-3 2 0,3 0-5 16,3 1 2-16,0-5-2 0,2 0 1 0,0 1-3 15,1-4-16-15,-1-2-47 0,1 0-69 0,0-1-27 16,0-2-75-16,-3-2-15 0,2-1-67 16,-1 1-61-16,-3 0-35 0,1-2-88 0,-5 1-52 15,1 0-50-15,-12 3-275 0,15-7-432 0</inkml:trace>
  <inkml:trace contextRef="#ctx0" brushRef="#br0" timeOffset="3983.23">22585 14309 342 0,'0'0'292'0,"0"0"-53"0,-12 3-55 15,12-3-35-15,0 0-36 0,0 0-17 0,0 0-10 16,-11 3-9-16,11-3-7 0,0 0-10 0,0 0-10 16,0 0-4-16,0 0 24 0,0 0-1 0,0 0 37 15,0 0-33-15,0 0 21 0,4 8-24 0,-4-8 22 16,12 4-30-16,-12-4 20 0,21 1-27 0,-6 1 10 16,1-2-29-16,3 0 14 0,8-3-17 0,3 2 15 15,5-2-17-15,5 0 20 0,6-1-23 0,2 2 9 16,2-3-24-16,0 1 17 0,2 0-8 0,-1 0-21 15,2 1 2-15,-1-1 19 0,0 1-18 0,0-2 11 16,-1 1-15-16,-2 2 16 0,2-2-14 0,-1 0 25 16,-2 2-15-16,2 0 18 0,-3-1-18 15,3 2 13-15,0-1-18 0,-1-1 20 16,0 0-3-16,0 3-4 0,2-3-5 0,1 1-4 16,0 1-14-16,1-1 17 0,0 1-17 0,0-2 15 15,0 0-16-15,-1 1 15 0,0 0-17 0,-1 0 16 16,1-1-13-16,-1 2 15 0,-2-2-9 0,0 1-11 15,0 1 15-15,-1-4 0 0,2 4-2 0,-4-3 1 16,2 1-3-16,-2 0 3 0,1 0 6 0,-7 2 1 16,-1-3-9-16,1 2 9 0,-2 0-23 0,-2 0 27 15,1 0-21-15,-8 2 31 0,3-3-13 0,-1 1 8 16,0 1-18-16,-1-1 13 0,1 0-14 16,0 2 14-16,1 0-6 0,0 0-1 0,1 0-3 15,4 0-1-15,1 0-1 0,0 2 0 0,-2-4 1 16,4 2-1-16,-3 0-1 0,-4 2 1 15,-2-2-1-15,1 0-3 0,-1 0-9 0,-1 0 13 16,1 0-1-16,-1 0-13 0,1-2 18 0,-2 2-17 16,0-1 12-16,-1 0-10 0,-1 0 18 0,1-2-12 15,-4 2 10-15,-1 1-18 0,-2-3 44 0,-2 2-11 16,2-2 14-16,-4 2-13 0,2-1 8 0,-1-1-17 16,-3 1 7-16,1-1-12 0,-2 2 6 0,-3-1-13 15,2 1 8-15,-2-2-12 0,-11 3 10 0,19-2-13 16,-19 2 11-16,15-1-16 0,-15 1 2 15,14-3-39-15,-14 3 4 0,0 0 7 0,15 0 7 0,-15 0-20 16,10 3-12-16,-10-3-32 0,11 3-43 16,-11-3-61-16,9 4-72 0,-9-4-65 15,0 0-95-15,8 6-256 0,-8-6-190 0</inkml:trace>
  <inkml:trace contextRef="#ctx0" brushRef="#br0" timeOffset="5185.72">24509 13809 242 0,'0'0'448'16,"0"0"-118"-16,-9-6-48 0,9 6-55 0,0 0-6 15,-9-4-46-15,9 4 4 0,0 0-38 0,0 0 0 16,-9-3-36-16,9 3-3 0,0 0-34 0,0 0-1 16,0 0-26-16,0 0 1 0,-8-5-27 0,8 5 30 15,0 0 10-15,0 0 9 16,0 0-22-16,-1 12 11 0,1-12-15 0,-1 13 29 16,1-13-13-16,0 20 18 0,0-8-2 0,0 4 3 15,-2 1-19-15,2 2 12 0,2 2-6 0,-2 2 3 16,0 4-19-16,1 1-7 0,1 6 16 0,1-2 1 15,0 5-13-15,0-2 9 0,1 7-12 0,0 2 0 16,1-1 1-16,0 0 0 0,-1 0 3 0,0 2-6 16,1-2-6-16,-1 1-6 0,0-1 1 0,1-2-8 15,0 0-4-15,-1-6-3 0,2 0-1 0,-2-2 4 16,0 2-12-16,1-2 5 0,1-1-1 0,2 2 1 16,-4-1-3-16,1-1 0 0,2 0 3 0,-2 2-3 15,1-2 0-15,-1 2 8 0,1-2 26 0,-2 1-5 16,0-1-6-16,1-1-5 0,-1 0-8 15,-1 0 2-15,-2-2-13 0,0 0 12 0,0-2-8 16,1 6 3-16,0-1-6 0,-2-3 6 16,0 0-7-16,2-1 3 0,-1 1-4 0,0-2 3 15,-1 2-33-15,1-4 37 0,1 2-1 0,0 0 4 16,2-2-9-16,-3 1 10 0,1-2-13 0,3 2 4 16,-3-2-3-16,0-1-3 0,0 0 6 0,2 0 1 15,-1 1 5-15,-1-2-7 0,2 1-2 0,0-1 4 16,2 0-5-16,-2 0 6 0,0 1 0 0,1-3 31 15,-3 2-4-15,2-1 5 0,0-1-8 0,-1-1-7 16,-1 3 17-16,2-2 4 0,0 2-18 0,-3-4 9 16,2 0-24-16,-1 1 15 0,0 0-26 0,-1-1 15 15,0 0-15-15,-1 0 21 0,0 0-17 16,0-2 15-16,-1 1-18 0,0 1 14 0,1-4-17 16,-2 0 13-16,0-1-13 0,0 0 12 15,0 0-22-15,1-3-40 0,-1 1-40 0,2-11-33 16,-2 18-35-16,2-18-50 0,-3 13-89 0,3-13-127 15,-6 6-118-15,6-6-433 0,0 0-567 0</inkml:trace>
  <inkml:trace contextRef="#ctx0" brushRef="#br0" timeOffset="6182.53">23493 13941 429 0,'9'-5'406'15,"-2"0"-88"-15,2 1-36 0,-9 4-71 16,13-9-10-16,-13 9-51 0,12-6-14 0,-12 6-49 0,11-6 14 16,-11 6-24-16,0 0 12 0,14-1-22 15,-14 1 6-15,12 4-31 0,-12-4 25 0,10 10-3 16,-4-2 14-16,-1 1-25 0,3 2 2 0,-2 1-26 15,1 2 11-15,-1 0-21 0,1 2 9 0,0 0-19 16,0-1 16-16,-1 1-21 0,1-1 12 0,-2 0-15 16,1 1 13-16,-1-3-13 0,-1 0 14 0,-2-1-16 15,1-2 18-15,-2 0-13 0,-1-10 15 0,0 17-16 16,0-17 16-16,-1 12-15 0,1-12 7 0,-5 7-12 16,5-7 16-16,0 0-17 0,-9 4 13 0,9-4-18 15,0 0 15-15,-11-11-17 0,11 11 16 16,-6-14-15-16,3 5 16 0,1-1-20 15,2 10 17-15,-1-21-15 0,1 21 17 0,4-19-5 16,-2 8 14-16,2 2-9 0,1-1 19 0,3-1-5 16,1 0 20-16,0 0-9 0,2 3 22 0,0-4-7 15,-1 1 22-15,1 3-10 0,1-3 22 16,-2 1-19-16,0 1-4 0,0-3-14 0,0 4 1 0,0-3 12 16,-3 4-5-16,0-2 3 0,-2 0-6 0,0 1-2 15,-5 8 2-15,8-14-18 0,-8 14-5 0,2-11-3 16,-2 11-5-16,0 0-6 0,-2-15-6 0,2 15 0 15,-8-5-2-15,8 5-1 0,0 0-2 0,-15 0-1 16,15 0 4-16,-13 4-6 0,5 2 2 0,2 1 0 16,-2 2 0-16,2 1 0 0,-1 1 0 15,2 3 2-15,0-1-2 0,3 3 3 16,2-3 7-16,1 4 1 0,4-2 1 0,1 3-1 16,6-1 1-16,-1-1 0 0,10 1 0 0,-1 1-9 15,3-5 8-15,4 0-1 0,1 1-15 0,0-1-40 16,3-4-58-16,0-2-94 0,-1 0-56 0,-3-1-103 15,0-5-72-15,-3 2-104 0,-1-2-280 0,0-1-345 16</inkml:trace>
  <inkml:trace contextRef="#ctx0" brushRef="#br0" timeOffset="6731.97">25227 13611 338 0,'5'-8'484'15,"-5"8"-89"-15,5-14-48 0,-5 14-47 0,3-14-19 16,-3 14-35-16,-4-17-26 0,0 9-35 0,0-1 7 16,-1 1-43-16,1-1-11 0,-3 1-29 15,0 3-4-15,-2-3-29 0,9 8 3 0,-14-7-16 16,14 7-12-16,-15-5 5 0,15 5 6 0,-17 3-19 15,9 2 22-15,1 3-12 0,-1 1-9 0,2 4-4 16,-2 2 7-16,3 0 6 0,3 4-1 0,-4 5-17 16,4-2 0-16,-1 3-8 0,2 2 6 0,0-1 19 15,1 3-11-15,2 4-6 0,1 0-17 16,-1 3 30-16,4-3-16 0,-1 1 6 0,1 0-9 16,-1-2 1-16,2 1-6 0,-2 0-4 0,1-3-2 15,-3-5-5-15,-1 2 1 0,2-4-7 0,-1 0 5 16,-1-2 2-16,-2-4-7 0,0 1-26 0,0-4-2 15,0 1-19-15,0-2-26 0,0-3-32 16,0-10-41-16,-5 19-34 0,5-19-48 0,-6 11-13 16,6-11-50-16,-8 6-16 0,8-6-48 0,0 0-42 15,-15-1-409-15,15 1-323 0</inkml:trace>
  <inkml:trace contextRef="#ctx0" brushRef="#br0" timeOffset="6881.96">24947 14034 533 0,'4'-8'553'0,"5"-2"-65"16,5 1-33-16,1-3-68 0,8-2-62 15,2-1-75-15,3 2-32 0,-2 1-55 0,4 2-44 16,-2 0-124-16,-1 0-83 0,-3 2-121 0,0 0-59 16,1 2-109-16,-1 0-428 0,-6-1-333 15</inkml:trace>
  <inkml:trace contextRef="#ctx0" brushRef="#br0" timeOffset="7181.94">25469 13565 185 0,'-19'-4'603'0,"19"4"-87"0,-20 3-95 0,20-3-41 16,-23 4-69-16,13-1-45 0,-4 3-56 0,3 0-13 15,-1 1-30-15,3 3-20 0,1-1-25 0,3 4-21 16,-1-1-7-16,3 3-11 0,2 0-14 0,2 1-13 16,4 3-9-16,-1 4-9 0,0 0-3 0,1 0-11 15,2 5 1-15,2-2-7 0,-3 1-26 16,1-3 28-16,0-1-31 0,-1 0 27 0,2-2-23 16,0-1 11-16,-1-1-51 0,-1-4-10 0,2 0 3 15,-3 0-27-15,1-3 7 0,-1-2-28 0,1-2-5 16,2-3-58-16,0 0 2 0,-8-5-87 0,17 1-57 15,-5-2-120-15,1-7-303 0,-1-1-234 16</inkml:trace>
  <inkml:trace contextRef="#ctx0" brushRef="#br0" timeOffset="7615.94">25549 13678 363 0,'0'0'522'0,"0"0"-31"0,0 0-81 0,0 0-48 15,3-12-81-15,-3 12-41 0,0 0-52 0,13-4-18 16,-13 4-38-16,11 3-19 0,-11-3-18 0,14 7-8 16,-8 0-7-16,3 0-11 0,-4 4-12 0,2-1-10 15,-3 3 1-15,-1 1-18 0,1 0 6 16,-2 2 4-16,0 0 11 0,-2-2-17 0,0 2 6 16,-2-2-7-16,2-1 2 0,-2 1-13 0,1-4 2 15,-2 1-8-15,3-11 8 0,-1 17-21 0,1-17-47 16,0 0-68-16,0 13-39 0,0-13-39 0,0 0 8 15,0 0-16-15,4-12 13 0,-4 12-19 0,5-19 58 16,-1 3-7-16,-3 0 64 0,3-2-6 16,-3-1 72-16,3 0 16 0,-2 0 78 0,0 1 21 15,-1 3 61-15,2-1 34 0,-2 4 30 0,1 0-19 16,-2 12-21-16,2-19-33 0,-2 19-24 0,3-15-34 16,-3 15-8-16,2-10 19 0,-2 10-14 0,7-7-10 15,-7 7 16-15,0 0-2 0,0 0-13 16,0 0-14-16,15 1-12 0,-15-1 4 0,9 8-59 15,-9-8 44-15,11 12-50 0,-4-4 52 0,0 1-54 16,0 2 50-16,4 1-5 0,-2 1-6 0,0-3-3 16,4 5-7-16,-2-4-4 0,0 0-45 0,1-1-43 15,-1-1-38-15,1-2-88 0,-4-1-81 16,3-2-124-16,1-2-82 0,-12-2-481 0,20-2-562 16</inkml:trace>
  <inkml:trace contextRef="#ctx0" brushRef="#br0" timeOffset="7835.38">25958 13491 597 0,'11'-8'498'0,"1"2"-54"0,3 1-55 0,-1-1 6 16,1 4-65-16,0 2-34 0,0 0-42 15,3 2-5-15,1 6-19 0,0 1-36 0,-2 4-5 16,-3 3-11-16,0 5-70 0,-3 3 19 0,-4 5-57 15,-5-3 26-15,-4 6-60 0,-3 3 35 0,-7 6-23 16,-1 1-69-16,-7-1-71 0,-7 8-106 0,-5-3-105 16,-1-3-132-16,-3 1-138 0,0-5-420 0,-6-4-590 15</inkml:trace>
  <inkml:trace contextRef="#ctx0" brushRef="#br0" timeOffset="8818.6">24087 14629 279 0,'-8'-13'501'0,"8"13"-42"16,-10-12-80-16,3 5-34 0,0 0-50 0,-1 0-44 16,-1 0-41-16,-2-1-26 0,1 0-40 0,-4 1-20 15,2 2-20-15,-1 1-23 0,-1 1-10 16,1 3-15-16,0 0-8 0,-3 3-9 0,1 4-9 16,-2 2-16-16,-1 2 22 0,4 4-18 0,-1 1 9 15,3 3-14-15,1 0 15 0,2 2 1 16,3-1 4-16,2 1-13 0,1-3 14 0,3-1-11 15,1 0 8-15,3 0 0 0,3-4 16 0,0 0-2 16,7 1 1-16,-2-4-10 0,3-2-2 0,1-2-10 16,0-1 3-16,1-2-7 0,1-3 1 15,-2 0 4-15,1-3 25 0,-2-2-3 0,1-3 11 0,-2 1 26 16,-2-5-11-16,-1-3-9 0,-4 2-1 16,1-3-2-16,-4 1-8 0,-3-1-17 0,-2-1-43 15,-2 1 46-15,-1 0-51 0,-3 3 44 0,0 0-51 16,-2-1 37-16,2 3-42 0,-3 0-14 0,2 4-136 15,-1 1-6-15,9 6-58 0,-15-2-85 0,15 2-130 16,-13 5-88-16,13-5-379 0,-5 15-490 0</inkml:trace>
  <inkml:trace contextRef="#ctx0" brushRef="#br0" timeOffset="9264.89">23930 15352 168 0,'0'0'691'0,"0"0"-53"16,0 0-71-16,-7-8-83 0,7 8-85 0,0 0-29 15,0 0-21-15,-3-12-83 0,3 12-4 16,0 0-89-16,0 0-14 0,0 0-62 0,0 0 3 16,-2-11-56-16,2 11 28 0,0 0-40 0,0 0 39 15,0 0 18-15,-1 16-2 0,1-16 3 0,1 15-13 16,-1-15-10-16,0 22 0 0,0-8-10 0,2 0-5 15,-1 4-10-15,-1-1-7 0,1 0-6 0,2 0-6 16,-1-1-3-16,0 2-4 0,0-3-20 0,2 1 17 16,-1-2-14-16,0 0 17 0,0-2-23 0,1-1-19 15,-1-2-47-15,-3-9-6 0,4 16-41 0,-4-16-62 16,6 11-87-16,-6-11-108 0,0 0-118 16,5 8-167-16,-5-8-408 0,0 0-686 0</inkml:trace>
  <inkml:trace contextRef="#ctx0" brushRef="#br0" timeOffset="9881.41">23888 16226 21 0,'-9'-11'687'0,"9"11"-135"0,-1-14-83 15,1 14-30-15,0-15-93 0,1 3-45 0,1 3-53 16,2-2-28-16,0 0-39 0,-2 2-36 0,1-2-17 16,1 1-14-16,-4 10-11 0,5-15-19 0,-1 5 0 15,-4 10-31-15,2-8-12 0,-2 8-12 0,0 0-4 16,0 0-3-16,0 0-3 0,14 1-1 0,-14-1-1 15,7 7-4-15,-7-7-7 0,10 14 5 0,-2-8-2 16,-2 3-5-16,1-1-2 0,0 2 5 0,0-1-2 16,0 3-5-16,-3 0 6 0,-1-1 0 0,-2 3-1 15,-1-1-1-15,-1 2 1 0,-3 1-3 16,-1 1 4-16,-4 1-6 0,0 0-2 0,0 0 4 16,-1-2 5-16,1 0-5 0,1-2 2 15,2 0 25-15,-2-2 9 0,3 0-4 0,1-3 26 16,1 1 6-16,3-10 8 0,0 14-11 0,0-14 14 15,7 11-20-15,2-6 21 0,-9-5-34 0,18 7 11 16,-6-3-29-16,0-2 8 0,0-1-17 0,0 2 11 16,0-2-23-16,-1 0 16 0,2 1-23 0,-13-2 15 15,22 5-38-15,-22-5-28 0,16 4-63 0,-16-4-74 16,13 6-73-16,-13-6-91 0,9 7-113 0,-9-7-160 16,0 0-365-16,8 8-587 0</inkml:trace>
  <inkml:trace contextRef="#ctx0" brushRef="#br0" timeOffset="12498.63">25227 14449 366 0,'-13'-3'350'16,"13"3"6"-16,0 0-66 0,-11 2-20 0,11-2-46 15,-9 5-14-15,9-5-23 0,-8 9-25 0,8-9-24 16,-5 13-8-16,0-4-37 0,1 0 8 0,2 0-25 16,0 3 35-16,1-2-14 0,1 2-5 15,0-12-23-15,0 23-2 0,0-12-19 0,1 0 15 16,2 1-22-16,-1-1 2 0,6-1-11 15,-4 0 2-15,3 0-16 0,-1 2 6 0,1-3-15 16,1-2 10-16,-2 2-14 0,1-3 11 0,-1 0-12 16,2 1 12-16,-8-7-5 0,9 8 38 0,-9-8 7 15,8 6 2-15,-8-6-17 0,0 0 5 0,0 0 19 16,16-2 9-16,-16 2 10 0,5-5-16 0,-5 5-1 16,4-11 26-16,-4 11-20 0,4-14-9 0,-4 14-13 15,2-18 30-15,0 7-46 0,-2 11 27 0,1-21-46 16,-1 21 34-16,0-20-43 0,-1 8 32 0,-1 2-47 15,0 0 39-15,0 0-44 0,-3 1 37 16,1-1-37-16,2 0 37 0,-3 1-48 0,-1 2 36 16,6 7-104-16,-7-13 8 0,7 13-57 0,-9-11-47 15,9 11-57-15,0 0-45 0,-11-4-108 16,11 4-64-16,0 0-503 0,0 0-553 0</inkml:trace>
  <inkml:trace contextRef="#ctx0" brushRef="#br0" timeOffset="12717.24">25483 14549 145 0,'0'0'640'0,"0"0"-59"0,6 9-68 15,-6-9-50-15,0 0-77 0,0 0-59 0,0 0-53 16,0 0-37-16,0 0-31 0,0 0-81 15,0 0 27-15,0 0-72 0,13 0 30 0,-13 0-71 16,0 0 32-16,0 0-109 0,0 0-30 0,0 0-108 16,0 0-123-16,0 0-128 0,0 0-107 0,0 0-348 15,0 0-442-15</inkml:trace>
  <inkml:trace contextRef="#ctx0" brushRef="#br0" timeOffset="13232.4">25673 14439 282 0,'0'0'659'0,"-9"-9"-64"16,9 9-63-16,-5-8-79 0,5 8-105 0,0 0-66 15,0-11-48-15,0 11-51 0,5-8-33 16,-5 8-32-16,11-3-22 0,-11 3-24 0,0 0-16 16,20 3-13-16,-20-3-10 0,11 11-8 0,-6-6-3 15,0 5-1-15,-1 1-3 0,0 0-2 0,-4 3-4 16,0-2-6-16,2 2 5 0,-2 0-3 0,0 0 1 15,1 0-4-15,0 0 3 0,0 0-6 0,4-2 2 16,-1 0 1-16,3-1 5 0,-1-3-12 16,3 2-26-16,3-6-53 0,-2-1-27 0,4-6-25 15,-3 3 8-15,6-4-18 0,-2-5 14 0,3 0-7 16,-5-3 30-16,1-2 10 0,0-3 31 0,-1 3 6 16,-2-3 65-16,-4 3 21 0,-1-3 43 0,-1 3 7 15,-3 1 30-15,0 0-1 0,-2 1 16 16,0 12-13-16,0-21 7 0,0 21-19 0,-4-13-1 15,4 13-15-15,-5-9-10 0,5 9-9 0,0 0-10 16,-6-6-3-16,6 6 10 0,0 0 12 0,0 0 0 16,2 12 1-16,-2-12-51 0,11 13 72 0,-1-6-39 15,0 4 30-15,3-3-44 0,4 4 24 16,-2 0-44-16,5 0 28 0,-3 0-54 0,0 1 10 16,-1-1-59-16,-1 0 25 0,-5-2 12 0,-1 2-1 15,-2-1 7-15,-3 0 0 0,-4 1 2 0,-3-1 2 16,-3 0 1-16,-3 0 4 0,-3-1 3 0,-5 2-3 15,-1-2 3-15,-3-1 4 0,2 0 1 0,-2-3-3 16,6-1 1-16,-4-2 1 0,6-2-48 0,-1-2-102 16,2-1-81-16,2-2-128 0,3-3-82 15,3 0-114-15,0-1-428 0,4 8-572 0</inkml:trace>
  <inkml:trace contextRef="#ctx0" brushRef="#br0" timeOffset="13367.23">26000 14433 622 0,'-6'-11'599'0,"6"11"-33"0,0 0-97 16,-5-10-103-16,5 10-76 0,7-9-49 0,4 3-57 16,3 0-31-16,3 1-50 0,4-1-99 0,1 3-137 15,2-2-94-15,-1 4-120 0,0-1-122 0,-3 1-299 16,3 2-284-16</inkml:trace>
  <inkml:trace contextRef="#ctx0" brushRef="#br0" timeOffset="13949.1">25343 15368 197 0,'0'0'578'0,"-9"-3"-66"15,9 3-89-15,-14-3-36 0,14 3-71 0,-18-1-35 16,6 2-44-16,-1 0-15 0,-4 2-39 0,1 3-9 16,-5 1-30-16,1 0-21 0,2 2-24 15,0 1-15-15,1 0-18 0,5 0-9 0,1 0-16 16,5-1-4-16,2 1-4 0,4-10-6 0,4 14-6 15,2-6-1-15,3-3-12 0,7 0 6 0,-1-1-1 16,3 0-3-16,2-2 2 0,-1 0-3 0,3-1-13 16,-3-2-10-16,3 1-18 0,-2-2 11 0,-3-1-7 15,-2-2 18-15,-2 1-8 0,-2 0 8 16,-4-2-1-16,-1-2 13 0,-6 8 16 0,1-15 24 16,-1 15 18-16,-10-16 20 0,3 6-1 0,-4 3-15 15,-2-2-19-15,1 1-3 0,-1 0-21 0,1 1 7 16,3 2-11-16,1-2-69 0,8 7-91 15,-9-8-80-15,9 8-100 0,0 0-64 0,5-8-113 16,4 4-454-16,1-1-541 0</inkml:trace>
  <inkml:trace contextRef="#ctx0" brushRef="#br0" timeOffset="14113.76">25522 15373 26 0,'0'0'776'0,"0"0"-121"16,-15 3-56-16,15-3-101 0,0 0-88 15,0 0-67-15,-12-3-60 0,12 3-56 0,0 0-43 16,0 0-37-16,-1-11-31 0,1 11-28 16,0 0-77-16,6-10-93 0,-6 10-112 0,0 0-80 0,4-9-136 15,-4 9-85-15,0 0-418 0,12-7-481 16</inkml:trace>
  <inkml:trace contextRef="#ctx0" brushRef="#br0" timeOffset="14413.69">25745 15212 57 0,'0'0'688'15,"-13"-7"-76"-15,13 7-71 0,-12-5-51 0,12 5-97 16,-9-4-66-16,9 4-62 0,-9-6-54 0,9 6-38 16,0 0-17-16,0 0-1 0,0 0-18 15,0 0-12-15,18 7-23 0,-6-2-67 16,1 0 56-16,-1 0-39 0,5 5 28 0,-2 0-50 15,2-1 39-15,1 4-17 0,-3-1-7 0,-2 1-8 16,1 1-7-16,-5-2-8 0,-3 3-7 0,2-2 0 16,-6 3 11-16,-2-3-2 0,0-1 6 0,-2 4 2 15,-4-4 25-15,0 1-26 0,-1 1 13 0,-1-4-34 16,1-1 25-16,-3 1-23 0,0-3 14 0,1-3-5 16,9-4-10-16,-16 5-13 0,16-5-34 0,-16 0-32 15,16 0-53-15,-12-10-91 0,8 4-76 0,0-5-102 16,4-1-166-16,-2 0-602 0,2-3-774 0</inkml:trace>
  <inkml:trace contextRef="#ctx0" brushRef="#br0" timeOffset="14580.78">25757 15156 673 0,'0'0'671'0,"21"-11"-75"15,-5 4-117-15,6 2-114 0,3 1-73 0,0 1-57 16,4-1-51-16,-2 1-31 0,3 2-85 0,-3 1-120 15,-3 1-142-15,-2 2-56 0,-3 1-90 0,-4 1-49 16,1 2-400-16,-5 2-312 0</inkml:trace>
  <inkml:trace contextRef="#ctx0" brushRef="#br0" timeOffset="15230.02">25223 16147 174 0,'0'0'604'0,"-14"-9"-41"0,14 9-71 0,-17-7-36 15,6 5-91-15,0 0-44 0,-1-1-51 0,2 1-41 16,10 2-42-16,-23-1-32 0,23 1-28 0,-21 4 1 15,11 0-20-15,10-4-25 0,-15 10-10 0,9-3-17 16,6-7-3-16,-7 14-11 0,7-14-9 0,1 14-4 16,5-5-4-16,-1-1-10 0,6-1 4 0,0 1-5 15,5-2-7-15,-1 0 1 0,3-1 6 16,0-3-10-16,1-1 0 0,0 0-6 0,-1-2 2 16,1-1-1-16,-4-1-1 0,1-1 2 0,-3-1 1 15,-4-1-4-15,-2-2 9 0,0 1-6 0,-5-3-1 16,-2 10 7-16,0-16 20 0,-7 7 14 0,-2 0-3 15,0 0-6-15,-4 1-3 0,-1 2-12 0,1 1-3 16,-1-1-2-16,1 1-7 0,3 2-74 0,0 0-102 16,10 3-82-16,0 0-136 0,-16 0-71 0,16 0-98 15,0 0-370-15,0 0-503 0</inkml:trace>
  <inkml:trace contextRef="#ctx0" brushRef="#br0" timeOffset="15429.95">25383 16196 196 0,'0'0'775'16,"0"0"-111"-16,0 0-84 0,0 0-111 15,0 0-76-15,4-9-56 0,-4 9-66 0,4-8-45 0,-4 8-46 16,8-11-37-16,-8 11-25 0,9-8-32 0,-9 8-14 16,7-6-16-16,-7 6-9 0,0 0-12 0,11-10-15 15,-11 10-56-15,0 0-85 0,0 0-101 0,0 0-145 16,0 0-96-16,0 0-149 0,0 0-283 0,0 0-456 15</inkml:trace>
  <inkml:trace contextRef="#ctx0" brushRef="#br0" timeOffset="15952.66">25594 16006 628 0,'0'0'627'0,"-4"-13"-55"0,4 13-85 15,6-14-99-15,0 6-71 0,2-4-27 0,5 2-39 16,4-2-32-16,-2 4-40 0,1 0-40 0,-1 2-8 16,1 2-41-16,-3-1-18 0,-13 5-16 15,21 2-3-15,-21-2-10 0,13 10 20 0,-13-10 12 16,2 15-11-16,-4-2 11 0,-4 2 5 0,-3 1-7 16,-3 2-14-16,1 2-11 0,-3-1-14 0,3-1-10 15,0 0 2-15,1-1-16 0,4-4 11 0,2 0-26 16,3-2 24-16,1-11-22 0,7 16 21 0,-7-16-31 15,17 9 33-15,-5-6-27 0,3-3 7 0,2-3-28 16,3-2-7-16,3-1-13 0,-3 1-12 0,-2-4-12 16,0 1 15-16,0-2 12 0,-5 4 7 0,-1-2 7 15,-1 0 4-15,-5 1 3 0,2 1 5 0,-8 6 3 16,6-12 4-16,-6 12 8 0,0 0 17 16,3-16 25-16,-3 16 11 0,0 0 5 0,-1-13 13 15,1 13 6-15,0 0 6 0,-2-10 4 0,2 10-5 16,0 0-13-16,0 0-10 0,2-11-7 0,-2 11-4 15,0 0-1-15,0 0 15 0,11-4 12 0,-11 4 1 16,0 0-24-16,15 5 13 0,-15-5-14 0,12 8-2 16,-3-3-12-16,-3 1-6 0,2 2-3 0,1 1-2 15,-1 1-3-15,0-1-6 0,1 3-14 16,-1-2-37-16,-1 5 8 0,0-2 0 0,-2-1 0 16,1 3-17-16,-1-1 33 0,-3 1-12 0,2 1 9 15,-4-4-12-15,0 1 22 0,-2 0-3 0,-2-1 19 16,-1 1-17-16,-1-1 12 0,-3-1-60 15,1-3-19-15,0-2-45 0,-3-1-54 0,11-5-90 0,-16 4-99 16,16-4-92-16,-18-4-132 0,18 4-551 16,-14-12-754-16</inkml:trace>
  <inkml:trace contextRef="#ctx0" brushRef="#br0" timeOffset="16097.04">25989 15971 194 0,'0'0'935'0,"0"0"-196"0,5-12-80 15,-5 12-96-15,9-8-68 0,2 4-92 0,-2 0-83 0,4-2-68 16,3 2-54-16,-3 0-99 0,4 0-123 0,-2 0-170 16,-1 1-157-16,1 2-237 0,-15 1-573 0,25-2-777 15</inkml:trace>
  <inkml:trace contextRef="#ctx0" brushRef="#br0" timeOffset="19711.86">28064 12802 387 0,'-6'-12'373'0,"6"12"1"16,-3-12-53-16,3 12-2 0,-1-12-39 0,1 12 19 16,-3-13-32-16,3 13-8 0,-4-12-31 0,4 12-6 15,-2-10-27-15,2 10-23 0,-5-10-21 0,5 10 1 16,-9-10-14-16,9 10-16 0,-13-9-19 15,3 4-21-15,10 5 0 0,-23-2-25 0,6 3-4 16,2 1-4-16,-4 3-4 0,-4 1-9 16,0 4-18-16,-4 1 5 0,2 3-4 0,0 3-5 0,0 0-4 15,0 1-51-15,6 2 58 0,-2 1-46 16,4 0 51-16,1 1-45 0,3 0 43 0,3-3-48 16,1 1 53-16,7-3-5 0,0-2-3 0,2 2-1 15,2-1-4-15,0 0-1 0,6-2-17 0,-3-1 13 16,4 0 11-16,0-1-19 0,0 0 3 0,1 0 1 15,0-2-4-15,1 0 2 0,-1-1 0 0,-1 0-2 16,1-2 0-16,-1-2 2 0,-3 2-7 0,3-1 8 16,-1-2 1-16,-8-4-2 0,14 7 1 0,-14-7 2 15,14 6-1-15,-14-6-3 0,14 2 3 0,-14-2-1 16,15-2 0-16,-15 2-48 0,18-4 49 16,-9 1-37-16,0-2 54 0,0 1-52 15,0 0 52-15,3-1-44 0,-2-2 45 0,-3 2-47 16,1 1 53-16,-1-3-49 0,-7 7 49 0,12-9-41 15,-12 9 63-15,11-10-30 0,-11 10 24 0,6-9-38 16,-6 9 33-16,3-11-37 0,-3 11 29 0,0 0-44 16,-4-15 38-16,4 15-35 0,-7-10 33 0,7 10-40 15,-9-7 40-15,9 7-42 0,-12-9 27 0,12 9-27 16,-11-6 36-16,11 6-33 0,-16-4 40 0,16 4-36 16,-13-6 34-16,13 6-42 0,-13-3 40 0,13 3-38 15,-14-3 38-15,14 3-39 0,-13-1 40 0,13 1-39 16,-12-3 23-16,12 3-19 0,0 0 39 0,-13-2-34 15,13 2 22-15,0 0-29 0,0 0 37 16,-14-3-41-16,14 3 41 0,0 0-38 0,0 0 38 16,0 0-36-16,0 0 35 0,0 0-38 15,0 0 34-15,0 0-31 0,8-5 34 0,-8 5-31 16,0 0 34-16,15-5-40 0,-15 5 41 0,12-1-47 16,-12 1 45-16,12-5-38 0,-12 5 40 0,12-1-38 15,-12 1 36-15,0 0-29 0,16-4 41 0,-16 4-25 16,0 0 30-16,13-3-19 0,-13 3 23 15,0 0-33-15,11-2 23 0,-11 2-32 0,0 0 25 0,0 0-34 16,0 0 29-16,12 1-26 0,-12-1 65 16,0 0-12-16,6 11 13 0,-6-11-22 0,2 13 12 15,-2-13-22-15,2 18 16 0,-1-7-25 0,1 1 15 16,0 0-21-16,-1 1 15 0,1 3-22 0,0 0 17 16,2 1-15-16,-1 0 16 0,-1-1-23 0,2 1 28 15,0-1-20-15,0 0 1 0,0-2 2 0,1-2-8 16,-3 1-27-16,1-3-26 0,-2-1-22 0,3 1-30 15,-4-10-30-15,5 13-74 0,-5-13-112 16,0 0-75-16,4 9-116 0,-4-9-65 0,0 0-488 16,0 0-678-16</inkml:trace>
  <inkml:trace contextRef="#ctx0" brushRef="#br0" timeOffset="20816.63">28110 13008 478 0,'0'0'595'16,"2"-13"-86"-16,-2 13-26 0,6-12-83 15,-6 12-58-15,9-13-53 0,-9 13-45 0,12-6-42 16,-12 6-25-16,16-3-33 0,-16 3-35 0,18 5-16 16,-8 1-59-16,1 3 50 0,1 1 17 0,-3 2-21 15,-2 1-16-15,1 2-9 0,-2 1-8 0,0-1 13 16,-3 2-1-16,0 0 0 0,0 1-17 0,-3-2-16 15,0 0 2-15,0-1 1 0,0-1-10 16,0-2-2-16,0 0 0 0,-2-1-8 0,2-11 4 16,0 17 1-16,0-17-8 0,0 0-32 0,0 13-20 15,0-13 2-15,0 0 2 0,0 0 6 0,12-8 0 16,-12 8 2-16,9-17 10 0,-3 5-1 0,-1-2-7 16,4-3-8-16,-3 3 7 0,1-4-12 0,2 1 1 15,0 1-12-15,-2 0-19 0,0 3-5 16,1 0 0-16,-1 1-11 0,-2 0-3 15,3 4 19-15,-3-1-7 0,4-1 13 0,-2 4-1 16,0-2 30-16,1 2-9 0,-2-1 21 0,-6 7 8 16,14-10 44-16,-14 10 2 0,10-8 34 0,-10 8-1 0,9-8 9 15,-9 8 6-15,9-7-6 0,-9 7-9 16,0 0-16-16,9-6-6 0,-9 6-7 0,0 0 1 16,0 0-4-16,0 0-3 0,4 11 3 0,-4-11 0 15,-2 13 1-15,2-13-1 0,-2 18-1 0,1-6-5 16,0-2 4-16,-2 3-7 0,2-1-10 0,-2-2 0 15,3-10 1-15,0 24-3 0,3-13 2 0,-2-2-2 16,2 2-2-16,-1-2 2 0,-2-9-30 16,8 15-33-16,-8-15-23 0,10 11-56 0,-10-11-6 15,11 4-9-15,-11-4 42 0,0 0 5 0,15-2 35 16,-15 2 1-16,6-11 43 0,-6 11 31 0,0-14 58 16,0 14 17-16,-4-17 32 0,2 7 13 15,2 10 10-15,-7-15 1 0,7 15-63 0,-8-11 34 16,8 11-76-16,-6-8 38 0,6 8-11 0,0 0 4 15,0 0-8-15,0 0-16 0,0 0 6 0,6 11-7 16,-6-11-4-16,17 12-6 0,-5-6-6 0,1 1-1 16,1 0-7-16,0-1 2 0,1-1 5 0,0-2-2 15,-1-2-10-15,-1 2-61 0,0-7-52 0,0 2-51 16,-3-3-23-16,3-2-55 0,-7-2 16 0,3 0 2 16,-5-3 38-16,0-1 39 0,-4-3 47 15,0-2 24-15,-4-1 89 0,0-3 24 0,-2 0 50 16,-2 0 21-16,-1 0 27 0,1 1 10 15,1 2 10-15,-2 2 7 0,1 2 12 0,2 2-22 16,1 1-23-16,1 3-29 0,0 0-26 0,4 9-15 16,-4-10-11-16,4 10 5 0,0 0 2 0,0 0-11 15,6 16 9-15,0-4-4 0,1 6 49 0,3 2-15 16,-1 5 12-16,2 5-8 0,1 5-12 0,-1 3-16 16,-1 0-4-16,4 3-34 0,-5-1-21 0,-1-1-35 15,-2-4-44-15,-1-1-28 0,-2-2-20 0,-2-3-27 16,0-3-29-16,-1 0-9 0,-1-3-16 15,-3-2 7-15,-1-3 1 0,-1-3 35 0,-2-2 4 16,-1-1 40-16,0-2 7 0,0-4 34 0,0-4 6 16,-2 1 20-16,11-3-6 0,-17-5 24 15,9-1-6-15,-1-5 17 0,2-1-11 0,4-3 22 16,-1-2-9-16,2-1 22 0,2-1 6 0,1 0 28 16,2-5-9-16,0 2 21 0,3-1-7 0,0 0-3 15,4-4 9-15,-3 2-4 0,3-1 3 0,1 0 0 16,-2 5 7-16,-1 1-4 0,3 1 2 0,-3 0 7 15,-2 5 8-15,1 2-23 0,0-1-5 0,-1 1-13 16,-3 3-9-16,3 1-8 0,-6 8-4 0,9-9-2 16,-9 9 0-16,0 0-47 0,14 2 53 0,-14-2-45 15,7 11 51-15,-3-3-3 0,-3 4-3 0,-1-12-3 16,0 21 1-16,-1-9-3 0,-3-1-15 0,-1 2-43 16,0-1-31-16,-1 0-37 15,-2 0-19-15,2-1-35 0,-1-3 1 0,-1 0-23 16,1-2 13-16,7-6-26 0,-12 10 31 0,12-10-35 15,-9 4 13-15,9-4-28 0,0 0 3 0,-8-10-31 16,8 10-39-16,0-18-243 0,1 5-40 0</inkml:trace>
  <inkml:trace contextRef="#ctx0" brushRef="#br0" timeOffset="21145.49">28754 12802 294 0,'5'-17'576'0,"-1"3"13"16,0 1-39-16,-2 2-68 0,2 0-97 0,-4 11-75 15,4-15-66-15,-4 15-20 0,7-9-17 0,-7 9 28 16,0 0-22-16,15 2-17 0,-9 3-25 15,3 1-10-15,-1 3-24 0,1 4 5 16,0-2-47-16,0 3 4 0,2 1-39 0,-1 1 7 16,0 2-28-16,1 0 13 0,-2-1-80 0,3-1-1 15,-3 2-67-15,0-2-7 0,0-3-99 0,-2 0 3 16,-1-4-48-16,-1 2 13 0,-5-11-12 0,9 13 7 16,-9-13-18-16,0 0 65 0,10 5 16 0,-10-5 37 15,0 0 62-15,0 0 101 0,4-10 58 0,-4 10 63 16,0 0 24-16,-4-8 25 0,4 8-4 0,0 0-4 15,0 0-64-15,-7-5 65 0,7 5-44 16,0 0 52-16,0 0-27 0,-3 13 23 0,3-13-2 16,10 15 0-16,-2-6-33 0,2 1-23 0,4-1-27 15,2 0-22-15,3 1-14 0,0-2-38 0,2-1-107 16,-2 0-65-16,0-4-98 0,-4 3-152 0,2-4-176 16,-4 0-258-16,-13-2-368 0,17-2-801 15</inkml:trace>
  <inkml:trace contextRef="#ctx0" brushRef="#br0" timeOffset="22480.8">28882 12676 318 0,'0'0'297'0,"0"0"-55"16,-14-4-17-16,14 4-8 0,0 0-46 0,-10-4 15 15,10 4-53-15,0 0 19 0,-11-9-48 0,11 9 22 16,-7-6 6-16,7 6 22 0,-7-7-16 15,7 7-20-15,-6-7 19 0,6 7-3 0,-7-8-8 16,7 8 39-16,-5-9-10 0,5 9 1 0,0 0-8 16,-7-10-16-16,7 10-8 0,0 0-9 0,-5-7-32 15,5 7-19-15,0 0-10 0,0 0-25 0,0 0 0 16,-6-8-21-16,6 8 14 0,0 0-19 0,0 0 55 16,2 12 12-16,-2-12 23 0,2 19 17 0,1-7 2 15,0 4-14-15,-2 0-3 0,4 6-22 0,-1-1 23 16,-1 4-29-16,1-1 16 0,0 1-16 0,-1 1 2 15,1 0-18-15,-2 5 13 0,1-3-24 16,0 0 12-16,-1 0-23 0,-1-1 8 0,0-2-4 16,-1-2-6-16,0-1-5 0,0-3-5 0,0-1-6 15,-1-1-10-15,1-4-2 0,0 0-4 0,0-13 5 16,0 22 0-16,0-22 6 0,-1 16-1 0,1-16-5 16,1 10-1-16,-1-10 2 0,0 0-1 15,0 0-2-15,0 0 2 0,0 0-14 0,0 0 15 16,0 0-10-16,0 0 9 0,10-4-9 0,-10 4 13 15,0 0-12-15,8-13 3 0,-8 13 0 0,6-11 15 16,1 3-17-16,-2 2 12 0,0-4-12 0,4 2 14 16,0-2-12-16,0 2 15 0,0 0 4 0,1-1 25 15,1 1-2-15,-3 1 15 0,4 1-8 0,-4 1-2 16,2 0-5-16,-1 0 7 0,2 2-2 0,-11 3-7 16,17-3-2-16,-17 3 3 0,17 0-11 0,-17 0 0 15,17 5 11-15,-17-5-1 0,16 10 10 16,-9-4-15-16,-2 1 6 0,0 0-13 15,0 1 6-15,-2 2-16 0,-3-10 4 0,4 18-40 16,-4-18-38-16,1 18-61 0,-1-18-66 0,1 17-68 16,-1-17-129-16,-1 14-119 0,1-14-125 0,-1 14-145 15,1-14-378-15,0 0-765 0</inkml:trace>
  <inkml:trace contextRef="#ctx0" brushRef="#br0" timeOffset="23161.65">27905 13347 473 0,'0'0'461'16,"-15"-3"-75"-16,15 3-17 0,-17-4-43 0,17 4-2 15,-14-4-41-15,14 4-12 0,-14-3-28 0,14 3-15 16,-11-3-22-16,11 3-24 0,0 0-27 0,-12-5-20 16,12 5-20-16,0 0-5 0,0 0-7 0,10-6-18 15,2 3-4-15,7 1-6 0,6-3-9 0,13 2-5 16,11-3-5-16,7 0-4 0,15 1-4 0,7-5 2 15,5 2-8-15,0 1-5 0,4 0 2 16,0 0-5-16,0 0-7 0,-2 3-5 0,-2-1-9 16,-4 1 2-16,-5 2-5 0,-15-2-1 0,-4 2-4 15,-13 1 1-15,-5-1-1 0,-7 1-5 0,-8 1 0 16,-5 0-19-16,-17 0 2 0,17 0-3 16,-17 0-27-16,0 0-27 0,0 0-48 0,-13 1-66 15,1 1-80-15,-3-1-122 0,-3-1-86 0,-1 0-121 16,-2 0-341-16,-2 0-513 0</inkml:trace>
  <inkml:trace contextRef="#ctx0" brushRef="#br0" timeOffset="24293.72">22833 13619 58 0,'0'0'331'0,"-12"-1"-80"16,12 1 1-16,0 0-44 0,0 0 38 0,0 0-27 15,0 0-2-15,0 0-2 0,0 0-6 0,0 0-5 16,16-4-22-16,-4 4-13 0,2-2-15 16,2-1-7-16,5 2-14 0,1-2-21 0,4 1-15 15,4 1 1-15,4-3-16 0,3 2-13 0,5 0-14 16,6-1-10-16,4 1-7 0,2 0-8 0,2-2-5 16,2 0-2-16,2 2-6 0,15-2-3 0,1 2 5 15,3 0 14-15,0-2-8 0,1 0 7 16,3 2-1-16,-1-3-5 0,1 2-2 0,-2-1-7 15,-2-2-3-15,-1 4-3 0,0-4 0 0,-1 1 1 16,-3-1-6-16,0 0-2 0,-4 0-6 0,-10-1 9 16,-4 3-11-16,1-1 6 0,-6 0-1 0,-3-1 22 15,-10 1 22-15,-3 1 1 0,-8 2-1 0,-1-2 9 16,-4 1 5-16,-5 2-5 0,0-2-3 16,-3 1-11-16,-1 1-13 0,-13 1-22 0,19-2-43 15,-19 2-50-15,0 0-58 0,15 0-114 0,-15 0-88 16,0 0-131-16,0 0-538 0,0 0-624 0</inkml:trace>
  <inkml:trace contextRef="#ctx0" brushRef="#br0" timeOffset="26011.67">28020 13809 324 0,'0'0'410'0,"-4"-12"-86"0,4 12-26 0,-3-13-31 16,3 13-16-16,-5-14-34 0,5 14-17 0,-5-17-26 16,5 17 4-16,-6-12-42 0,6 12-14 0,-6-15-35 15,6 15 16-15,-1-12-9 0,1 12 2 0,-4-12-26 16,4 12 1-16,-4-11-29 0,4 11 5 0,0 0-24 15,-5-9 4-15,5 9-15 0,0 0 35 0,0 0-12 16,0 0 5-16,-9 5-8 0,9-5 16 16,-5 15 5-16,2-6-16 0,1 6 6 15,-1 0-14-15,-1 2 5 0,1 2-10 0,1 6 1 16,1 0-9-16,-1 3 5 0,2 6-8 0,-2-1 3 16,2 3-7-16,2 0 6 0,-2 3-11 0,2 5 6 15,-1 0-2-15,3 1 33 0,-3 0-5 0,1 1-1 16,0-1-4-16,1 0 6 0,-2-1 13 0,0 2-15 15,-2-6 2-15,1-1-18 0,0 1 2 0,-1-3-5 16,1 3-2-16,0-5-6 0,0 1 4 0,0 0-6 16,1-2 1-16,2 0-2 0,-1-1 4 15,0-2-9-15,3 3 7 0,-1-3 1 0,1 1-7 0,0-2 1 16,0 1 0-16,-2-3 4 0,1-1-1 0,0-3-3 16,-1 4 3-16,1-4 34 0,-1 1-17 15,-1 1 2-15,-1-1-10 0,-1 1 6 16,0-1-10-16,-1-1 1 0,1 1-5 0,-2 0 6 15,-1-1-18-15,3 0 19 0,0-2-20 0,-2 1 18 16,2-2-17-16,0 1 16 0,2 0-14 0,-2 1 14 16,3 2 16-16,0-4 3 0,1 2-15 0,-2-2 4 15,2 2-3-15,0-2-1 0,1 1-5 0,-1 0 11 16,1 0-18-16,0-1 14 0,-1 1-11 0,0-2 6 16,-1 1 19-16,-1 3 12 0,2-2-2 0,-1-2-8 15,-1 4-3-15,0-5-26 0,1 1 22 0,-2-1-21 16,1 1 24-16,-1 0-27 0,0-2 16 0,1 0-19 15,-2-1 8-15,2 2-9 0,-2-1 15 0,2-1-15 16,0-2 13-16,-1 2-18 16,0-5 23-16,-1 1-23 0,2-1 19 0,-2-12-14 15,0 21 16-15,0-21-59 0,0 18 8 0,0-18-40 16,0 12-84-16,0-12-88 0,0 0-98 0,0 0-129 16,0 0-198-16,0 0-314 0,0 0-585 0</inkml:trace>
  <inkml:trace contextRef="#ctx0" brushRef="#br0" timeOffset="26945.19">27587 16061 287 0,'0'0'401'16,"0"0"-76"-16,0 0-69 0,0 0-5 15,0 0-36-15,0 0-23 0,0 0-17 0,0 0-6 16,0 0-18-16,9-9-2 0,-9 9-8 0,12-3-25 15,-12 3 14-15,19-5-18 0,-6 4 13 16,5-2-38-16,2 0 1 0,5 0-25 0,2-1-2 0,8 1-18 16,2-1 7-16,3-1-20 0,8 2 11 15,3-1-20-15,3 1 4 0,1-1-1 0,1 0 3 16,-1 2 1-16,4-1-1 0,-1 1 4 0,3 0-1 16,-3-1-5-16,0 2-12 0,1-1 12 0,-2 1-15 15,1-2 9-15,2 2-2 0,-4-2-4 0,6 1-2 16,-2 0 0-16,0 0-3 0,2 0-3 0,-2 0-2 15,3 1 7-15,-2 0 7 0,2-1 8 16,-2 0 1-16,-1 0-1 0,0 1 1 16,-1-1-6-16,0 2 2 0,0-1 2 0,-2 1 9 15,1-1-9-15,-3-1 1 0,1 1-14 0,0-1 8 16,0 2-3-16,0-1 0 0,1 0-2 0,-3 0 12 16,0-1 1-16,-1 2-3 0,0-1-3 0,-1 2-8 15,-1-1 0-15,-3 0-2 0,-4 2-4 0,-2-2-1 16,1 0-3-16,0 0-6 0,-1 0-1 0,0 0-7 15,-2 0-18-15,1-2 25 0,-1 2-17 0,0-2 25 16,0 0-23-16,2-1 18 0,-3 0-20 0,7 0 29 16,0-1-24-16,0-1 31 0,-6 1-26 0,-4 1 29 15,1 0-31-15,-3-3 28 0,1 5-28 0,-1-4 31 16,-3 3-33-16,-1 0 31 0,-1-1-31 16,-1 3 31-16,0-3-32 0,-2 0 32 0,0 3-29 0,0-3 28 15,-4 2-34-15,1-2 33 0,-2 2-29 16,1-1 32-16,-3 1-32 0,4-2 4 0,0 3 42 15,-2-2-19-15,3-1 35 0,-1 1-37 0,1-1 29 16,-2 2-36-16,2-1 38 0,2 0-47 0,-4 0 23 16,1 0-38-16,2-1 18 0,1 0 21 0,-2 1-31 15,2-1 29-15,-3 0-31 0,1-1 27 0,0-1-25 16,-1 3 3-16,-4-1-2 0,2 0 6 0,-1-1 3 16,-2 1 1-16,1-2-6 0,-3 2 7 0,0-1 1 15,-2 2 3-15,-1-1-3 0,-1 0 1 0,-12 3-1 16,19-5-1-16,-19 5-7 0,13-4-35 0,-13 4-34 15,0 0-39-15,0 0-71 0,0 0-83 16,0 0-84-16,0 0-186 0,-11-6-389 0,0 5-504 16</inkml:trace>
  <inkml:trace contextRef="#ctx0" brushRef="#br0" timeOffset="28611.17">32069 15990 85 0,'0'0'586'0,"-8"-5"-104"0,8 5-52 0,0 0-61 0,-9-6-62 16,9 6-66-16,0 0-42 0,0 0-31 0,-5-10-21 16,5 10-26-16,0 0-26 0,0 0-17 0,0 0-5 15,0 0-12-15,8-4-13 0,-8 4-8 0,10 3 0 16,-10-3-2-16,13 11-1 0,-5-4 7 15,-1 2-12-15,2 1-1 0,2 3 23 0,-2-2-9 16,1 2-5-16,-1-1-10 0,2 2-6 0,1 2 0 16,0 0 3-16,0 0 0 0,1-1 2 0,0 1 11 15,-1 0 1-15,4 0-5 0,-2-2 9 0,2-1 14 16,0 1-23-16,-1-3 6 0,0 1-10 0,2-1-13 16,-3-3 5-16,1 1-3 0,-2-3-8 0,2 2 1 15,-2-2-2-15,1 0-4 0,-5-1-6 0,2-1 9 16,-11-4-4-16,16 7-9 0,-16-7 6 0,13 7-3 15,-13-7-1-15,11 4 0 0,-11-4 0 16,0 0-23-16,8 6-29 0,-8-6-39 0,0 0-52 16,0 0-43-16,0 0-101 0,0 0-67 0,0 0-172 15,0 0-371-15,0 0-460 0</inkml:trace>
  <inkml:trace contextRef="#ctx0" brushRef="#br0" timeOffset="28993.92">32415 15937 387 0,'0'0'431'0,"0"0"-84"16,0 0-9-16,-7-8-36 0,7 8-51 0,0 0-21 15,0 0-40-15,0 0 18 0,0 0-17 0,0 0-23 16,-12 2-1-16,12-2-23 0,-6 9-15 16,6-9-4-16,-11 12-19 0,3-5-6 0,-1 2 12 15,-1 0-33-15,-2 2 17 0,-1 3-22 0,-2-1 34 16,1 1-44-16,-4-1 11 0,0 3-37 0,-2 0 23 16,-2 4-29-16,-1-1 9 0,1 1-5 0,-5 1-9 15,2 2-1-15,-1-1-8 0,3-1 0 0,3-1-5 16,-2-1 1-16,2 1-5 0,0-1-2 0,4-4 1 15,3 1-1-15,-2-2-4 0,3-1 4 16,3-1-20-16,0-3 29 0,2 1-8 0,0-1-2 16,2-3 3-16,5-6 3 0,-9 11-2 0,9-11 4 15,0 0-5-15,0 0-61 0,0 0-88 0,0 0-126 16,0 0-142-16,0 0-167 0,0 0-491 0,-2-9-684 16</inkml:trace>
  <inkml:trace contextRef="#ctx0" brushRef="#br0" timeOffset="31976.65">32044 16042 197 0,'-7'-6'186'0,"7"6"5"0,0 0-66 16,0 0 29-16,0 0-54 0,0 0 25 16,3-13-53-16,-3 13 21 0,0 0-55 0,4-8 28 0,-4 8-49 15,0 0 32-15,5-10-46 0,-5 10 33 16,0 0-38-16,0 0 50 0,2-12-28 0,-2 12 38 16,0 0-43-16,0 0 38 0,-7-6-32 0,7 6 61 15,0 0-37-15,-9-6 5 0,9 6-8 0,0 0-5 16,0 0-7-16,-9-4-3 0,9 4-2 0,0 0-5 15,0 0 2-15,0 0-1 0,0 0-1 0,-9-4 2 16,9 4 11-16,0 0 7 0,0 0 5 0,-10-4 6 16,10 4 7-16,0 0 4 0,0 0 1 0,0 0 3 15,-13-2 1-15,13 2 1 0,0 0 6 0,0 0 8 16,0 0-2-16,0 0-1 0,0 0 1 0,-12-2-7 16,12 2-6-16,0 0-13 0,0 0-8 0,0 0-10 15,0 0-5-15,0 0-12 0,0 0 2 16,0 0-2-16,0 0 0 0,0 0 6 15,0 0 7-15,7-9 3 0,-7 9 0 0,0 0 4 16,0 0-1-16,0 0-1 0,0 0-1 0,0 0-2 16,0 0 1-16,0 0 4 0,0 0 4 15,0 0 2-15,0 0-3 0,0 0 1 0,0 0 8 0,0 0-7 16,7-5-3-16,-7 5-4 0,0 0-4 0,0 0 2 16,0 0-2-16,0 0-6 0,8-4 27 0,-8 4-43 15,0 0 23-15,0 0-29 0,0 0 24 0,0 0-31 16,0 0 18-16,13-3-24 0,-13 3 31 15,0 0-32-15,0 0 28 0,13 3-34 0,-13-3 33 0,7 4-33 16,-7-4 27-16,0 0-26 0,14 5 29 16,-14-5-30-16,12 7 8 0,-12-7-9 0,14 8 36 15,-7-2-22-15,-7-6 40 0,13 9-30 0,-13-9 28 16,14 9-33-16,-14-9 24 0,13 10-30 0,-13-10 28 16,12 10-30-16,-12-10 28 0,12 9-32 0,-12-9 26 15,11 12-26-15,-11-12 28 0,12 8-21 0,-12-8 15 16,12 12-30-16,-12-12 37 0,13 10-32 0,-13-10 35 15,14 8-33-15,-7-2 26 0,-7-6-28 16,13 7 0-16,-13-7 5 0,12 9-1 0,-12-9 2 16,10 8 4-16,-10-8-2 0,13 5 0 15,-13-5-10-15,9 9 8 0,-9-9-4 0,9 9 14 16,-9-9-1-16,7 8-5 0,-7-8-1 0,9 7 6 16,-9-7 0-16,8 9-3 0,-8-9 4 0,6 9-2 15,-6-9 0-15,7 8 0 0,-7-8-3 0,9 11 2 16,-9-11-1-16,7 8 4 0,-7-8-8 0,9 8 3 15,-9-8 1-15,12 6 3 0,-12-6-2 0,9 7 39 16,-9-7 13-16,10 4-15 0,-10-4-8 0,10 6-2 16,-10-6-11-16,9 7 1 0,-9-7-5 0,9 6 12 15,-9-6-16-15,9 6 3 0,-9-6-2 0,10 6 9 16,-10-6-10-16,12 7-5 0,-12-7-6 0,14 6 14 16,-14-6 25-16,14 7-19 0,-14-7 5 15,15 6 0-15,-15-6-5 0,14 5-3 0,-14-5-1 16,12 6-8-16,-12-6 1 0,11 5-3 0,-11-5 0 15,9 5 12-15,-9-5-13 0,9 6-3 0,-9-6-1 16,8 6 13-16,-8-6-16 0,0 0-4 16,7 8 2-16,-7-8 6 0,0 0 6 0,6 8-8 15,-6-8 3-15,0 0-5 0,5 11 12 0,-5-11-8 16,4 8-3-16,-4-8 8 0,0 0 0 0,3 9-6 16,-3-9 0-16,0 0-6 0,7 10 11 0,-7-10-2 15,0 0 4-15,5 6 1 0,-5-6-1 0,0 0-12 16,0 0 8-16,0 0 0 0,5 9 13 15,-5-9-11-15,0 0-1 0,0 0-21 0,0 0-39 16,0 0-49-16,0 0-56 0,0 0-59 0,0 0-39 0,0 0-65 16,0-13-21-16,0 13-94 0,-5-9-18 15,5 9-413-15,-9-9-422 0</inkml:trace>
  <inkml:trace contextRef="#ctx0" brushRef="#br0" timeOffset="32943.08">32440 15959 234 0,'0'0'238'0,"0"0"15"15,0 0-75-15,0 0 29 0,0 0-66 0,0 0 14 16,0 0-61-16,6-8 13 0,-6 8-28 0,0 0 31 16,0 0-28-16,0 0 19 0,8-4-37 0,-8 4 11 15,0 0-27-15,0 0 14 0,5-10-12 0,-5 10 12 16,0 0-11-16,0 0 9 0,0 0-8 0,4-8 9 16,-4 8-7-16,0 0 15 0,0 0-12 0,0 0 5 15,4-11-16-15,-4 11 3 0,0 0-8 0,4-7 18 16,-4 7-19-16,0 0 12 0,0 0-10 15,0 0 15-15,3-12-13 0,-3 12 3 0,0 0-20 16,0 0 3-16,0 0-5 0,0 0 10 0,0-12-7 16,0 12 11-16,0 0-3 0,0 0 2 0,-5-7-6 15,5 7 0-15,0 0-7 0,0 0 1 0,-10-3 1 16,10 3 0-16,0 0-3 0,-13 3-9 0,13-3 3 16,-10 4-2-16,10-4-2 0,-12 8-3 15,12-8-2-15,-16 8-1 0,8-3 2 0,-1 2-2 16,-2-1 0-16,-1 3-2 0,1-2-1 0,-3 2 9 15,1 3-2-15,-4 0 13 0,3 1-14 16,-1 0 13-16,1 0-6 0,-1 2 11 0,0 0-5 0,0-2-2 16,2 2-2-16,-1 0-8 0,0-1 1 15,1-1-2-15,1 3-1 0,-1-3-2 0,-1 0-5 16,2 0 6-16,-1 0-3 0,1-1 0 0,1-2 0 16,0 0-1-16,1-1-3 0,1 1 4 0,-1-2-8 15,2 1 11-15,2-2 17 0,-2-1-4 0,1 1-6 16,-1-1-2-16,1 1-5 0,7-7 1 0,-11 11-3 15,11-11 0-15,-10 11 0 0,10-11-1 0,-10 8-1 16,10-8 0-16,-9 8-2 0,9-8 0 0,-7 10 0 16,7-10-7-16,-9 6-1 0,9-6 3 0,-8 8 10 15,8-8 4-15,-8 6 7 0,8-6-1 0,-8 8-1 16,8-8-4-16,-7 5-1 0,7-5 0 16,-7 6 0-16,7-6-21 0,-7 6 12 0,7-6 5 15,0 0 0-15,-9 9-1 0,9-9-7 0,0 0-1 16,-6 6 9-16,6-6-5 0,0 0-3 0,0 0 1 15,-5 7 2-15,5-7 1 0,0 0-3 16,0 0 0-16,0 0-1 0,0 0 0 0,-8 7 0 16,8-7 0-16,0 0 0 0,0 0-4 0,0 0-1 15,-4 9 7-15,4-9 0 0,0 0-1 0,0 0 1 16,-4 9 0-16,4-9-1 0,0 0 1 0,0 0-2 16,0 0 6-16,-5 8-5 0,5-8 5 0,0 0-1 15,0 0 1-15,0 0-1 0,0 0-8 16,0 0 0-16,0 0-16 0,0 0-75 0,0 0-115 15,7-10-96-15,-7 10-117 0,7-12-81 0,-2 4-417 0,2-4-490 16</inkml:trace>
  <inkml:trace contextRef="#ctx0" brushRef="#br0" timeOffset="33792.41">32051 16008 47 0,'0'0'143'0,"0"0"78"16,0 0-59-16,-2-10 27 0,2 10-57 0,0 0 43 15,0 0-53-15,-3-10 25 0,3 10-45 0,0 0-18 16,0 0-16-16,0 0-9 0,3-11-17 0,-3 11 32 15,0 0-39-15,0 0 10 0,0 0 11 16,0 0 15-16,0 0 6 0,2-10 6 0,-2 10 6 16,0 0 2-16,0 0-2 0,0 0-3 0,0 0-5 15,0 0-12-15,0 0-1 0,0 0-13 16,0 0 15-16,0 0 18 0,0 0-1 0,0 0 3 16,0 0-13-16,0 0-15 0,0 0-11 0,12 1-2 15,-12-1 7-15,0 0-6 0,9 5-14 0,-9-5-6 16,0 0-3-16,11 6-3 0,-11-6 7 0,7 6 3 15,-7-6 3-15,9 8-12 0,-9-8 11 0,8 7-6 16,-8-7 3-16,12 10-8 0,-6-5 5 16,2 3-7-16,1-2 5 0,-1 1-16 0,1 0 2 15,-2-1 12-15,2 1-4 0,-1-1-11 0,0 0 3 16,-1 0-3-16,1 1-3 0,-8-7-2 0,11 11 1 16,-11-11 0-16,9 10-2 0,-9-10-2 0,9 6 2 15,-9-6-4-15,7 8 1 0,-7-8-16 0,6 6 14 16,-6-6 6-16,0 0-1 0,8 9 3 0,-8-9-1 15,0 0-3-15,11 7-12 0,-11-7 20 0,0 0-6 16,9 5-2-16,-9-5 1 0,0 0 0 0,0 0-1 16,9 6 1-16,-9-6-2 0,0 0-6 0,0 0 5 15,0 0-1-15,9 5-4 0,-9-5-18 0,0 0-26 16,0 0-14-16,0 0-23 0,0 0-12 16,0 0-7-16,0 0-22 0,0 0 9 15,0 0-18-15,0 0-6 0,0 0-65 0,0 0-44 16,0 0-111-16,0 0-387 0,0 0-258 0</inkml:trace>
  <inkml:trace contextRef="#ctx0" brushRef="#br0" timeOffset="38129.85">28927 15933 212 0,'0'0'468'0,"0"0"-76"0,0 0-57 0,0 0-36 15,0 0-45-15,0 0-20 0,0-13-14 0,0 13-29 16,0 0-22-16,0 0-17 0,0 0-24 0,0 0-12 16,-2-12-25-16,2 12-17 0,0 0-14 0,0 0-11 15,0 0 9-15,0 0 40 0,0 0-11 0,8 6-14 16,-8-6-3-16,8 8-12 0,-8-8-13 0,6 9-4 15,-6-9-3-15,5 16-13 0,0-8 3 0,-5-8-5 16,5 16 5-16,-5-16-2 0,4 19 9 16,-4-19-4-16,0 18-7 0,0-18-1 0,0 16-30 0,0-16 20 15,-2 16-1-15,2-16-48 0,-3 15-72 16,3-15-77-16,-4 11-75 0,4-11-76 0,-2 11-122 16,2-11-450-16,0 0-473 0</inkml:trace>
  <inkml:trace contextRef="#ctx0" brushRef="#br0" timeOffset="38657.33">28966 16304 193 0,'0'0'438'0,"0"0"-98"16,0 0-20-16,0-12-72 0,0 12-22 0,0 0-31 15,-10 4-16-15,10-4-22 0,-9 6-19 16,9-6-5-16,-10 8 10 0,3 0-1 0,1-2-11 16,1 3-11-16,-2 1-9 0,1-2-3 0,0 5-19 15,1-1-14-15,2-1-21 0,-2 2-2 0,5-2-16 16,0 1 2-16,0 0-13 0,4 0 7 0,0 0-16 16,1-1 0-16,2 0-13 0,0 1 12 0,3-3-9 15,1 1 5-15,1-2-6 0,0-1 5 0,1-1-9 16,-1 0 7-16,1-2-8 0,-2-1 9 0,0-1-7 15,-11-2 27-15,20 1 9 0,-10-3 18 0,-10 2-24 16,17-8 21-16,-17 8-7 0,11-12 11 0,-11 12-19 16,7-16 28-16,-7 16-25 0,0-24 32 15,-3 13-13-15,-1-4-8 0,-2 2-9 0,-1 0-20 16,-2 1 6-16,1 0-6 0,-1 1-7 0,-2 0-9 16,0 3-40-16,-1 2-47 0,1 1-75 0,1 2-78 15,10 3-94-15,-19-2-93 0,19 2-146 0,-14 3-313 16,14-3-434-16</inkml:trace>
  <inkml:trace contextRef="#ctx0" brushRef="#br0" timeOffset="39273.56">30169 15915 234 0,'0'0'337'0,"-7"-9"-63"16,7 9 25-16,-6-8-19 0,6 8 2 0,-9-9-7 0,9 9-5 15,-9-10-31-15,9 10-17 0,-11-8 0 16,11 8-19-16,-9-9 3 0,9 9-33 0,-8-7-10 16,8 7-44-16,-8-6-2 0,8 6-26 0,0 0-52 15,-7-7 15-15,7 7-28 0,0 0 19 0,0 0 17 16,0 0-8-16,1 12 4 0,-1-12 4 0,5 14-11 15,-1-5 2-15,0 1 21 0,-2 2 2 16,2 1-25-16,0 4 15 0,0-3-8 0,0 1 12 16,0 0-34-16,-1 2 6 0,2-2-22 0,-2 1-4 15,-1 0-1-15,2-1-5 0,-2-2 1 0,0-1-3 16,-2-1-39-16,1 1-41 0,-1-12-54 0,3 18-87 16,-3-18-89-16,0 17-92 0,0-17-135 15,0 12-530-15,0-12-677 0</inkml:trace>
  <inkml:trace contextRef="#ctx0" brushRef="#br0" timeOffset="39609.76">30159 16348 442 0,'0'0'507'15,"0"0"-42"-15,0 0-57 0,-11-2-29 0,11 2-55 16,0 0-63-16,0 0-30 0,0 0-31 0,0 0-11 16,0 0-42-16,0 0-10 0,0 0-29 0,-4 9 0 15,4-9-40-15,4 9 6 0,-4-9-34 0,5 11 11 16,-5-11-28-16,6 15 8 0,-6-15-34 0,5 18 31 15,-5-18-25-15,5 18 24 0,-5-18-24 0,2 20 20 16,-2-20-25-16,2 16 19 0,-2-16-27 0,1 17-28 16,-1-17-86-16,-1 13-85 0,1-13-82 0,0 12-120 15,0-12-157-15,0 0-265 0,3 10-371 16</inkml:trace>
  <inkml:trace contextRef="#ctx0" brushRef="#br0" timeOffset="40174.35">31214 15873 145 0,'0'0'424'0,"0"0"-75"16,0 0-63-16,3-10-46 0,-3 10 19 0,0 0-11 16,1-9-30-16,-1 9-20 0,0 0-6 0,2-14-11 15,-2 14-12-15,0 0-25 0,0-16-5 0,0 16 5 16,0 0 14-16,-1-12-23 0,1 12-2 0,0 0-35 15,0 0-1-15,-1-10-36 0,1 10 5 0,0 0-31 16,0 0 15-16,0 0-20 0,0 0 51 0,0 0-33 16,6 7 14-16,-6-7-11 0,8 15 13 0,-5-5-17 15,1 2 47-15,-1 0-24 0,4 1-18 16,-5 1-3-16,2 0-3 0,-1 2-3 0,-1 0-22 16,1 1 5-16,-2-2-1 0,0 2-6 0,1-2-36 15,-1 0-28-15,-1-2-76 0,0 1-64 0,0-2-106 16,0 1-105-16,-1-2-114 0,1 0-96 0,0-11-282 15,0 16-449-15</inkml:trace>
  <inkml:trace contextRef="#ctx0" brushRef="#br0" timeOffset="40893.56">31226 16256 2 0,'0'0'471'15,"0"0"-126"-15,0 0-26 0,0 0-31 0,0 0-24 16,0 0-5-16,0 0 3 0,0 0-14 0,-3-9-11 16,3 9-18-16,0 0-26 0,0 0-33 0,0 0-17 15,4-13-35-15,-4 13 3 0,0 0-23 0,0 0 9 16,5-9-31-16,-5 9 2 0,0 0-27 0,5-7 7 15,-5 7-21-15,0 0 8 0,0 0-26 0,8-7 15 16,-8 7-21-16,0 0 15 0,0 0-17 0,11 1 9 16,-11-1-16-16,7 6 22 0,-7-6-12 15,6 6 17-15,-6-6-24 0,5 10 25 0,-5-10-22 16,8 13 19-16,-8-13-20 0,5 12 3 0,-5-12 22 16,4 16-18-16,-4-16 7 0,1 15 11 0,-1-15 28 15,-2 18-27-15,2-18 23 0,-6 16-39 0,1-6 24 16,-1-1-26-16,1-1 38 0,-4 2-46 0,2-3 25 15,0 2-34-15,-1-2 34 0,2 2-32 16,-2-2 21-16,2-1-21 0,-2 1 26 0,3 1-28 16,5-8 25-16,-9 12-27 0,9-12 34 0,-6 9-29 15,6-9 60-15,0 0-28 0,0 0 20 0,2 14-19 16,-2-14 19-16,0 0-8 0,12 5 45 0,-12-5-23 16,14 2 7-16,-14-2-28 0,15 2 10 15,-15-2-26-15,17 2-4 0,-17-2-13 0,16 1 22 16,-16-1-30-16,17 0 25 0,-17 0-23 0,14 0 20 15,-14 0-23-15,15 0 19 0,-15 0-21 0,12 2 7 16,-12-2-7-16,0 0 15 0,18 1-17 0,-18-1 16 16,0 0-19-16,12 2 16 0,-12-2-33 0,0 0 3 15,0 0-46-15,13 0-5 0,-13 0-57 0,0 0-25 16,0 0-59-16,0 0-62 0,0 0-63 16,0 0-90-16,0 0-69 0,0 0-427 0,0 0-501 15</inkml:trace>
  <inkml:trace contextRef="#ctx0" brushRef="#br0" timeOffset="43024.16">27359 13659 326 0,'0'0'474'16,"-11"-12"-84"-16,5 5-41 0,1 0-50 0,-4-1-18 0,0 1-45 15,-2-2-15-15,-1 2-23 0,4 0-2 16,-1 1-24-16,-1 0-3 0,4-1-23 0,-1 2-11 16,7 5-34-16,-11-7-18 0,11 7-29 0,-9-9-4 15,9 9-19-15,0 0 2 0,-13 2-13 0,13-2 4 16,-5 8-10-16,5-8 5 0,-4 18-11 0,4-7 6 16,-2 4 15-16,0 4 15 0,0 0 1 15,-2 6 13-15,2 0 19 0,0 2 4 0,-1 5-14 16,-1 2-7-16,0-2 5 0,2 4-3 0,0-3-13 15,-3 1-10-15,2 0-8 0,1-2 2 0,2-3-13 16,0-2-6-16,0 0 0 0,0-2 5 0,0 0-7 16,2 1-1-16,3-4-3 0,-2 1-26 0,-1-3-26 15,0-2 6-15,0-2 3 0,2 0-11 16,-1-1-8-16,-1 1-20 0,0-7-35 0,0 2-46 16,0 0-17-16,-2-11-44 0,2 18-30 0,-2-18-98 15,-2 15-41-15,2-15-88 0,-6 9-311 0,6-9-303 16</inkml:trace>
  <inkml:trace contextRef="#ctx0" brushRef="#br0" timeOffset="43256.48">27028 14164 421 0,'4'-11'482'0,"2"1"-21"0,-1-3-49 0,4 2-17 16,2-1-49-16,2-2-38 0,1 1-50 0,2-1-39 15,0 3-51-15,1 0-29 0,2 1-36 0,0 1-16 16,-3 3-23-16,1 1-10 0,0-1-20 0,-1 1-35 16,-3 1-66-16,0 2-27 0,1 0-52 0,-3 1-16 15,-11 1-12-15,21-3-12 0,-21 3-17 0,15-4-7 16,-15 4-36-16,16-3-109 0,-16 3-311 0,11-8-174 16</inkml:trace>
  <inkml:trace contextRef="#ctx0" brushRef="#br0" timeOffset="43560.11">27413 13621 17 0,'0'0'560'16,"-23"-2"-70"-16,23 2-98 0,-21 2-34 15,21-2-62-15,-21 3-34 0,12 0-52 0,-2 1-4 0,4 1-40 16,0 0-26-16,-1 3-19 0,2 0-9 0,0 1-1 15,0 1-21-15,4-1-16 0,-1 3-5 16,-1 2-24-16,2-1 1 0,0 4-14 0,0 1-1 16,-2 0-13-16,4 5 9 0,-2 1-19 0,0 0 9 15,2 0-16-15,-2 0 15 0,2 1-13 16,0-2 10-16,2 1-18 0,0-3-28 0,0-2-46 16,2 0-1-16,-2-2 4 0,2 0-8 0,-2-1 8 15,3-2 7-15,-3 0 5 0,2 0 12 0,2-5-37 16,-3 0-36-16,4-1-39 0,-7-8-102 0,9 12-37 15,-9-12-40-15,11 5-294 0,-11-5-148 0</inkml:trace>
  <inkml:trace contextRef="#ctx0" brushRef="#br0" timeOffset="43993.83">27371 13909 381 0,'0'0'465'0,"4"-11"-68"15,-4 11-54-15,5-9-47 0,-5 9-15 0,8-10-46 16,-8 10-28-16,12-7-49 0,-12 7-23 0,11-3-34 16,-11 3-9-16,0 0-19 0,19 2 9 0,-19-2-26 15,8 10 7-15,-8-10-17 0,7 13 7 0,-7-13-23 16,2 20 13-16,-2-20-4 0,0 22-6 16,-2-11-8-16,0 1-4 0,-1-2-2 15,3-10-5-15,-4 20-16 0,4-20-6 0,-4 15-5 16,4-15-11-16,-3 12-23 0,3-12-56 0,0 0-33 15,-5 9-22-15,5-9-1 0,0 0 14 0,0 0 28 16,0 0 4-16,3-16 25 0,-3 16 40 0,4-18 29 16,-3 8 11-16,1-3 5 0,0 0 57 0,0 1 28 15,-2-1 46-15,2 1-15 0,0-1 49 0,-1 2 11 16,0 0 10-16,-1 11-9 0,1-18-7 0,-1 18-18 16,0-16-25-16,0 16-28 0,2-12-27 15,-2 12-10-15,0 0-16 0,2-9 2 0,-2 9 17 16,0 0-10-16,0 0-13 0,12 6-1 0,-12-6-7 15,7 10 0-15,-7-10-5 0,11 11 3 0,-7-1-6 16,3-4 3-16,0 2-10 0,-1 2 4 0,3-1-10 16,1 1 8-16,0-2-8 0,-1 1-15 0,3-1-51 15,-3-2-62-15,-3-4-66 0,3 4-124 0,-9-6-88 16,18 0-74-16,-18 0-79 0,19-3-291 0,-11-1-382 16</inkml:trace>
  <inkml:trace contextRef="#ctx0" brushRef="#br0" timeOffset="44241.48">27555 13643 89 0,'7'-7'555'0,"-7"7"-44"0,13-11-70 0,-13 11-31 15,10-9-51-15,-10 9-21 0,11-5-25 0,-11 5-41 16,0 0-32-16,20 3 19 0,-12 1-23 0,1 2-25 15,1 4-19-15,-1 3-5 0,0 4-45 0,-1 2 9 16,2 2-23-16,-4 3-24 0,1 4-19 0,-3-1-24 16,-4 0-24-16,0 0-38 0,0 5-47 0,-4-1-79 15,-3 0-90-15,1-2-98 0,-4 1-82 0,1-4-138 16,-1 1-621-16,0-6-768 0</inkml:trace>
  <inkml:trace contextRef="#ctx0" brushRef="#br0" timeOffset="47090.12">28028 15540 183 0,'0'0'389'0,"0"0"-42"0,0 0-19 0,0 0-43 16,-1-11-22-16,1 11-12 0,0 0-5 0,0 0-23 16,0 0-12-16,-4-11-9 0,4 11-26 0,0 0-26 15,0 0-35-15,0 0 1 0,1-13-27 0,-1 13-3 16,0 0-27-16,5-7-2 0,-5 7-21 16,0 0 2-16,13-8-15 0,-13 8 5 0,10-4-17 0,-10 4 5 15,13-3-4-15,-13 3-13 0,15-4-18 16,-15 4-1-16,13-5-4 0,-13 5 1 0,13-1-2 15,-13 1-4-15,0 0-13 0,13-4-4 0,-13 4-2 16,0 0-6-16,0 0-2 0,0 0 0 0,0 0 8 16,0 0 9-16,-13 2 9 0,13-2 4 0,-14 2 6 15,14-2 3-15,-15 1 3 0,15-1 2 0,-17 3-10 16,17-3-12-16,-15 3 1 0,15-3 1 0,-14 3 4 16,14-3 6-16,-9 1 6 0,9-1 5 0,0 0 14 15,-14 3 19-15,14-3 19 0,0 0 21 0,0 0 17 16,0 0 5-16,0 0 22 0,0 0-6 0,-9-4 1 15,9 4-27-15,0 0-7 0,7-4-21 0,-7 4-6 16,12-5-32-16,-12 5-92 0,13-8-99 16,-13 8-116-16,21-4-170 0,-10 3-439 0,-11 1-474 15</inkml:trace>
  <inkml:trace contextRef="#ctx0" brushRef="#br0" timeOffset="48956.52">28892 15407 79 0,'0'0'276'0,"0"0"-68"0,0 0-4 0,-9-5-2 15,9 5 3-15,0 0-11 0,-9-6-3 0,9 6-3 16,0 0-16-16,-5-6-18 0,5 6-14 0,0 0-8 16,-7-7-7-16,7 7-13 0,0 0-26 0,-6-11 22 15,6 11-7-15,0 0 28 0,-5-11-7 0,5 11 11 16,0 0-13-16,-5-9 1 0,5 9-21 0,0 0-14 16,0 0-26-16,-5-8-1 0,5 8-20 0,0 0 0 15,0 0-18-15,0 0 4 0,0 0-10 16,0 0 6-16,0 0-7 0,0 0 14 0,0 0-3 15,0 0 8-15,0 0-1 0,0 0 4 16,-3 10-4-16,3-10 16 0,2 11 2 0,-2-11-13 16,-2 11 2-16,2-11-17 0,0 15 15 0,0-15 1 15,0 18 5-15,0-18-12 0,2 21 4 0,-2-21-11 16,0 22 18-16,1-10-4 0,1 0 1 0,0-1-16 16,0 0 6-16,0 0-13 0,0 0 3 0,-1 2-10 15,2-3 8-15,0 1-12 0,-1-3 9 0,0 4-13 16,1-2 10-16,0 0-11 0,-1 2-5 0,-2-12 0 15,4 19 15-15,-4-19-6 0,5 18 7 0,-2-9-17 16,-3-9 20-16,4 17-18 0,-4-17 13 0,5 17-12 16,-5-17 13-16,5 18-13 0,-5-18 10 15,4 12-10-15,-4-12 10 0,7 13-16 0,-7-13 20 16,3 12-14-16,-3-12 17 0,2 11 16 0,-2-11 15 16,4 9-27-16,-4-9 15 0,0 0-21 0,2 14 12 15,-2-14-16-15,0 0 2 0,1 12-15 0,-1-12 20 16,0 0-16-16,0 0 16 0,1 15-17 0,-1-15 14 15,0 0-14-15,4 10 9 0,-4-10-16 0,0 0 18 16,4 11-29-16,-4-11 35 0,0 0-15 0,5 10 10 16,-5-10-18-16,0 0 22 0,5 11-22 0,-5-11 26 15,0 0 5-15,3 10 25 0,-3-10-18 16,0 0 19-16,0 0-20 0,2 12 9 0,-2-12-18 16,0 0 10-16,0 0-21 0,0 0 15 0,0 13-22 15,0-13 17-15,0 0-24 0,0 0 19 0,0 0-19 16,0 14 20-16,0-14-22 0,0 0 17 0,0 0-15 15,3 12 18-15,-3-12-20 0,0 0 14 0,0 0-14 16,2 10 12-16,-2-10-10 0,0 0 12 0,0 0-14 16,4 10 17-16,-4-10-31 0,0 0 32 0,0 0-25 15,0 0 25-15,0 11 1 0,0-11-2 0,0 0-2 16,0 0-3-16,0 0 0 0,3 11-2 16,-3-11 0-16,0 0-1 0,0 0 2 0,0 0-4 15,2 11 2-15,-2-11 1 0,0 0-5 16,2 11 3-16,-2-11 0 0,0 0 2 0,2 11-20 15,-2-11-39-15,0 0-50 0,0 0-73 0,0 0-147 16,0 0-194-16,0 0-246 0,0 0-349 0,0 0-730 16</inkml:trace>
  <inkml:trace contextRef="#ctx0" brushRef="#br0" timeOffset="49671.85">28944 15346 43 0,'0'0'206'0,"0"0"-36"0,0 0-52 0,0 0-22 16,0 0-26-16,-16 0-16 0,16 0-1 0,0 0 16 16,0 0 16-16,0 0 17 0,-14 0 15 15,14 0 12-15,0 0 17 0,0 0 20 0,0 0-20 16,-9-5 30-16,9 5-25 0,0 0 23 0,0 0-41 15,0 0-6-15,-12-2-36 0,12 2 1 0,0 0-31 16,0 0 15-16,-13-2-18 0,13 2 11 0,0 0-13 16,-18 0 23-16,18 0-15 0,-13 3 12 0,13-3-14 15,-14 6 5-15,14-6-16 0,-13 3 13 0,13-3-10 16,-14 7 9-16,14-7-15 0,-8 6 10 0,8-6-16 16,-8 4 19-16,8-4-10 0,-6 7 3 0,6-7-16 15,0 0 3-15,-8 7-8 0,8-7 0 16,0 0-13-16,0 0 11 0,0 0-17 0,-5 8 5 15,5-8-12-15,0 0 3 0,0 0-7 0,0 0 7 16,0 0-7-16,0 0 6 0,3 10-7 0,-3-10 4 16,0 0-3-16,0 0 4 0,0 0-6 15,0 0 5-15,16-2-6 0,-16 2 6 0,0 0-4 16,12-5-2-16,-12 5 5 0,9-6-1 0,-9 6-5 16,7-8 7-16,-7 8-4 0,6-8 0 0,-6 8-4 15,2-11 7-15,-2 11-7 0,0 0 4 0,0-12 1 16,0 12 7-16,-4-9-8 0,4 9 6 0,0 0 2 15,-11-4 3-15,11 4 10 0,-12 4-4 0,12-4 0 16,-9 7-3-16,9-7 3 0,-6 12-6 16,6-12-4-16,-2 13-6 0,2-13 14 0,3 16-2 15,-3-16 1-15,8 14-4 0,-2-8 6 0,1 0-9 16,-7-6 5-16,14 10-10 0,-14-10 1 0,13 6-15 16,-13-6-24-16,14 2-36 0,-14-2-90 0,0 0-39 15,0 0-36-15,0 0-28 0,0 0-38 0,0 0-40 16,0 0-19-16,-12-9-21 0,12 9-308 0,-20-2-197 15</inkml:trace>
  <inkml:trace contextRef="#ctx0" brushRef="#br0" timeOffset="50821.38">27227 15473 390 0,'-9'-5'532'0,"9"5"-80"16,-10-3-65-16,10 3-61 0,-12-1-52 0,12 1-34 16,-19 2-32-16,19-2-13 0,-15 8-35 0,6-5-20 15,0 3-37-15,0-1-6 0,4 3-3 0,-3 2-26 16,4-1 2-16,-2 0-3 0,4 1-7 0,2-10-7 15,2 20-15-15,0-12-1 0,3 1-10 0,2-1 5 16,2-3-14-16,0 2 4 0,0-2-3 16,2-2-2-16,2 0-10 0,-1 0 0 0,-12-3 3 15,23 1-3-15,-23-1-1 0,17-1-1 0,-17 1 3 16,12-7-3-16,-12 7-1 0,7-11 4 16,-7 11-8-16,-3-14 20 0,3 14 0 0,-9-14 2 15,4 7-4-15,-3-2-3 0,1 4-3 0,-1 0-2 16,0-1-11-16,-1 2-35 0,9 4-89 0,-14-7-73 15,14 7-85-15,0 0-100 0,-9-3-87 0,9 3-415 16,0 0-443-16</inkml:trace>
  <inkml:trace contextRef="#ctx0" brushRef="#br0" timeOffset="50992.05">27339 15534 657 0,'0'0'616'0,"-14"2"-55"0,14-2-52 15,0 0-112-15,0 0-76 0,0 0-50 0,-10-6-55 16,10 6-42-16,0 0-33 0,6-9-30 0,-6 9-23 16,0 0-37-16,7-5-69 0,-7 5-91 0,0 0-67 15,0 0-80-15,10-8-84 0,-10 8-76 0,0 0-48 16,0 0-278-16,0 0-249 0</inkml:trace>
  <inkml:trace contextRef="#ctx0" brushRef="#br0" timeOffset="51420.73">27403 15439 234 0,'0'0'682'0,"0"0"-73"0,-5-10-71 0,5 10-89 15,0 0-82-15,-5-11-70 0,5 11-60 0,0 0-47 16,0 0-37-16,7-10-32 0,-7 10-29 0,0 0-17 16,0 0-17-16,15 2-13 0,-15-2-8 0,9 5-3 15,-9-5-12-15,8 14 0 0,-8-14-6 0,6 14-2 16,-6-14-3-16,5 18-1 0,-5-18 1 0,1 15-3 15,-1-15-2-15,1 17-1 0,-1-17-3 0,2 15-1 16,-2-15 4-16,4 13-6 0,-4-13-14 0,8 9-34 16,-8-9-38-16,11 5-51 0,-11-5-31 0,13-1-17 15,-13 1-2-15,16-7 10 0,-6 1 21 0,-3 1 23 16,3-3 29-16,-1-2 24 0,0 2 63 0,-2 1 74 16,-3-2 60-16,3 1 29 0,-7 8 0 15,6-12 18-15,-6 12-5 0,3-10-8 0,-3 10 0 16,0 0-19-16,2-10 1 0,-2 10 3 0,0 0-4 15,0 0-16-15,0 0 16 0,0 0-10 0,0 0 3 16,4 13-4-16,-4-13-1 0,12 15-27 0,-4-8 0 16,1 4-36-16,3-3 12 0,-3 2-28 0,2 0 6 15,-1-2-17-15,-2-1-42 0,0 0-37 0,-3 0 5 16,-5-7-32-16,10 12-25 0,-10-12-55 16,-2 11-44-16,2-11-30 0,-14 8-28 15,3-4-17-15,-1 0-1 0,-4-1 3 0,0-3-4 16,-1 0-31-16,-2-2-17 0,0-2-66 0,1-1-353 15,4-1-252-15</inkml:trace>
  <inkml:trace contextRef="#ctx0" brushRef="#br0" timeOffset="51538.88">27600 15371 627 0,'8'-5'528'16,"-2"-2"-52"-16,-6 7-75 0,13-7-56 0,-13 7-94 15,13-8-38-15,-13 8-79 0,14-7-125 0,-4 2-177 16,0 2-144-16,-1-1-481 0,0 0-317 0</inkml:trace>
  <inkml:trace contextRef="#ctx0" brushRef="#br0" timeOffset="52505.76">27845 14888 65 0,'-3'-9'329'15,"3"9"-25"-15,0 0-58 0,0 0-8 16,0 0-13-16,0 0-3 0,0 0 3 0,0 0 9 15,0 0-2-15,7-7-36 0,-7 7 3 0,0 0 3 16,16 0-36-16,-16 0 4 0,16 0-21 0,-16 0-19 16,18-1-31-16,-18 1-14 0,17 0-22 0,-17 0-3 15,20-2-26-15,-20 2 1 0,15-1-36 0,-15 1-72 16,13-2-84-16,-13 2-76 0,0 0-92 0,16 0-65 16,-16 0-23-16,0 0-324 0,0 0-241 0</inkml:trace>
  <inkml:trace contextRef="#ctx0" brushRef="#br0" timeOffset="52972.38">27238 14923 85 0,'-16'4'468'0,"16"-4"-77"0,-18 7-53 15,18-7-41-15,-15 9-32 0,8-3-31 0,0 2-29 16,0-3-42-16,3 5 12 0,4-10-27 0,-6 15 9 16,6-15-9-16,-2 17 5 0,2-17-26 0,6 12-9 15,-6-12-20-15,11 10-14 0,-11-10-27 0,18 4 1 16,-18-4-25-16,19-1-29 0,-7-2-62 0,-3 0 7 16,1-2 2-16,-1 0 12 0,-1 0 7 0,-1-2 6 15,-3-3 4-15,2 3 5 0,-6 7 4 16,2-18 0-16,-2 18 5 0,-3-14 1 0,3 14-1 15,-9-16 0-15,9 16-7 0,-9-12 5 0,9 12-48 16,-8-6-41-16,8 6-37 0,0 0-36 0,0 0-54 16,0 0-73-16,0 0-102 0,0 0-258 0,6 5-164 15</inkml:trace>
  <inkml:trace contextRef="#ctx0" brushRef="#br0" timeOffset="53138">27454 14954 156 0,'0'0'644'0,"0"0"-89"0,-12-2-73 16,12 2-65-16,0 0-90 0,-11-3-45 15,11 3-68-15,0 0-35 0,0 0-46 0,0 0-57 16,-7-6-79-16,7 6-78 0,0 0-88 0,0 0-100 16,0 0-104-16,0 0-439 0,0 0-345 0</inkml:trace>
  <inkml:trace contextRef="#ctx0" brushRef="#br0" timeOffset="53371.28">27479 14861 1 0,'0'0'644'16,"-9"-4"-98"-16,9 4-79 0,0 0-66 0,-9-5-64 16,9 5-61-16,0 0-27 0,0 0-37 15,0 0-14-15,11 2-31 0,0 2-18 16,5 1-27-16,-3 0-19 0,5 1-17 0,1 4-17 15,-2 0-11-15,-1 0-11 0,-2-1-4 0,-4 1-10 16,0 2-9-16,-6-2-7 0,-1 0-12 0,-3-10-15 16,-5 20-43-16,1-11-27 0,-6 0-43 0,-3-1-23 15,2 0-33-15,-3-2-45 0,1-3-54 0,-1 1-50 16,3-3-53-16,11-1-396 0,-21-1-297 0</inkml:trace>
  <inkml:trace contextRef="#ctx0" brushRef="#br0" timeOffset="53492.33">27551 14839 400 0,'0'0'686'0,"4"-10"-119"16,-4 10-120-16,5-9-87 0,-5 9-122 0,6-10-117 15,-6 10-143-15,11-11-168 0,-1 5-199 0,0 2-315 16,4-2-209-16</inkml:trace>
  <inkml:trace contextRef="#ctx0" brushRef="#br0" timeOffset="54140.54">27824 14299 126 0,'0'0'403'16,"14"-2"-66"-16,-14 2-70 0,11-1-51 0,-11 1-38 16,19-5 24-16,-9 3-35 15,2-1-53-15,3-1 15 0,1 0-19 0,-2 0-22 16,1-1-20-16,-3 2-13 0,-1 1-11 0,1-2-7 16,-12 4-29-16,18-7-87 0,-18 7-140 0,12-4-187 15,-12 4-171-15,9-5-90 0</inkml:trace>
  <inkml:trace contextRef="#ctx0" brushRef="#br0" timeOffset="54620.95">27243 14364 300 0,'0'0'492'16,"-12"1"-80"-16,12-1-45 0,-13 4-55 0,3-1-11 16,2 2-69-16,-1 2-18 0,3-1-46 0,-2 1-6 15,2 0-53-15,6-7-8 0,-9 15-5 0,9-15-8 16,-2 15 2-16,2-15-13 0,4 15-4 0,-4-15-12 16,9 16-12-16,-2-11-8 0,0 0-10 0,2-1-6 15,-9-4-23-15,16 6-20 0,-16-6-23 0,15 0-16 16,-15 0 8-16,18-4 14 0,-18 4-14 0,11-6 26 15,-11 6-14-15,7-10 20 0,-7 10-9 0,4-12 18 16,-4 12-8-16,0-12 10 0,0 12-11 0,-7-12 13 16,7 12-12-16,-10-10 13 0,10 10-12 15,-9-5 10-15,9 5-67 0,-12-6-42 0,12 6-100 16,0 0-34-16,0 0-83 0,0 0-425 0,0 0-269 16</inkml:trace>
  <inkml:trace contextRef="#ctx0" brushRef="#br0" timeOffset="54791.4">27483 14396 282 0,'0'0'577'0,"0"0"-102"16,-16 1-64-16,16-1-86 0,0 0-43 0,0 0-85 16,-14 0-37-16,14 0-66 0,0 0-37 15,0 0-81-15,0 0-48 0,0 0-103 0,8-6-70 16,-8 6-191-16,0 0-162 0,11-2-111 0</inkml:trace>
  <inkml:trace contextRef="#ctx0" brushRef="#br0" timeOffset="55023.02">27524 14271 450 0,'0'0'564'0,"0"0"-74"15,0 0-82-15,-3-11-56 0,3 11-54 16,0 0-49-16,7-5-35 0,-7 5-54 0,0 0-10 15,17 2-32-15,-17-2-15 0,15 4-27 16,-15-4-1-16,15 11-12 0,-10-3-4 0,1 1-8 16,-1 1-2-16,-1 2-20 0,-3-1 5 0,0 1-13 15,1 1 5-15,-4 1-10 0,1-1-15 0,-2 2-25 16,1-2-7-16,0-1-49 0,0-2-46 0,0 0-72 16,-1-1-43-16,3-9-79 0,-5 15-48 0,5-15-114 15,0 0-211-15,3 10-199 0</inkml:trace>
  <inkml:trace contextRef="#ctx0" brushRef="#br0" timeOffset="55155.33">27582 14422 532 0,'0'0'495'0,"0"0"-127"16,-2-10-57-16,2 10-83 0,2-12-35 0,-2 12-70 16,9-16-66-16,-4 9-55 0,3-2-106 0,2-1-35 15,2-2-66-15,-2 3-35 0,1-2-268 0,2-1-4 16</inkml:trace>
  <inkml:trace contextRef="#ctx0" brushRef="#br0" timeOffset="55405.29">27696 14202 357 0,'0'0'437'0,"0"0"-51"0,0 0-76 16,0 0-12-16,-7-7-33 0,7 7-6 0,0 0-28 0,0 0-3 16,0 0-19-16,0 0-15 0,0 0-2 15,0 0-26-15,9 6-9 0,-9-6-18 0,8 7-28 16,-8-7-13-16,10 10-16 0,-5-3-13 0,2 1-17 15,-3 0-11-15,3 1-29 0,-2 0-4 0,1 1-2 16,-3 0-3-16,0 0 5 0,0-1-6 0,-3-9-3 16,0 20-7-16,0-20-13 0,-4 21-21 0,4-21 1 15,-7 16 3-15,3-7 9 0,4-9-14 0,-7 13 8 16,7-13-12-16,-9 14 9 0,9-14-8 0,-7 9 2 16,7-9-29-16,-5 8-28 0,5-8-98 0,0 0-50 15,0 0-126-15,-10 4-94 0,10-4-299 0,0 0-284 16</inkml:trace>
  <inkml:trace contextRef="#ctx0" brushRef="#br0" timeOffset="55538.87">27714 14176 212 0,'14'-11'682'0,"-5"6"-162"0,2-1-133 15,0 2-176-15,-1-2-161 0,1 1-190 0,0 0-214 16,0 1-138-16,-2 1 17 0</inkml:trace>
  <inkml:trace contextRef="#ctx0" brushRef="#br0" timeOffset="59969.23">30146 15874 128 0,'0'0'250'0,"-4"-9"-40"0,4 9-45 15,0 0 14-15,0 0-31 0,0 0 19 0,0 0-38 16,0 0 21-16,0 0-24 0,-1-11 18 0,1 11-31 16,0 0 7-16,0 0-24 0,0 0 13 15,0-12-3-15,0 12 13 0,0 0-13 0,0 0-8 16,-2-12-14-16,2 12 5 0,0 0-9 0,-1-11-14 16,1 11-9-16,0 0-11 0,-4-13-8 0,4 13-5 15,0 0-6-15,0-12 0 0,0 12-5 0,-2-10 0 16,2 10 6-16,0 0 18 0,0-14 7 15,0 14-5-15,0 0-3 0,-1-14-1 0,1 14 11 16,0 0-7-16,0-15 2 0,0 15-11 0,0 0 2 16,-2-15-6-16,2 15 2 0,0 0-13 0,-1-15 5 15,1 15-12-15,-3-10 10 0,3 10-3 0,0 0 17 16,-1-14 1-16,1 14 6 0,0 0-4 0,-1-15-8 16,1 15-7-16,0 0 2 0,0-16 6 0,0 16 5 15,0 0-7-15,0-15-8 0,0 15 15 0,-2-10-3 16,2 10-8-16,0-13-4 0,0 13-2 0,-1-12-5 15,1 12-2-15,-1-13-7 0,1 13 2 0,-1-14-6 16,1 14-1-16,-2-14-5 0,2 14 0 0,-1-11 5 16,1 11-1-16,-1-14-6 0,1 14 8 15,-2-13 24-15,2 13 4 0,-2-11-40 0,2 11 50 16,0 0-32-16,-1-17 14 0,1 17-11 0,-2-11 13 16,2 11-18-16,-1-9 8 0,1 9-13 0,0 0 14 15,-1-17-17-15,1 17 2 0,0 0-3 0,0-16 12 16,0 16-13-16,-3-12 10 0,3 12-34 15,3-13 39-15,-3 13-16 0,2-14 13 0,-2 14-16 16,3-14 51-16,-3 14-15 0,1-16 5 16,-1 16-15-16,1-14 7 0,-1 14-8 0,2-14 3 0,-2 14-7 15,1-13-1-15,-1 13-5 0,1-16-5 0,-1 16-1 16,2-16-16-16,-2 16 16 0,3-17-10 0,-3 17 11 16,3-17-14-16,0 6 15 0,-3 11-14 15,2-18 14-15,-2 18-13 0,3-17 15 0,-3 17-15 16,1-17 29-16,-1 17-29 0,-1-20 27 0,1 20-16 15,-1-19-2-15,1 19-6 0,-4-21 15 0,4 21-18 16,-4-20 22-16,1 9-31 0,1 3 28 0,-1-3-20 16,-1 1 21-16,4 10-16 0,-4-17 14 0,4 17-19 15,-5-15 16-15,5 15-14 0,-2-14 14 0,2 14-17 16,-4-11 15-16,4 11-15 0,-1-14 14 0,1 14-13 16,-3-10 15-16,3 10-17 0,-2-10 9 0,2 10-8 15,-3-9 16-15,3 9-15 0,-3-10 14 16,3 10-5-16,0 0 4 0,-2-13-17 0,2 13 11 15,0 0-17-15,-4-12 6 0,4 12 11 0,0 0 11 16,-4-11-29-16,4 11 28 0,0 0-20 0,-4-8 23 16,4 8-17-16,0 0 22 0,-3-10-17 0,3 10 7 15,0 0-19-15,0 0 15 0,-4-10-14 0,4 10 14 16,0 0-12-16,0 0 12 0,-4-11-15 0,4 11 17 16,0 0-15-16,0 0 16 0,-5-8-21 0,5 8 19 15,0 0-17-15,0 0 6 0,-4-8-15 0,4 8 36 16,0 0-24-16,0 0 20 0,-5-9-20 0,5 9 20 15,0 0-26-15,0 0 27 0,-6-9-19 0,6 9 19 16,0 0-19-16,-6-6 18 0,6 6-19 0,0 0 14 16,-7-10-16-16,7 10 24 15,0 0-25-15,-7-6 16 0,7 6-16 0,0 0 12 16,0 0-12-16,-9-7 5 0,9 7 0 0,0 0 17 16,0 0-22-16,-6-6 20 0,6 6-19 0,0 0 16 15,0 0-14-15,-6-6 15 0,6 6-17 0,0 0 17 16,0 0-13-16,0 0 4 0,0 0-6 0,0 0 16 15,-8-6-18-15,8 6 20 0,0 0-22 0,0 0 16 16,0 0-21-16,-8-5 19 0,8 5-16 16,0 0 16-16,-11-2-9 0,11 2 11 0,0 0-16 15,-12-3 20-15,12 3-16 0,0 0 18 0,0 0-19 0,-14-1 16 16,14 1-16-16,0 0 15 0,0 0-15 0,0 0 6 16,-11-2-16-16,11 2 25 0,0 0-12 15,0 0 8-15,0 0-15 0,0 0 16 0,0 0-9 16,0 0 19-16,0 0-23 0,0 0 16 0,-12-2-20 15,12 2 17-15,0 0-14 0,0 0 13 0,0 0-40 16,0 0 48-16,0 0-17 0,0 0 16 0,0 0-18 16,0 0 18-16,0 0-16 0,0 0 13 0,0 0-18 15,13 2 15-15,-13-2-13 0,0 0 6 0,11 8-8 16,-11-8 13-16,11 6-20 0,-11-6 14 0,10 5-14 16,-10-5 20-16,10 7-15 0,-10-7 21 15,11 5-15-15,-11-5 15 0,0 0-10 0,13 4 9 16,-13-4-10-16,0 0 16 0,13 2-15 15,-13-2 12-15,0 0-13 0,9-4 14 16,-9 4-14-16,0 0 7 0,6-6-13 0,-6 6 14 0,0 0-10 16,0 0 12-16,0-13-12 0,0 13 14 0,0 0-17 15,0 0 16-15,-1-12-13 0,1 12 18 0,0 0-22 16,0 0 12-16,0 0-16 0,-1-11 10 0,1 11-12 16,0 0 12-16,0 0-16 0,0 0 18 0,0 0-16 15,0 0 16-15,0 0-11 0,0 0 9 0,0 0-14 16,0 0 21-16,0 0-17 0,4 9 17 0,-4-9-18 15,0 0 21-15,0 0-12 0,8 7 12 0,-8-7-11 16,0 0 9-16,12 1-10 0,-12-1 23 0,0 0-24 16,16-1 12-16,-16 1-12 0,11-4 13 15,-11 4-9-15,10-5 8 0,-10 5-18 0,8-7 16 16,-8 7-17-16,5-8 25 0,-5 8-15 0,5-8 11 16,-5 8-20-16,0 0 19 0,0 0-15 0,-1-14 27 15,1 14-4-15,0 0 18 0,-10-5-27 0,10 5 10 16,0 0-15-16,0 0-8 0,-16 2 13 0,16-2 11 15,0 0-21-15,-10 10 16 0,10-10-14 16,0 0-1-16,-6 11-4 0,6-11 17 0,0 0-15 0,-3 10 15 16,3-10-6-16,0 0 16 0,0 0-20 0,1 15 17 15,-1-15-19-15,0 0 18 0,7 8-15 0,-7-8 13 16,0 0-17-16,11 2 8 0,-11-2-12 0,0 0 12 16,0 0-13-16,13 2 13 15,-13-2-25-15,0 0 30 0,8-4-16 0,-8 4 7 16,0 0-10-16,2-10 13 0,-2 10-7 0,0 0-22 15,-5-9 14-15,5 9 19 0,-6-8-16 0,6 8 16 16,-9-2-38-16,9 2 47 0,-13-2-18 0,13 2 14 16,-13 2-15-16,13-2 12 0,-11 2-15 0,11-2 17 15,-9 6-16-15,9-6 15 0,0 0-14 0,-4 9 18 16,4-9-13-16,0 0 15 0,4 8-18 0,-4-8 16 16,10 4-17-16,-10-4 21 0,0 0-20 0,17 1 13 15,-17-1-24-15,14 0 10 0,-14 0-14 16,11-3 17-16,-11 3-15 0,11-4 14 0,-11 4-25 15,7-6 4-15,-7 6-32 0,0 0-29 0,0 0-11 16,-1-12-44-16,1 12-23 0,0 0-37 0,-17-1-44 16,17 1-63-16,-11 2-65 0,11-2-46 0,-12 7-80 15,12-7-332-15,-6 10-365 0</inkml:trace>
  <inkml:trace contextRef="#ctx0" brushRef="#br0" timeOffset="63536.61">31258 15917 20 0,'0'0'270'0,"-12"-3"-42"16,12 3-29-16,0 0-18 0,0 0-14 0,0 0-6 15,0 0-16-15,0 0-6 0,0 0-30 0,0 0 2 16,0 0 12-16,-4-9 6 0,4 9-8 0,0 0 9 16,0 0-10-16,0 0-2 0,0 0-12 0,0 0-7 15,4-10-14-15,-4 10-1 0,0 0-9 16,0 0-4-16,0 0-9 0,-5-11 11 0,5 11 15 16,0 0-6-16,0 0 16 0,0 0-14 15,-4-11 5-15,4 11-32 0,0 0-7 0,0 0-16 16,0-12 2-16,0 12-4 0,0 0 12 0,0 0-12 15,0-12 4-15,0 12-10 0,0 0 4 16,0 0-5-16,-1-16 15 0,1 16-14 0,0 0 8 0,-3-11-39 16,3 11 31-16,-2-10-21 0,2 10 21 15,-4-10-18-15,4 10 21 0,-5-13-21 0,5 13 14 0,-4-10-22 16,4 10 19-16,-4-13-18 0,4 13 14 16,-6-11-18-16,6 11 16 0,-3-14-17 0,3 14 22 15,-4-12-21-15,4 12 21 0,-2-14-26 0,2 14 33 16,-4-16-21-16,4 16 23 0,-3-18-28 0,3 18 25 15,-6-17-30-15,6 17 22 0,-6-16-24 0,6 16 20 16,-7-17-22-16,7 17 24 0,-5-13-22 0,5 13 22 16,-5-10-22-16,5 10 20 0,-4-10-24 0,4 10 24 15,-4-11-22-15,4 11 21 0,-2-10-19 0,2 10 17 16,0 0-19-16,-4-15 34 0,4 15-20 0,0 0 28 16,-2-12-32-16,2 12 29 0,0 0-14 0,-3-12 27 15,3 12-9-15,-3-9-4 0,3 9-13 0,-2-11 6 16,2 11-6-16,-3-10-1 15,3 10-12-15,-2-10 8 0,2 10-4 0,-3-12 0 16,3 12-1-16,-1-12-4 0,1 12 1 0,-3-13 3 16,3 13-9-16,-1-13 8 0,1 13 1 0,-1-11 1 15,1 11-6-15,0 0 0 0,-2-14 0 0,2 14-9 16,0 0 3-16,-3-13-1 0,3 13 8 0,0 0-1 16,0-12 0-16,0 12-2 0,0 0 7 0,2-11-9 15,-2 11 1-15,0 0 5 0,0 0-4 0,1-13 2 16,-1 13-5-16,0 0 5 0,0 0 1 0,2-9-10 15,-2 9 6-15,0 0-1 0,0 0 9 0,0 0-9 16,1-11 5-16,-1 11-1 0,0 0 2 0,0 0 0 16,0 0-2-16,0 0-1 0,0 0 3 15,1-13-2-15,-1 13 0 0,0 0-2 0,0 0 0 16,0 0 5-16,1-12-12 0,-1 12 6 0,0 0 2 16,0 0 3-16,3-11-1 0,-3 11 1 0,0 0 3 15,0 0-10-15,1-11 15 0,-1 11-8 0,0 0 4 16,0 0-9-16,0 0 10 0,3-9-10 0,-3 9 9 15,0 0-18-15,0 0 9 16,0 0-3-16,0 0 20 0,0 0-18 0,2-11 10 16,-2 11-16-16,0 0 14 0,0 0-10 0,0 0 14 15,0 0-12-15,0 0 8 0,0 0-7 0,0 0 8 0,4-8-10 16,-4 8 13-16,0 0-8 0,0 0 11 16,0 0 14-16,0 0 9 0,0 0-23 0,0 0 17 15,0 0-29-15,0 0 18 0,0 0-18 0,0 0 20 16,0 0-31-16,0 0 16 0,0 0-12 0,0 0 15 15,0 0-21-15,0 0 20 0,0 0-11 0,0 0 12 16,0 0-14-16,0 0 8 0,0 0-14 0,0 0 24 16,0 0-17-16,0 0 14 0,0 0-15 0,0 0-19 15,0 0 6-15,-2 9 24 0,2-9 9 0,0 0-14 16,0 0 14-16,0 0-16 0,0 0-1 0,1 11-1 16,-1-11 2-16,0 0-21 0,1 11-2 0,-1-11-17 15,4 10 23-15,-4-10 13 0,4 9-4 16,-4-9 5-16,0 0-2 0,8 8 3 0,-8-8 3 15,0 0 0-15,7 9 0 0,-7-9 1 0,0 0 5 16,0 0-2-16,9 3 0 0,-9-3-6 16,0 0 9-16,0 0-4 0,0 0-3 0,0 0 2 15,3-10 1-15,-3 10-2 0,0 0-4 0,-7-10 5 16,7 10 13-16,-6-8-17 0,6 8 10 0,-9-9-11 16,9 9 9-16,-11-10-7 0,11 10 5 0,-9-7-7 15,9 7 0-15,-9-8-9 0,9 8 17 0,-9-6-8 16,9 6 9-16,-7-5-17 0,7 5 7 0,0 0-12 15,0 0 10-15,-10-3-1 0,10 3 5 0,0 0-12 16,0 0 2-16,-6 8-1 0,6-8 2 0,0 0 5 16,-4 10-6-16,4-10-3 0,0 0 0 15,4 11 10-15,-4-11-1 0,0 0 6 0,0 0 4 16,6 10-11-16,-6-10 7 0,0 0 1 0,0 0-4 16,12 0 2-16,-12 0 3 0,0 0 1 0,0 0 0 15,11-4 0-15,-11 4-7 0,0 0 3 0,4-10 10 16,-4 10-4-16,0 0 9 0,-1-14-14 0,1 14 4 15,-3-10-2-15,3 10 5 0,0 0-21 16,-5-12 25-16,5 12 1 0,0 0-7 0,-4-8-6 16,4 8-4-16,0 0 17 0,0 0-7 15,-7-5 10-15,7 5-16 0,0 0 6 0,0 0-6 16,0 0 7-16,-11 3-8 0,11-3 9 0,0 0-8 0,0 0 14 16,0 0-13-16,0 0 2 0,-9 4-5 15,9-4 13-15,0 0-8 0,0 0 13 0,0 0-12 16,0 0 5-16,13-1-5 0,-13 1 3 0,0 0-7 15,12-3 9-15,-12 3-8 0,0 0 7 0,14-5-8 16,-14 5 10-16,0 0-14 0,7-6 16 0,-7 6 19 16,0 0 22-16,8-5-11 0,-8 5 13 0,0 0-17 15,0 0 4-15,7-6-17 0,-7 6 12 0,0 0-10 16,0 0 11-16,0 0-18 0,0 0 11 0,8-5-26 16,-8 5 17-16,0 0-20 0,0 0 16 0,0 0-20 15,0 0 24-15,0 0-27 0,0 0 17 16,0 0-17-16,0 0 13 0,0 0-15 0,-7 7 20 15,7-7-19-15,0 0 15 0,0 0-17 0,0 0 10 16,0 0-15-16,0 0 25 0,0 0-17 0,1 9 14 16,-1-9-19-16,0 0 19 0,0 0-21 0,13 0 20 15,-13 0-13-15,0 0 17 0,0 0-15 0,11-4 15 16,-11 4-17-16,0 0 12 0,4-8-13 0,-4 8 10 16,0 0-17-16,0 0-22 0,-5-11-87 15,5 11-65-15,0 0-113 0,-12-6-123 0,12 6-169 16,0 0-480-16,-13 4-689 0</inkml:trace>
  <inkml:trace contextRef="#ctx0" brushRef="#br0" timeOffset="66650.52">15056 16161 105 0,'-11'8'455'0,"2"3"-112"0,2-4-21 0,-1 1-70 15,-1-1-28-15,3 2-34 0,-1-2 3 0,1 1-14 16,2 0-11-16,0 1-13 0,4-9 0 0,-6 15-19 16,6-15-7-16,-2 16-16 0,2-16-22 15,0 19-18-15,2-8-35 0,-2 2 29 0,0-1-15 16,0 2-11-16,2-1-5 0,-2 1 2 0,0 2-7 15,0-1 0-15,0 2-4 0,3 0 1 0,-2-1-7 16,0 0 7-16,2-3-11 0,1 2 1 0,1-4-2 16,1 1-1-16,2 0-1 0,3-3-2 15,1 0-27-15,1-2 29 0,-1-2-5 0,1-2-18 16,1 0-46-16,-1-2-47 0,1-1-23 0,-1-1-48 16,0 0-12-16,-2-3-84 0,-1-1-18 0,2 3-103 15,-3-3-316-15,0 0-213 0</inkml:trace>
  <inkml:trace contextRef="#ctx0" brushRef="#br0" timeOffset="66936.36">14887 16474 182 0,'0'0'481'0,"-11"3"-90"0,11-3-71 0,0 0-38 15,0 0-44-15,0 0-28 0,0 0-22 0,13-7-35 16,-3 4-16-16,2-3-18 0,3 1-25 0,-2 1-20 16,5-1-16-16,-1 0-10 0,-1 0-38 0,0 2-37 15,-1 0-35-15,-2-1-11 0,-2 2-40 0,-11 2-22 16,21-3-53-16,-21 3-13 0,15-4-14 15,-15 4 30-15,13-2-34 0,-13 2-273 0,0 0 18 16</inkml:trace>
  <inkml:trace contextRef="#ctx0" brushRef="#br0" timeOffset="67153.88">14953 16243 490 0,'0'0'482'0,"5"-12"-53"16,-5 12-48-16,8-11-39 0,-2 3-22 0,1 2-44 15,3-2-35-15,-1 1-54 0,-1-1-26 0,2 4-43 16,-3-2-14-16,1 1-30 0,-8 5-7 0,19-7-25 16,-19 7-96-16,16-2-99 0,-16 2-98 15,15 0-106-15,-15 0-125 0,13 4-285 0,-13-4-282 0</inkml:trace>
  <inkml:trace contextRef="#ctx0" brushRef="#br0" timeOffset="68517.55">15483 16246 480 0,'0'0'430'16,"0"0"-81"-16,-3 9-41 0,3-9-51 16,0 0-27-16,-16 1-46 0,16-1-33 0,-15 3-23 15,4 1-23-15,0 0-11 0,-3 2-8 0,0 0-14 16,1 0-15-16,-1 1-13 0,1 0-5 0,1 2-11 16,2 0-4-16,1-2-7 0,0 2 0 0,4-2-7 15,-1 1 1-15,6-8-4 0,-2 13 2 16,2-13-3-16,1 10 4 0,-1-10-4 0,7 9 1 0,-7-9-4 15,11 6-2-15,-11-6-12 0,0 0-14 16,15 1-23-16,-15-1 4 0,11-3 4 0,-11 3 2 16,8-7 1-16,-8 7 13 0,7-9 6 0,-7 9 42 15,5-9 23-15,-5 9 33 0,3-10 13 0,-3 10-3 16,0 0-6-16,2-12-1 0,-2 12-14 0,0 0-14 16,0 0-5-16,0 0 7 0,0 0-2 0,0 0-8 15,0 0 2-15,0 0-1 0,0 0-2 0,-1 11-11 16,1-11-4-16,3 14-3 0,-3-14-4 0,6 18-5 15,-4-9-4-15,2 1-1 0,-1-1-2 0,1 2-4 16,-1-1-2-16,1 1 3 0,-2 0 0 0,1 0-1 16,-1 1-12-16,-1 1 3 0,-1 1-50 15,-1-1-51-15,-4 3-12 0,3 0-6 0,-3-1-11 16,-1 0 6-16,-2 3 14 0,-1-1 24 0,1-1 19 16,1-3 12-16,0-1 7 0,1 0 10 0,1-3 11 15,1-1 21-15,4-8 13 0,-5 11 15 0,5-11 8 16,0 0 10-16,0 0 10 0,12-2-5 0,-5-4 12 15,3-2 1-15,1 0-3 0,0-4-10 16,3-1-6-16,-1-3-8 0,0-1-3 16,0 0 9-16,-1 0 12 0,0 1 12 0,-3-2 17 0,3 1 14 15,-3 0 4-15,-2 2-12 0,2 1 15 16,-4 2 42-16,0-1 7 0,-1 3-4 0,0 1-24 16,0 0-3-16,-4 9-25 0,6-13-7 0,-6 13-31 15,6-12-2-15,-6 12-28 0,4-8 4 0,-4 8-17 16,0 0 11-16,7-7-17 0,-7 7 6 0,0 0-17 15,0 0 17-15,7 4-14 0,-7-4 25 0,0 0-23 16,7 11 10-16,-7-11-15 0,6 11 14 0,-6-11-55 16,6 10-9-16,-6-10-40 0,7 9-32 0,-7-9-59 15,9 10-60-15,-9-10-58 0,7 7 1 0,-7-7-18 16,7 6 38-16,-7-6 0 0,0 0 49 0,0 0 31 16,14 0 49-16,-14 0 16 0,0 0 116 0,5-13 46 15,-5 13 94-15,1-12 48 0,-1 12 45 16,-1-12 17-16,1 12 39 0,-2-12-7 0,2 12-14 15,-1-11-21-15,1 11-39 0,0 0-38 0,-1-13-30 16,1 13-29-16,0 0-23 0,0 0-12 0,0 0-16 16,8-5-4-16,-8 5-9 0,13 3 13 0,-13-3-8 15,21 4-3-15,-9-1-5 0,6 0-2 0,-2-2-3 16,2 2-3-16,3 0 0 0,-1-3 5 0,2 1-30 16,-2-2-39-16,2-1-32 0,-2 0-23 0,-2-3-25 15,0 2-20-15,0-1-5 0,-4-1 22 0,-1-2 26 16,0 1 20-16,-4-1 19 0,-2 1 28 0,0 0 39 15,-7 6 26-15,5-13 47 16,-5 13 23-16,0 0 16 0,-3-15 9 0,3 15-1 0,-7-7-15 16,7 7 2-16,-11-7-28 0,11 7-4 15,-10-4-21-15,10 4-5 0,-11-3-18 0,11 3-1 16,0 0-11-16,-14 3 5 0,14-3-12 0,0 0 2 16,-6 8 1-16,6-8-8 0,0 0 1 0,2 16 10 15,-2-16-19-15,5 13 9 0,-5-13-9 0,8 14 1 16,-3-6-65-16,-5-8-39 0,10 15-63 0,-10-15-65 15,8 13-24-15,-8-13-27 0,5 13 51 16,-5-13 56-16,4 8-1 0,-4-8 43 0,0 0 5 0,0 0 55 16,0 0 31-16,0 0 75 0,0 0 45 15,0 0 56-15,0 0 68 0,0 0 17 0,0 0-9 16,-2-11 21-16,2 11 0 0,0 0 4 0,0 0-46 16,-5-10-38-16,5 10-43 0,0 0-11 0,0 0-37 15,0 0 8-15,0 0-20 0,0 0-1 0,0 0-17 16,0 0 10-16,18 3-19 0,-18-3 13 0,19 5-18 15,-6-4 9-15,0-1-13 0,2 0 10 0,2-3-74 16,0 0-77-16,0-3-78 0,2 0-95 0,2-4-71 16,-5-1-56-16,3-4 40 0,-4-1 36 0,0-1 74 15,-2-1 68-15,-2-1 81 0,-1-1 82 0,-2-2 95 16,-3 0 27-16,-1-2 85 0,-1 2 27 0,-3 1 43 16,0 4 12-16,-2-2-3 0,1 1 3 0,-1 2-11 15,0 4 12-15,1-1-26 0,0 1-21 0,1 12-47 16,-3-19-32-16,3 19-25 0,0-13-8 15,0 13 71-15,0 0 9 0,0 0-10 0,0 0-2 16,10 10-14-16,-6-1-17 0,2 6-12 16,-2 0-13-16,2 7-5 0,-3 2-30 0,1 3 7 15,-1 4-32-15,-3 3-36 0,-3 0-72 0,-3 7-44 16,-2 0-94-16,-3 0-92 0,-3-1-93 16,-4-1-82-16,0-2-88 0,-3-3-21 0,1-3-437 0,3-7-642 15</inkml:trace>
  <inkml:trace contextRef="#ctx0" brushRef="#br0" timeOffset="69500.67">16067 16348 432 0,'6'-11'563'16,"-2"3"-54"-16,-4 8-65 0,7-14-49 0,-2 7-58 15,3 0-35-15,1 0-49 0,1-1-29 0,3 2-39 16,1 0-40-16,1 0-28 0,1 1-25 0,1 1-11 15,-1 1-17-15,0 2-11 0,-1 0-10 0,-2 1-7 16,0 1-7-16,0 0 2 0,-1 2-17 16,-3 1-5-16,-2 1 0 0,1 1 0 0,-8-6-3 0,8 14-3 15,-8-14 2-15,1 16-2 0,-1-16 0 16,0 19-1-16,-1-8-1 0,-1 0 1 0,1 0-1 16,0 1 0-16,1 0-15 0,-2 0 14 15,2-12 0-15,2 23 7 0,-2-23 0 0,4 19 4 16,-4-19-4-16,6 14 3 0,-6-14-23 0,10 10-51 15,-10-10-39-15,13 3-32 0,-13-3-13 0,13-2 26 16,-13 2 17-16,15-10 13 0,-8 3 21 0,0-1 14 16,0-4 13-16,-2 2 27 0,-2-1 75 0,0 0 40 15,0 1-1-15,-2 0 10 0,-1 10-4 0,-1-15 5 16,1 15-4-16,-4-15 7 0,4 15-31 0,-7-9-7 16,7 9-21-16,0 0-5 0,0 0-9 0,0 0 9 15,-12 2-22-15,12-2 13 0,0 0-35 16,4 13 30-16,-4-13-4 0,10 12-8 0,-4-6 5 15,2 1 5-15,-1-1-17 0,4 0-1 0,-2-2 10 16,1 2-2-16,1-2-2 0,1-1-38 0,-12-3-56 16,20 1-27-16,-20-1-37 0,18-2-12 0,-18 2 6 15,15-9 12-15,-8 3 10 0,-2-1 30 0,-5 7 18 16,4-13 19-16,-4 13 37 0,-1-15 32 0,1 15 39 16,-4-15 31-16,4 15 19 0,-11-11 3 0,5 5 6 15,6 6-2-15,-13-11-9 0,13 11-27 0,-9-5-9 16,9 5-36-16,-7-7 7 0,7 7-31 0,0 0 33 15,-10-4-19-15,10 4 34 0,0 0-10 0,0 0 9 16,0 0-18-16,0 0 8 0,0 0-20 0,11 2 5 16,-11-2-15-16,0 0 14 0,0 0-19 15,13 1 11-15,-13-1-36 0,0 0-19 0,0 0-55 16,0 0-37-16,0 0-5 0,0 0 11 0,0 0 14 16,-3-9 11-16,3 9 22 0,-13-8 15 0,3 5 11 15,0 1 11-15,1-2 36 0,-2 1 36 16,2 0 23-16,9 3 17 0,-17-5 4 0,17 5-3 15,-13-2 4-15,13 2 8 0,0 0 26 0,-8-6-20 16,8 6 15-16,0 0-29 0,13-8-2 0,-4 5-24 16,4-1 5-16,1 0-25 0,4-1 10 0,-1 1-30 15,6-2 19-15,-2 1-19 0,2 1 12 16,-1 0-21-16,-3 1 14 0,2 1-19 0,-5 1 12 16,0 1-15-16,-2 0 13 0,-2 3-15 0,-1 0 25 15,-11-3-26-15,15 10 17 0,-15-10-16 0,8 13 15 16,-8-13-15-16,1 15 13 0,-1-15 24 0,-1 17 16 15,1-17-30-15,-4 19 14 0,0-9-21 0,4-10 6 16,-4 19-14-16,4-19 17 0,-1 14-23 0,1-14 25 16,-1 11-14-16,1-11 16 0,0 0-16 0,2 11 16 15,-2-11-20-15,0 0 3 0,0 0-43 0,17-1 4 16,-17 1-25-16,9-9 18 0,-3 3-5 0,2 0 21 16,-3-1-10-16,-5 7-2 0,10-13 24 0,-10 13 20 15,9-10-6-15,-9 10 27 0,8-8-18 0,-8 8 9 16,0 0 5-16,0 0 35 0,0 0-2 15,0 0 41-15,0 0-16 0,13 4 48 0,-13-4-12 16,6 9 24-16,-6-9-16 0,8 11 5 0,-8-11-14 16,12 9-23-16,-4-4-14 0,-8-5-11 0,15 9-14 15,-6-6-27-15,-9-3-108 0,16 1-141 0,-16-1-114 16,14-2-191-16,-14 2-215 0,9-11-741 0,-9 11-1108 16</inkml:trace>
  <inkml:trace contextRef="#ctx0" brushRef="#br0" timeOffset="69670.97">16375 16102 859 0,'0'0'708'16,"0"0"-132"-16,-12-8-113 0,12 8-89 0,-5-7-67 15,5 7-59-15,0 0-53 0,-5-10-76 0,5 10-189 16,-7-7-195-16,7 7-170 0,-10-5-528 0,10 5-552 15</inkml:trace>
  <inkml:trace contextRef="#ctx0" brushRef="#br0" timeOffset="73052.23">14947 16701 248 0,'-21'0'264'0,"21"0"-17"0,-18 0-30 0,18 0 32 0,-15-2-17 15,15 2 17-15,-15-2-19 0,15 2-10 0,-12-3-27 16,12 3-25-16,0 0-20 0,-15-2-15 0,15 2-17 16,0 0-10-16,-13-3-19 0,13 3-15 15,0 0-21-15,0 0-4 0,-11-2-12 0,11 2-10 16,0 0-6-16,0 0-2 0,0 0-9 0,0 0-5 16,0 0 8-16,0 0-1 0,0 0 1 0,0 0 2 15,0 0 6-15,0 0 0 0,18 0 1 0,-18 0-1 16,26 0-1-16,-8 0-2 0,4 0 1 15,1 0-4-15,6 0 4 0,1 2-4 16,6-2 4-16,4 0-4 0,3 1 0 0,0-1-4 0,8 2 2 16,-1-1-5-16,2 0 4 0,1-1-5 15,-1 0 2-15,2 0-3 0,0 0 1 0,-1 0-3 16,-2-1 2-16,2 1-2 0,-1-1 2 0,-1-1-5 16,-7 4 14-16,6-5-9 0,1 1-2 0,-3 2-3 15,-4 0 3-15,-2-1-3 0,0-1 1 0,0 1-8 16,0-1 8-16,-1 1-1 0,0 0 4 0,1-2-3 15,-1 2 3-15,0 0-2 0,1-2 2 0,-2 0-4 16,0 0 4-16,-2 0-2 0,1 2 1 0,0-4-2 16,-3 3 4-16,1-1 0 0,-3 0-3 0,2-2-3 15,-2 2 3-15,-4 0-1 0,-2 0 2 0,-2-1-4 16,-2 3 2-16,-1-2-5 0,-3 1 4 0,0 1 1 16,-3-2-17-16,0 1 18 0,1 2 3 0,-4-1-3 15,0-3 3-15,0 3-3 0,0 0 3 0,0 0-3 16,0-1 1-16,0 0-3 0,4 1 3 15,-1 0-6-15,2-2 6 0,1 0-2 0,0 1 4 16,0-1-5-16,2 1 4 0,-3 1-3 0,3-2-3 16,-2 1-2-16,-2 1 5 0,1-2 1 0,-2 1 2 15,-1 0-3-15,-1 1 3 0,-2-1-2 0,-13 2 2 16,22-1-1-16,-22 1 3 0,18-2-4 0,-18 2 2 16,13-3-6-16,-13 3 7 0,0 0-9 15,0 0-16-15,0 0-61 0,0 0-71 0,0 0-59 16,0 0-105-16,0 0-76 0,0 0-422 0,-13 3-345 15</inkml:trace>
  <inkml:trace contextRef="#ctx0" brushRef="#br0" timeOffset="76281.61">17549 16981 60 0,'0'0'416'0,"0"0"-96"15,0 0-5-15,0 0-60 0,1-13-25 0,-1 13-38 16,0 0-18-16,0 0-20 0,3-13-12 15,-3 13-35-15,0 0-16 0,2-12-22 0,-2 12 14 16,0 0 4-16,4-14 13 0,-4 14-8 0,0 0-17 16,1-11-11-16,-1 11 1 0,2-12 1 0,-2 12-7 15,0 0-13-15,-2-15-7 0,2 15-8 0,-4-10-8 16,4 10-6-16,-6-12-4 0,6 12 1 0,-10-11 1 16,10 11 1-16,-16-8 3 0,16 8 2 0,-15-7 2 15,15 7-5-15,-16-6 2 0,16 6-4 16,-17 0-3-16,17 0-1 0,-15 0-1 0,15 0 2 0,-13 5 8 15,13-5-5-15,-14 9 5 0,14-9-4 0,-11 15 14 16,6-7 3-16,0 3 4 0,2 2-7 0,0 0 3 16,0 3-2-16,2 2 12 0,-1-1-3 15,0 4 26-15,2 2-4 0,0 4 11 0,0-2-30 16,0 1 40-16,0 2-40 0,2-1 16 0,-2 2-31 16,1 1 41-16,0-4-36 0,2 4 11 15,-2-3-3-15,2-2-7 0,-1 2-6 0,1-2-5 0,0-2-2 16,0 2-1-16,1-2 4 0,-2-4 14 0,1-1-13 15,-1 0 2-15,0 0-5 0,0-2-2 0,0 0-35 16,-1-1 33-16,-1 0-32 0,1-2 33 0,1-1-36 16,-2 0 20-16,0-12-41 0,0 22 21 0,0-22-40 15,-3 19 21-15,3-19-37 0,-4 16 6 16,4-16-36-16,-5 13-22 0,5-13-25 0,-7 9-17 16,7-9-26-16,-10 7-29 0,10-7-29 0,-11 5-38 15,11-5-53-15,-12-3-38 0,12 3-386 0,-15-6-280 16</inkml:trace>
  <inkml:trace contextRef="#ctx0" brushRef="#br0" timeOffset="76532.37">17307 17295 256 0,'0'0'518'0,"11"-12"-68"0,-4 5-58 16,2 1-37-16,3-2-43 0,2 1-56 0,0-2-39 16,2 2-42-16,0-1-34 0,0 3-27 0,1 0-23 15,-1 1-33-15,0 0 2 0,2 1-13 0,-4 2-8 16,0 0-14-16,0 1-13 0,0 1-33 0,-1 0-22 16,1 1-31-16,-1 1-30 0,-2-1-27 0,-11-2-39 15,23 4-47-15,-10-2-56 0,-2-2-99 0,-11 0-296 16,23 0-176-16</inkml:trace>
  <inkml:trace contextRef="#ctx0" brushRef="#br0" timeOffset="76916.55">17890 16851 443 0,'-4'-9'385'0,"4"9"-11"0,-4-12-44 15,4 12-32-15,-5-12-24 0,5 12-21 16,-2-9-46-16,2 9-35 0,0 0-30 0,-4-11-25 16,4 11-23-16,0 0-20 0,-5-6-10 0,5 6 0 15,0 0-3-15,-11 1-1 0,11-1 2 0,-11 11-9 16,5-3 2-16,-2 4 0 0,-1 1 6 0,-1 5 11 15,0 1-23-15,0 1 9 0,-1 7-10 0,1 0 26 16,1-1-26-16,0 1 4 0,3-3-24 0,2 2 14 16,-1-1-26-16,2-2 10 0,2 2-22 0,-1-5 16 15,4 1-18-15,0 0 18 0,2-2-20 0,0-1 17 16,1-1-19-16,3-2 20 0,-1 0-43 0,2-4-19 16,0 3-50-16,3-4-48 0,-2 0-65 0,0-3-77 15,0 0-52-15,1-3-61 0,-1-1-53 0,0 1-285 16,-10-4-240-16</inkml:trace>
  <inkml:trace contextRef="#ctx0" brushRef="#br0" timeOffset="77598.95">17923 17013 152 0,'0'0'527'16,"0"-15"-67"-16,0 15-79 0,0 0-79 0,3-15 4 15,-3 15-35-15,5-8-37 0,-5 8-40 0,6-8-35 16,-6 8-26-16,10-6-18 0,-10 6-23 0,9-5-3 16,-9 5-20-16,12 3-3 0,-12-3-7 0,15 6 0 15,-7-1-16-15,0 1 8 0,-1 1-16 0,1 2 7 16,-2-1-12-16,0 2 15 0,1-1-18 0,-2 1 16 15,0-1-19-15,0 4 16 0,-2-3-19 0,1 0 17 16,-3 0-24-16,-1-10 5 0,3 18-18 0,-3-18 20 16,-1 16-9-16,1-16 14 0,-3 16-27 0,3-16 15 15,-5 13-36-15,5-13 8 0,-7 11-16 0,7-11 0 16,-6 10-16-16,6-10 3 0,-9 7-7 16,9-7 0-16,-6 5-5 0,6-5 7 0,0 0 7 15,-9 6 7-15,9-6 8 0,0 0 4 0,0 0 4 16,0 0 5-16,-9-7 2 0,9 7 17 0,0 0 14 15,0-11 4-15,0 11 2 0,2-11 13 0,-2 11 9 16,5-15 4-16,-2 6-18 0,1 0 6 0,1 0-13 16,-1-2 12-16,3 0-6 0,0 0 13 0,-1 0-16 15,2-3 11-15,1 2-15 0,-2 0 12 0,1 0 15 16,1 0-14-16,-1 0 9 0,-1-1 0 0,0 3 10 16,-1 1 16-16,-1 1 10 0,2-1 11 0,-4 1-19 15,-3 8 4-15,8-14-23 0,-8 14-3 0,5-12-38 16,-5 12 25-16,4-10-19 0,-4 10 8 0,4-9-20 15,-4 9 9-15,0 0-22 0,6-9 17 16,-6 9-27-16,0 0 22 0,0 0-16 0,0 0 13 16,0 0-11-16,0 0-3 0,0 0-1 0,-2 10 4 15,2-10-1-15,-4 13-2 0,2-2 4 0,-1-2 1 16,2 2 8-16,-2 0-3 0,0 0 1 16,1 1-2-16,1 0 6 0,-1 2 1 0,1-3 8 0,2 0-3 15,1 1-17-15,0 0 17 0,2-1-16 0,1 0 15 16,4 0 8-16,1-1-25 0,1-4 2 0,3 3-36 15,-2-4-38-15,4 1-83 0,-2-3-57 0,2 0-66 16,-3-3-66-16,1 2-40 0,2-4-37 0,-4 2-20 16,2-1 6-16,-2-4-307 0,-1 2-255 15</inkml:trace>
  <inkml:trace contextRef="#ctx0" brushRef="#br0" timeOffset="77918.94">18334 16710 2 0,'0'0'626'15,"0"0"-87"-15,0 0-70 0,11 2-62 0,-11-2-61 16,0 0-59-16,11 7-21 0,-11-7-25 0,18 8-28 15,-6 0-34-15,-1-1 2 0,2 3 8 0,1 1-48 16,3 5 14-16,-3-2 3 0,1 4-15 0,1 1-43 16,-1 3 4-16,-4 1 5 0,1 3-5 0,-1-1-3 15,-3 3-8-15,-3-5-11 0,-2 2-12 0,-2-1-13 16,-1 1-10-16,-1 0-6 0,-2-3-10 0,-2 1-14 16,0-1 2-16,-2-2-31 0,-1 0-31 0,0-2-27 15,0-2-46-15,1-4-96 0,-4 1-74 0,5-4-75 16,1-1-142-16,0 0-164 0,5-8-347 15,0 0-618-15</inkml:trace>
  <inkml:trace contextRef="#ctx0" brushRef="#br0" timeOffset="78565.58">19002 16911 472 0,'0'0'548'0,"0"0"-61"15,0 0-55-15,0 0-42 0,0 0-55 16,0 0-52-16,-10-2-30 0,10 2-60 0,0 0-24 15,0 0-45-15,0 0-13 0,0 0-20 0,7-5-18 16,-7 5-11-16,0 0-9 0,13-5-16 0,-13 5-4 16,15-1-6-16,-15 1-3 0,17 0-8 0,-17 0 1 15,24-5-4-15,-10 5-5 0,0-1 1 0,3 0-2 16,-3 0-1-16,5-2-4 0,-5 2-1 16,3 1 3-16,-3 0-9 0,1-1 9 0,-2 1 3 0,0 0-4 15,-13 0 0-15,23-1-9 0,-23 1-42 0,19 0-26 16,-19 0-31-16,14 0-32 0,-14 0-37 0,14 1-56 15,-14-1-22-15,0 0-86 0,13 1-44 0,-13-1-424 16,0 0-333-16</inkml:trace>
  <inkml:trace contextRef="#ctx0" brushRef="#br0" timeOffset="78882">19033 17092 614 0,'-13'7'554'0,"13"-7"-56"16,-10 5-50-16,10-5-76 0,0 0-63 0,0 0-50 16,0 0-22-16,0 0-46 0,0 0-5 0,0 0-46 15,15 2 1-15,-15-2-50 0,14-1 11 0,-14 1-42 16,19-3 13-16,-19 3-37 0,23 0 15 0,-23 0-32 15,23 0 19-15,-9 0-30 0,-14 0 20 0,26 0-31 16,-26 0 26-16,23 0-27 0,-23 0 16 0,20 2-38 16,-20-2-17-16,22 1-32 0,-22-1-12 0,17 0-33 15,-17 0-33-15,13 1-32 0,-13-1-47 0,12-1-80 16,-12 1-86-16,0 0-107 0,12-4-241 0,-12 4-254 16</inkml:trace>
  <inkml:trace contextRef="#ctx0" brushRef="#br0" timeOffset="82465.44">19947 16633 124 0,'0'0'332'0,"0"0"-30"0,0 0-20 0,-7-6 16 16,7 6-19-16,0 0 10 0,0 0-9 0,0 0-23 15,-5-9-19-15,5 9-29 0,0 0-25 0,0 0-27 16,-3-14-19-16,3 14-29 0,0 0 4 0,0-13-41 16,0 13 27-16,0 0-25 0,3-16 3 0,-3 16-22 15,5-9 3-15,-5 9-26 0,6-11 6 0,-6 11-21 16,7-9 9-16,-7 9-20 0,9-9 13 16,-9 9-19-16,9-6 9 0,-9 6-17 0,11-2 18 15,-11 2-16-15,13-2 16 0,-13 2-17 0,0 0 17 16,19 3-17-16,-19-3 9 0,13 6-14 15,-13-6 17-15,14 12-12 0,-14-12 13 0,10 14-12 16,-5-5 12-16,-1-1-11 0,2 1 13 0,-3 1-3 16,1 1 1-16,-4-11-2 0,4 20 1 0,-4-20-3 15,1 20-18-15,-1-20 19 0,-1 22 4 0,-2-12-3 16,2 2 3-16,-3-3 1 0,1 2-8 0,-2-2 6 16,2 0-3-16,-1 0 2 0,0-1-5 0,-1-1 0 15,5-7 0-15,-7 13-3 0,7-13 3 0,-6 11 5 16,6-11-2-16,-5 8 0 0,5-8 2 15,0 0-5-15,-5 11 3 0,5-11 0 0,0 0 0 16,-7 8-2-16,7-8 1 0,0 0 6 0,0 0-2 16,-7 6 1-16,7-6 0 0,0 0-3 0,0 0 1 15,0 0-5-15,0 0-2 0,0 0 4 0,-8-8-6 16,8 8 1-16,4-11 2 0,-4 11 4 0,6-14 0 16,-1 8-1-16,0-5 2 0,1 3-4 15,0-5 0-15,2 2-1 0,-1-1-15 0,1 0 18 0,0 2-15 16,0-3 21-16,0 3-19 0,-1-1 17 0,0 1-13 15,0 1 30-15,-2 0 25 0,0 2 26 0,0 0 2 16,-5 7-10-16,9-14-19 0,-9 14-10 0,8-9-3 16,-8 9 12-16,5-9-20 0,-5 9-6 15,6-7-6-15,-6 7-2 0,5-7 0 0,-5 7-3 16,0 0-3-16,7-9 4 0,-7 9-6 0,0 0-1 16,7-9-9-16,-7 9-12 0,0 0 28 0,0 0-3 15,0 0-3-15,5-6-3 0,-5 6 5 0,0 0-9 16,0 0 5-16,0 0-8 0,0 0 3 0,6-7-1 15,-6 7 8-15,0 0-5 0,0 0 4 0,0 0 0 16,0 0-2-16,0 0 2 0,0 0 0 0,0 0-4 16,0 0 2-16,0 0 0 0,5-7-2 0,-5 7 2 15,0 0 1-15,0 0 1 0,0 0 3 0,0 0 1 16,0 0-24-16,0 0 25 0,0 0-1 16,0 0 1-16,0 0-13 0,0 0 2 0,0 0 0 15,0 0 9-15,4-9 4 0,-4 9-15 0,0 0 2 16,0 0-1-16,0 0-3 0,0 0 5 15,0 0-1-15,0 0-4 0,0 0 3 0,-13-1 0 16,13 1-3-16,0 0 2 0,-13 5-1 0,13-5 3 16,-8 9 1-16,8-9 2 0,-9 14-3 0,9-14 1 15,-7 14 0-15,4-5-7 0,-1 1-3 0,4-10 7 16,-2 19 12-16,2-19-7 0,2 23-6 0,1-12 10 16,-1 0 11-16,2 0-12 0,0 1 9 0,0-2-8 15,1 2 9-15,0-2-9 0,1 0 9 0,1-2-11 16,-2 1 9-16,3-1-13 0,-2-2-52 0,3 1-61 15,0-3-62-15,0-1-72 0,-9-3-63 16,18 4-56-16,-18-4-39 0,16 0-23 0,-16 0-54 16,16-2-230-16,-16 2-218 0</inkml:trace>
  <inkml:trace contextRef="#ctx0" brushRef="#br0" timeOffset="82797.67">20353 16611 47 0,'0'0'524'0,"0"0"-94"0,0 0-77 15,0 0-40-15,0 0-44 0,0 0-22 0,0 0-33 16,0 0-33-16,11-6-23 0,-11 6-22 0,15-1-20 15,-15 1-22-15,21-3-9 0,-21 3-18 0,22-3-7 16,-11 2-11-16,-11 1-6 0,22 0-7 0,-22 0-2 16,20 0-7-16,-20 0 3 0,18 0-2 0,-18 0 8 15,21 0-4-15,-21 0-1 0,20 0-8 0,-20 0-3 16,21 0-4-16,-21 0 1 0,24-1-6 16,-10 1 1-16,-14 0-7 0,24 0 2 0,-10-2-9 15,-1 1-3-15,-13 1-62 0,23-1-80 0,-23 1-62 16,18-2-114-16,-18 2-114 0,11-3-372 0,-11 3-342 15</inkml:trace>
  <inkml:trace contextRef="#ctx0" brushRef="#br0" timeOffset="83113.98">20575 16498 375 0,'0'0'497'0,"0"0"-67"0,-8-11-49 0,8 11-56 16,0 0-41-16,-6-8-48 0,6 8-39 0,0 0-14 16,-8-6-22-16,8 6-23 0,0 0-26 0,0 0-18 15,0 0-22-15,-6-10-15 0,6 10-23 0,0 0 0 16,0 0-7-16,0 0 49 0,0 0-9 16,-4 10 18-16,4-10 3 0,1 13 3 0,-1-13-28 0,0 18 14 15,2-8-16-15,-1 1-1 0,-1 1-30 16,0 1 9-16,0 0-7 0,1 0 0 0,-1-1-8 0,0 4-3 15,0-3-2-15,2-1-3 0,-4-1-2 0,4 1-6 16,-2-12 2-16,0 22 2 0,0-22-10 16,1 20-20-16,-1-20-40 0,1 16-42 0,-1-16-63 15,3 12-74-15,-3-12-86 0,6 7-93 0,-6-7-83 16,0 0-368-16,12 4-415 0</inkml:trace>
  <inkml:trace contextRef="#ctx0" brushRef="#br0" timeOffset="83450.28">20934 16394 154 0,'3'-14'652'0,"-3"14"-106"0,2-12-69 16,-2 12-78-16,3-9-89 0,-3 9-72 0,0 0-46 15,0 0-29-15,2-10 8 0,-2 10-14 0,0 0-5 16,-2 12-12-16,2-12-5 0,-3 15-31 0,1-4 16 16,-1 0-43-16,2 2 19 0,-3 1-14 0,0 2-12 15,3 1-14-15,-1-2-9 0,-1 2-7 0,2 1-7 16,-1-2-8-16,1 0-4 0,1-1-1 0,0-1-1 16,1 1-10-16,-1-2 4 0,2-1-5 0,-2 2-31 15,0-14-25-15,1 20-19 0,-1-20-30 0,3 18-34 16,-3-18-44-16,1 14-28 0,-1-14-32 15,0 12-11-15,0-12-77 0,0 0-38 0,-1 13-60 16,1-13-9-16,0 0-188 0,-6 6-129 0</inkml:trace>
  <inkml:trace contextRef="#ctx0" brushRef="#br0" timeOffset="84180.29">20096 16943 119 0,'0'0'317'0,"0"0"-54"0,0 0-36 0,0 0-35 15,-14-1-5-15,14 1-41 0,0 0 9 0,0 0-25 16,-11-3 16-16,11 3-26 0,0 0-8 0,0 0-36 15,-11-2-3-15,11 2-25 0,0 0-3 0,0 0-14 16,0 0 5-16,0 0-19 0,-13 0 13 0,13 0-11 16,0 0 14-16,0 0-11 0,-14 2 10 0,14-2-6 15,0 0 12-15,-10 3-9 0,10-3 18 0,0 0 4 16,-10 1 15-16,10-1 5 0,0 0 14 0,0 0 7 16,0 0 5-16,-13 3 7 0,13-3 0 0,0 0-1 15,0 0-14-15,0 0-7 0,0 0-21 0,0 0-3 16,0 0-21-16,0 0 2 0,-10 3-15 15,10-3 2-15,0 0-14 0,0 0 6 0,0 0-12 16,0 0 7-16,0 0-9 0,0 0 14 0,0 0 13 16,0 0 46-16,0 0-25 0,0 0 18 0,0 0-21 15,8 7 31-15,-8-7-19 0,13 0-12 0,-13 0-8 16,21 0-5-16,-6 2-9 0,1-2-7 16,4 0-5-16,4 0-2 0,3 0-23 0,4 0 23 15,2 0-1-15,4 0-1 0,4 0-4 0,0 0-1 16,0 0 0-16,0-2-4 0,1 2 1 0,-1-1 1 0,0 0-1 15,-1-4-6-15,-1 4-3 0,-2 1 10 0,-5-2 0 16,-3 1 3-16,1-1-7 0,-5 2-1 0,-2 0 1 16,-2 0-5-16,-1 0 5 15,-1 0-2-15,-3 0 2 0,0 0-1 0,-2 0-11 16,2 0 12-16,-4 2 2 0,1-2 3 0,1 0-10 16,-2 1 10-16,-12-1-8 0,23 2-7 0,-23-2-35 15,19 0-21-15,-19 0-28 0,15 0 2 0,-15 0-23 16,16 0-26-16,-16 0-46 0,0 0-48 0,14 0-50 15,-14 0-97-15,0 0-57 0,0 0-367 0,0 0-339 16</inkml:trace>
  <inkml:trace contextRef="#ctx0" brushRef="#br0" timeOffset="85112.89">20507 17068 567 0,'0'0'539'0,"0"0"-82"0,0 0-55 0,0 0-48 16,-12-1-71-16,12 1-40 0,0 0-41 0,0 0-20 16,-13 3-38-16,13-3-22 0,0 0-25 0,-11 6-2 15,11-6-3-15,0 0 16 0,-7 10-35 0,7-10 9 16,-6 6-30-16,6-6 12 0,-6 10-1 0,6-10 23 16,-5 10-39-16,5-10 12 0,-6 12-35 15,6-12 17-15,-5 12-27 0,5-12 16 0,-5 12-25 16,5-12 19-16,-5 14-25 0,5-14 25 0,-3 12-29 15,3-12 14-15,-3 11-20 0,3-11 21 0,-2 10-16 16,2-10 27-16,0 0-30 0,-1 15 28 0,1-15-27 16,0 0 29-16,3 10-30 0,-3-10 26 0,7 6-27 0,-7-6 27 15,11 3-30-15,-11-3 26 0,14 4-20 16,-14-4 21-16,19 1-36 0,-19-1 39 0,22 0-25 16,-22 0 28-16,25-1-31 0,-11 1 18 0,-3-2-23 15,1 1 23-15,0 0-15 0,0 1 26 0,-12 0-26 16,22-3 16-16,-22 3-16 0,19-3 32 15,-19 3-32-15,15-2 23 0,-15 2-23 0,13-1 23 16,-13 1-29-16,13-3 24 0,-13 3-24 0,9-6 20 16,-9 6-35-16,9-5 29 0,-9 5-23 0,8-4 30 15,-8 4-27-15,0 0 21 0,8-8-22 16,-8 8 26-16,0 0-19 0,8-8 22 0,-8 8-24 16,0 0 7-16,0 0-1 0,4-10 30 0,-4 10-29 15,0 0 22-15,0 0-29 0,2-9 32 0,-2 9-27 16,0 0 24-16,0 0-24 0,0 0 26 0,0-12-30 15,0 12 28-15,0 0-25 0,0 0 27 0,0 0-27 16,0 0 24-16,0 0-15 0,0 0 37 0,0 0-22 16,0-12 27-16,0 12-23 0,0 0 25 0,0 0-26 15,0 0 20-15,0 0-31 0,0 0 19 0,0 0-30 16,0 0 18-16,0 0-24 0,0 0 17 0,0 0-8 16,0 0 50-16,0 0 7 0,-1 12-31 0,1-12 33 15,0 12 26-15,0-12 9 0,0 13-16 0,0-13-4 16,-1 18-5-16,1-18-3 0,1 15-3 15,-1-15-2-15,1 20-7 0,-1-20 6 0,0 18-18 16,0-18-6-16,3 16-8 0,-3-16 5 0,0 16-5 16,0-16-9-16,-3 15-4 0,3-15-9 0,0 13-5 15,0-13-3-15,0 12-5 0,0-12-1 0,0 0-5 16,-1 15-6-16,1-15 11 0,0 0 1 0,-1 13 1 16,1-13 4-16,0 0 0 0,-1 10 2 0,1-10 1 15,0 0-1-15,0 0 2 0,0 0-3 0,-2 12 2 16,2-12 1-16,0 0 4 0,0 0 0 0,0 0-1 15,0 0 1-15,0 0 2 0,0 0-5 16,0 0-18-16,-2 10-20 0,2-10-21 16,0 0-26-16,0 0-34 0,0 0-113 0,0 0-120 15,0 0-131-15,0 0-189 0,0 0-453 0,-3-15-741 16</inkml:trace>
  <inkml:trace contextRef="#ctx0" brushRef="#br0" timeOffset="87880.35">21752 16911 198 0,'0'0'560'0,"0"0"-98"0,0 0-92 0,0 0-56 15,0 0-56-15,0 0-15 0,0 0-15 0,-4 10-25 16,4-10-10-16,0 0-20 0,2 16-16 0,-2-16-30 15,-2 18-7-15,2-18-22 0,-4 20 2 0,2-6-18 16,-1-2 13-16,1 0-28 0,-2 1 19 0,0-1-48 16,-1 4 19-16,0-5-36 0,1 3 26 0,-1-1-29 15,0-1 21-15,0-2-36 0,0 1-41 0,0-2-65 16,-1 1-82-16,3-2-80 0,3-8-86 16,-8 14-109-16,8-14-467 0,-9 10-500 0</inkml:trace>
  <inkml:trace contextRef="#ctx0" brushRef="#br0" timeOffset="88663.49">22031 16740 75 0,'0'0'544'0,"6"-7"-95"0,-6 7-66 16,8-8-32-16,-8 8-29 0,9-7-38 0,-9 7-31 15,10-8-40-15,-10 8-32 0,13-6-34 0,-13 6-35 16,10-5-15-16,-10 5-22 0,11-3 4 16,-11 3-12-16,11 2 12 0,-11-2-2 0,9 8 2 15,-9-8-1-15,9 12-12 0,-4-4 3 0,-2 1 7 16,0 0-14-16,1 2-5 0,-2 2 14 0,0-2-12 15,-1 0-10-15,0 1-12 0,-1 0-6 0,0 0-3 16,0-1-5-16,0 2-4 0,0-13-4 0,-1 20-29 16,0-9 0-16,1-11-12 0,-3 20-15 0,3-20-24 15,-4 17 8-15,4-17-20 0,-4 13 9 0,4-13 0 16,-5 12 18-16,5-12-2 0,-6 11 12 0,6-11 1 16,-5 7 11-16,5-7 0 0,0 0 11 0,-8 6-1 15,8-6 8-15,0 0-2 0,0 0 10 0,0 0 20 16,0 0 15-16,-11-3-15 0,11 3 5 15,0 0-2-15,0 0 6 0,0-16 8 0,0 16-5 16,5-12-6-16,-5 12 2 0,6-16 10 0,-1 6-4 16,2-2 3-16,2 1-9 0,-2-1 7 0,1 2 1 15,0-1 0-15,1 0 6 0,0-1 17 0,-3 4 10 16,2-3 5-16,-1 1 6 0,0 1-26 0,-2 0 3 16,0-1-18-16,0 4 22 0,0-3-14 0,-5 9 10 15,6-15-16-15,-6 15 4 0,6-10-13 0,-6 10 2 16,5-10-20-16,-5 10-5 0,0 0 11 15,0 0-31-15,0 0 16 0,0 0-7 0,0 0-4 16,0 0 10-16,-9 5 15 0,9-5-28 0,-8 14 27 16,2-3-19-16,2-3 15 0,0 3-15 0,2 0 7 15,-1 1-9-15,2 0 13 0,1 0-18 0,0-12 4 16,1 24-1-16,3-12 10 0,1 0-1 0,1-1-2 16,3 0-48-16,1-3-49 0,1 0-59 0,3-2-81 15,-1 0-85-15,2-1-74 0,-1-2-114 0,0-2-76 16,0-1-297-16,1-1-442 0</inkml:trace>
  <inkml:trace contextRef="#ctx0" brushRef="#br0" timeOffset="88881.15">22446 16746 65 0,'0'0'724'15,"0"0"-125"-15,6-9-84 0,-6 9-81 0,13-7-77 16,-3 3-49-16,2 2-57 0,1-1-48 0,-2 0-37 16,2 1-31-16,1-1-23 0,-1 2-24 0,1 1-16 15,-14 0-37-15,22 1-102 0,-22-1-82 0,16 3-61 16,-16-3-72-16,12 6-52 0,-12-6-76 0,4 9-415 16,-4-9-361-16</inkml:trace>
  <inkml:trace contextRef="#ctx0" brushRef="#br0" timeOffset="89062.69">22417 16901 307 0,'0'0'575'0,"0"0"-61"0,0 0-56 15,0 0-50-15,0 0-80 0,0 0-28 0,7 4-45 16,-7-4 0-16,18-4-30 0,-5 1-33 0,2-2-38 16,2 0-30-16,1 1-33 0,-1 0-13 0,2-1-11 15,0 2-5-15,-4-1-40 0,3 1-41 0,-4-1-77 16,-1 1-92-16,0 1-88 0,-2-2-83 15,2 2-101-15,-2-1-76 0,1-1-250 0,1 0-308 16</inkml:trace>
  <inkml:trace contextRef="#ctx0" brushRef="#br0" timeOffset="89414.13">22897 16558 194 0,'0'0'583'16,"-13"-2"-79"-16,13 2-65 0,0 0-49 0,-15-1-54 16,15 1-57-16,-11 3-43 0,11-3-43 15,-7 8-1-15,7-8-35 0,-6 10-16 0,6-10-22 16,-4 16-15-16,4-16-9 0,-1 19 6 16,-1-7-19-16,4-1-16 0,-1 1-7 0,1 0-9 15,2 1-13-15,1 0-1 0,-1-1-5 0,3-2-3 16,2 0-12-16,-3-2 4 0,2-1-10 0,-1-1 4 15,4-1-5-15,-11-5 1 0,16 6-4 0,-16-6 5 16,17 0-3-16,-17 0-1 0,15-5-7 0,-15 5 6 16,14-10-3-16,-7 2 1 0,-5-1 0 0,1-1 0 15,-2-2 12-15,-2 1 4 0,-1-1 11 0,-3-1-2 16,0 0-8-16,-1 1-1 0,-3-1-6 0,1 2-4 16,-1 0 0-16,-1 1-7 0,1 1-44 0,1 3-64 15,-2 0-62-15,10 6-58 0,-13-5-77 0,13 5-115 16,0 0-74-16,-11 1-452 0,11-1-523 15</inkml:trace>
  <inkml:trace contextRef="#ctx0" brushRef="#br0" timeOffset="89633.34">23061 16754 38 0,'0'0'695'0,"17"4"-117"16,-17-4-83-16,16 4-75 0,-16-4-81 15,17 6-49-15,-7-3-46 0,-10-3-25 0,13 6-7 16,-13-6-14-16,7 10 5 0,-7-10-18 0,4 11-40 16,-4-11-33-16,-6 17 22 0,1-7-11 0,-3 1-34 15,-2 1-6-15,-3 1-28 0,0 0-36 0,-1 0-16 16,0 1-58-16,0-3-65 0,3 0-90 0,-1-1-100 16,1 0-102-16,0-4-141 0,4 1-453 0,7-7-606 15</inkml:trace>
  <inkml:trace contextRef="#ctx0" brushRef="#br0" timeOffset="89929.33">23240 16583 405 0,'0'0'664'0,"1"-15"-77"0,-1 15-74 0,1-13-85 15,-1 13-53-15,3-9-86 0,-3 9-37 0,0 0-53 16,2-13-59-16,-2 13 12 0,0 0 8 0,0 0-12 16,0 0-3-16,0 0-31 0,0 0 11 0,9 6-13 15,-9-6-15-15,2 15 5 0,-2-15-26 0,1 18-9 16,-1-6 23-16,0 0-33 0,-1 1 5 0,1 1-40 16,-3 0 6-16,2 3-35 0,-2-3 1 15,-1 1-23-15,2 1-1 0,-1-4-54 0,1 0-44 0,-2-1-79 16,3-1-83-16,-2 0-91 0,1-1-135 15,2-9-105-15,-2 14-352 0,2-14-563 0</inkml:trace>
  <inkml:trace contextRef="#ctx0" brushRef="#br0" timeOffset="91663.4">19081 17805 142 0,'0'0'479'0,"0"0"-111"0,0 0-42 15,0 0-38-15,0 0-16 0,0 0-13 0,0 0-10 16,0 0-21-16,0 0-6 0,0 0-16 15,0 0-19-15,0 0-22 0,0 0-22 0,0 0-19 16,0 0-22-16,0 0-21 0,0 0-21 0,12-1-13 16,-12 1-2-16,12-2-7 0,-12 2-10 0,21-3-4 15,-21 3-5-15,24 0-5 0,-10 0-4 0,0 0-2 16,0-1 2-16,2 1-5 0,-2 0-9 0,0 0-36 16,0 0-21-16,-3 0-38 0,-11 0-29 0,22 0-36 15,-22 0-40-15,18 0-59 0,-18 0-81 0,14-4-44 16,-14 4-390-16,0 0-297 0</inkml:trace>
  <inkml:trace contextRef="#ctx0" brushRef="#br0" timeOffset="91882.72">19082 17986 17 0,'0'0'665'15,"-7"6"-124"-15,7-6-59 0,0 0-53 0,0 0-68 16,0 0-60-16,0 0-47 0,0 0-47 0,12 1-34 16,-12-1-27-16,20-3-28 0,-8 0-25 0,1 3-18 15,4-3-16-15,0 0-10 0,0 2-11 0,1 0-63 16,1-1-91-16,-1 2-81 0,0-1-50 0,3-1-97 16,-2 1-60-16,1-1-440 0,1 1-386 0</inkml:trace>
  <inkml:trace contextRef="#ctx0" brushRef="#br0" timeOffset="92278.29">20102 17581 6 0,'3'-14'653'0,"-3"14"-116"0,1-12-43 0,-1 12-42 16,4-13-84-16,-4 13-63 0,2-12-48 0,-2 12-24 16,4-10-46-16,-4 10 0 0,4-9-63 0,-4 9 5 15,0 0-38-15,4-10 1 0,-4 10-43 0,0 0 14 16,0 0 4-16,0 0 28 0,0 0-19 0,0 0 14 15,8 5-9-15,-8-5-6 0,2 15-26 16,-2-15 23-16,4 19-8 0,-3-7-14 0,1 0-11 16,-1 3-1-16,0-1-30 0,0 3 15 0,1-2-31 15,-1 1 14-15,0-1-53 0,1 0 2 0,-2-3-70 16,1 1-22-16,0-1-39 0,-1-12-54 16,1 22-78-16,-1-22-23 0,0 17-20 0,0-17-3 15,2 12-111-15,-2-12-325 0,0 0-312 0</inkml:trace>
  <inkml:trace contextRef="#ctx0" brushRef="#br0" timeOffset="92545.6">19917 17854 97 0,'0'0'613'0,"0"0"-67"15,0 0-81-15,0 0-46 0,14-6-56 0,-5 3-66 16,4 0-40-16,0-2-39 0,3 2-37 16,1-1-30-16,1 1-30 0,1 0-21 0,-1 0-23 15,2 0-15-15,2 2 4 0,-3-1-29 0,1 0 11 16,1 1-29-16,1-1-9 0,1 2-2 0,0-1-2 16,-3 0-55-16,2-1-42 0,-2 1-53 0,-3 0-43 15,2 1-43-15,-5 0-57 0,0-3-50 0,-1 0-18 16,0 0-431-16,-13 3-308 0</inkml:trace>
  <inkml:trace contextRef="#ctx0" brushRef="#br0" timeOffset="92978.99">20093 17918 456 0,'-9'7'524'0,"9"-7"-37"16,-7 6-110-16,7-6-55 0,-6 8-62 0,6-8-4 15,-3 10-49-15,3-10-39 0,-2 13-12 0,2-13-13 16,0 15-29-16,0-15-23 0,3 16-20 16,-3-16-4-16,4 19-10 0,-4-19-9 0,6 17-10 15,-2-9-6-15,1-1-2 0,3-1-7 0,-2 0-2 16,2-1-3-16,-8-5-4 0,19 5-11 0,-19-5-41 15,18 1-35-15,-18-1-27 0,22-4-12 0,-12 1 13 16,1-1 0-16,0-3 19 0,0 1 14 0,-1 0 25 16,-2-1 68-16,0 1 37 0,-1-1 29 0,-7 7 29 15,13-9 15-15,-13 9 22 0,10-10 5 0,-10 10 25 16,9-6-45-16,-9 6-8 0,8-5-52 0,-8 5-21 16,0 0-21-16,0 0 35 0,0 0 4 15,11-1 34-15,-11 1-25 0,6 9 24 0,-6-9-25 0,4 11 1 16,-4-11-32-16,6 16 4 0,-6-16-18 0,4 19 0 15,-4-19-15-15,2 20-23 0,-1-9-55 16,1 0-11-16,-2-11-85 0,0 21-12 0,0-21-118 16,-2 20-97-16,2-20-98 0,-3 18-141 0,-1-8-469 15,-1-1-698-15</inkml:trace>
  <inkml:trace contextRef="#ctx0" brushRef="#br0" timeOffset="94213.04">21376 17899 26 0,'0'0'699'0,"0"0"-162"15,0 0-86-15,0 0-61 0,0 0-62 0,-9 5-45 16,9-5-39-16,-5 8-24 0,5-8-46 0,-7 12 8 16,7-12-27-16,-9 15-28 0,9-15-26 0,-8 17-19 15,4-8-15-15,0-1-11 0,-1 2-14 0,3-1-15 16,2-9-4-16,-4 17 6 0,4-17-32 0,-4 14-62 15,4-14-73-15,-1 11-79 0,1-11-103 0,-2 11-59 16,2-11-115-16,0 0-335 0,-2 11-368 16</inkml:trace>
  <inkml:trace contextRef="#ctx0" brushRef="#br0" timeOffset="94794.55">21703 17677 394 0,'0'0'542'0,"10"-10"-81"16,-10 10-56-16,12-11-41 0,0 7-71 0,-1-3-46 0,3 3-46 15,2-1-29-15,-1 2-32 0,0 0-22 0,-1 2-24 16,0 1-11-16,-1 0-37 0,0 2 38 15,-1 1-1-15,-1 1 21 0,-3 2-25 0,-1 2 13 16,-7-8-25-16,8 16 33 0,-8-16-48 16,1 19 19-16,-2-8-41 0,0 2-11 0,-4 0 19 15,2-1-8-15,-1 1-3 0,2-2-11 0,-2-1-6 16,1 0 8-16,1-1-7 0,2-9-3 0,-4 16-3 16,4-16-2-16,-3 12 7 0,3-12-14 0,0 0-18 15,2 13-6-15,-2-13-32 0,0 0-19 0,0 0 6 16,0 0 10-16,0 0-10 0,11-7 9 0,-11 7 13 15,4-12 10-15,-1 3 11 0,-3 9 3 16,5-19 5-16,-3 9 29 0,1 0 18 0,-1 1 19 16,3-2 0-16,-2 1 27 0,1 1-28 0,1-1 17 15,-1 2-9-15,0 0 13 0,1-1-23 0,2 1 19 16,-2 1-8-16,-5 7-28 0,11-12 10 0,-11 12 1 16,9-10-10-16,-9 10-3 0,7-9-2 0,-7 9-8 15,7-6 0-15,-7 6-10 0,0 0-4 0,7-8 13 16,-7 8 2-16,0 0 24 0,0 0-2 0,0 0-4 15,0 0-7-15,0 0-1 0,0 0-4 0,0 0-29 16,-6 10 14-16,6-10-13 0,-5 13 26 0,1-5-26 16,-1 2 31-16,2 0-38 0,0 2 34 0,0-2-29 15,2 0 26-15,1 3-28 0,0-13 26 0,2 23-29 16,1-12 31-16,3-1-26 0,2 2 20 16,0-4-24-16,2 1 15 0,2-2-57 0,1-1-42 15,3 0-42-15,-1-5-79 0,0 2-79 0,-1-4-98 16,4-1-90-16,-1-1-490 0,1-2-567 15</inkml:trace>
  <inkml:trace contextRef="#ctx0" brushRef="#br0" timeOffset="95030.21">22357 17595 345 0,'0'0'561'16,"11"-3"-57"-16,-11 3-43 0,21-5-54 0,-10 4-85 15,2-2-54-15,0 1-51 0,1 0-35 0,-2-1-44 16,4 2-27-16,-3 0-27 0,-1 0-7 0,1 0-24 16,-1-1-62-16,-12 2-92 0,16 3-88 0,-16-3-67 15,12 2-80-15,-12-2-110 0,0 0-314 0,5 8-272 16</inkml:trace>
  <inkml:trace contextRef="#ctx0" brushRef="#br0" timeOffset="95215.42">22377 17776 255 0,'0'0'656'16,"-6"8"-79"-16,6-8-74 0,0 0-74 0,-4 8-65 15,4-8-47-15,0 0-44 0,0 0-46 0,13 3-42 16,-13-3-12-16,14-2-58 0,-14 2 5 0,20-4-53 15,-8 3 19-15,-12 1-55 0,21-3-48 0,-10 1-103 16,-11 2-91-16,20-4-77 0,-11 0-92 0,2 2-54 16,-2-2-485-16,0 1-489 0</inkml:trace>
  <inkml:trace contextRef="#ctx0" brushRef="#br0" timeOffset="95761.48">22791 17534 285 0,'0'0'640'0,"0"0"-67"15,7-11-60-15,-7 11-88 0,13-11-78 0,-5 7-64 16,1 0-14-16,3-2-60 0,-3 1-4 0,0 0-47 16,2 2-5-16,-11 3-59 0,15-6 9 0,-15 6-44 15,12-3 7-15,-12 3 8 0,0 0 28 0,15 5-16 16,-15-5 4-16,0 0-10 0,4 17-16 15,-4-17 2-15,-2 12-21 0,-1-2-5 0,0-1-9 16,1 2-7-16,-2-2-4 0,0 3-5 16,0-1-8-16,2-2 9 0,-1 2-5 0,1-2-5 15,-1 2-1-15,1-1-33 0,-1-1 22 0,3-9-21 16,-5 17 27-16,5-17-24 0,-5 15 19 0,5-15 10 16,-6 14-25-16,6-14 21 0,-6 10-17 0,6-10 25 15,-4 11-28-15,4-11 29 0,0 0-21 0,-3 11 43 16,3-11 1-16,0 0 33 0,11 3 5 0,-11-3 20 15,21 0-4-15,-9-1-10 0,8-4-4 0,2 1-17 16,3 0-8-16,-1-2-8 0,2 1 4 0,-2-1-30 16,1 1 7-16,-3 0-10 0,-3 1 1 0,-2-1-5 15,-2 1-45-15,-4 0-62 0,-11 4-72 0,12-6-84 16,-12 6-79-16,0 0-72 0,0 0-104 16,-16-5-149-16,16 5-380 0,-25 1-656 0</inkml:trace>
  <inkml:trace contextRef="#ctx0" brushRef="#br0" timeOffset="-82042.2">25358 8132 65 0,'-6'-8'520'0,"1"2"-150"0,5 6 55 0,-9-11-97 16,9 11 56-16,-10-10-74 0,10 10 31 0,-8-9-81 16,8 9 34-16,-6-9-88 0,6 9 40 0,-5-7-70 15,5 7 37-15,0 0-55 0,-7-11-2 0,7 11-21 16,0 0-14-16,-5-10-11 0,5 10-33 0,0 0-12 15,0 0-12-15,0 0 12 0,0 0 35 16,0 0-6-16,-2 13-9 0,2-13-15 0,0 22-12 16,-2-9-12-16,2 1-10 0,0 5-23 15,-2-2 15-15,2 3-18 0,-1 1 14 0,1 0-20 16,0 3 14-16,0 0-18 0,0-1 16 0,-2-2-20 16,2 0 19-16,0 0-18 0,-1-2 17 0,1 0-4 15,0-1-7-15,-1-1-11 0,1-3-27 0,0-2-19 16,0-12-15-16,0 22-29 0,0-22-40 0,0 16-50 15,0-16-47-15,0 0-2 0,1 12-111 16,-1-12-72-16,0 0-22 0,0 0-42 0,0 0-444 0,8-6-502 16</inkml:trace>
  <inkml:trace contextRef="#ctx0" brushRef="#br0" timeOffset="-81394.11">25221 8126 320 0,'3'-10'541'0,"3"0"-109"0,0 1 28 15,2-2-73-15,-1 1 14 0,2 2-112 0,2-2 7 16,-3 2-90-16,0 1 16 0,0 0-93 0,2 2 33 16,-1-1-66-16,-9 6 49 0,18-3-69 0,-18 3 33 15,19 2-67-15,-10 3 42 0,5 0-71 0,-5 4 48 16,5-1-62-16,-4 2 51 15,3 3-59-15,1-1 0 0,0 5 4 0,-2-2 2 16,-1 1 0-16,-1 1 1 0,0 0 7 0,1 1-9 16,-5 2 5-16,4-1-25 0,-6 0 33 0,-1 0-28 15,-1-1 33-15,0 0-4 0,-2-1-2 0,-2-1-1 16,0 3 6-16,-2-2-9 0,-1 0 5 0,-1-1-1 16,0-1-7-16,-4 1 0 0,0-4 2 0,1 1-1 15,0-1-1-15,-2-2 1 0,-1 0 0 0,2-2-4 16,-3 1 6-16,1-3-1 0,1 0 1 0,-1-2 1 15,1 0-7-15,0-2 4 0,-1 1-2 0,0-1 1 16,12-2 0-16,-19 2-1 0,19-2 1 0,-16-2 1 16,16 2 6-16,-14-2-8 0,14 2 3 15,-8-6 1-15,8 6-6 0,-5-9-1 0,5 9 1 16,5-15-27-16,-1 7 32 0,3-3-28 16,4 1 37-16,-1-3-32 0,3 0 35 0,3-1-28 15,6 0 23-15,-5 2-32 0,2 0 34 0,-1 1-4 16,2 0-3-16,-2 3 1 0,2-3-3 0,-2 3 0 15,0 1 0-15,0-1 0 0,-4 4 4 16,2 0-3-16,-2-2-6 0,-2 3 6 0,0 2-5 16,2-1 1-16,-14 2 6 0,21 0 6 0,-9 3 51 0,-3-1-42 15,0 2 36-15,0 1-20 0,0 1 33 16,-3 2-30-16,1 1 27 0,0 0-29 0,-4 2 13 16,1 0-30-16,0-1 29 0,-1 3-31 0,1 4 12 0,-2-3-3 15,0-2-7-15,0 3-3 0,0-2-6 16,-1-3-1-16,4 3-1 0,-3-2-3 0,0 0-2 15,1-2-4-15,-3-9 1 0,6 17 2 0,-6-17-15 16,8 8-56-16,-8-8-68 0,0 0-57 16,15 0-42-16,-15 0-160 0,10-12-94 0,-7 3-85 15,3-4-416-15,-4-3-584 0</inkml:trace>
  <inkml:trace contextRef="#ctx0" brushRef="#br0" timeOffset="-81260.78">25665 8119 549 0,'0'0'519'0,"-1"-13"-5"0,1 13-115 16,1-13-3-16,-1 13-147 0,6-14-4 0,-6 14-159 15,4-13-91-15,-4 13-155 0,7-13-134 0,-7 13-498 16,9-9-313-16</inkml:trace>
  <inkml:trace contextRef="#ctx0" brushRef="#br0" timeOffset="-80860.87">25843 8281 193 0,'0'0'665'0,"0"0"-108"16,9 7-36-16,-9-7-47 0,14-2-103 0,-14 2-60 16,17-8-64-16,-5 2-52 0,1-2-41 0,2-2-6 15,2-2-53-15,-1 0 33 0,-1-3-80 16,1 0 44-16,-3 0-70 0,1-1 47 0,-1 1-66 15,-4 0 58-15,1 4-67 0,-4 1 48 16,-1-1-47-16,-5 11 64 0,2-12-45 0,-2 12 69 16,0 0-36-16,-6-9 2 0,6 9-9 0,-11 5 7 0,11-5-1 15,-12 12-1-15,5-4-10 0,3 1-6 0,-1 2 3 16,3-1-13-16,0 0-1 0,2-10-9 16,2 23-25-16,1-9 34 0,3-2-34 0,0 1 35 15,3 0-36-15,-1 0 35 0,0 1-33 0,1-1 40 16,-2-1-42-16,2 3 32 0,-2-2-34 0,-1 0 17 15,-1-1-38-15,-5 1 41 0,0 0-18 0,0-1 25 16,-5 1-37-16,-1 1 46 0,-1-3-38 0,-5 0 54 16,0 0 9-16,0-2-8 0,-2-1 3 0,1-1-9 15,1-1-9-15,2-3-10 0,10-3-97 16,-17 1-54-16,17-1-81 0,-11-6-82 0,11 6-131 16,-2-13-63-16,2 13-554 0,5-16-671 0</inkml:trace>
  <inkml:trace contextRef="#ctx0" brushRef="#br0" timeOffset="-80040.56">26210 8190 122 0,'0'0'506'16,"0"0"0"-16,0-15-104 0,0 15 20 0,0 0-88 15,2-15 20-15,-2 15-87 0,0 0 19 16,0 0-99-16,0-14 24 0,0 14-75 0,0 0 59 15,0 0-44-15,0 0-17 0,0 0-17 0,0 0-28 16,0 0-17-16,-7 13-11 0,7-13-3 16,-6 15-11-16,4-7-8 0,-1 3-39 0,-2-1 32 0,3 0-41 15,2 3 41-15,0-13-44 0,0 23 43 16,0-13-42-16,4 2 32 0,2-1-36 0,0 0 29 16,3-1-46-16,-1-5 1 0,2 2-54 0,3-2 4 15,-2-3-51-15,3 0-13 0,-1-2-43 0,1-2-25 16,1-1-18-16,1-3-11 0,-3 0 2 0,-1-2 32 15,-1-3 79-15,-2 1-20 0,-3 0 91 16,2-2-9-16,-4 2 128 0,1-1-16 0,-5 1 104 16,2-2-22-16,-2 12 84 0,-2-18-37 0,2 18 66 0,0-16-68 15,0 16 21-15,0-13-86 0,0 13 57 16,2-9-50-16,-2 9-8 0,11-6-11 16,-11 6-13-16,18-2-6 0,-18 2-19 0,25 2 8 15,-12 1-19-15,1 0-15 0,1 1-5 0,-1 3-6 16,-1 0-3-16,1 0 1 0,-3 0-7 0,-4 3-1 15,1-2-6-15,-5 2-25 0,0-1 48 0,-3-9-42 16,0 23 29-16,-5-15-30 0,0 4 30 0,1 0-30 16,-5 0 35-16,1-4-35 0,0 3 31 0,1-5-29 15,-1 0 28-15,1-2-26 0,7-4 32 0,0 0-37 16,-12 1 39-16,12-1-34 0,0 0 24 0,0-16 5 16,5 6-11-16,4 0-3 0,0-2-2 15,4-1 3-15,1-1-4 0,3 2 1 0,0-1-2 16,1 2-1-16,-1 0-21 0,0 1-52 0,-2 2 30 15,-1 1-92-15,-1 0 25 0,-2 1-86 0,1 1 18 16,-2 2-84-16,-10 3 67 0,15-4-73 16,-15 4 87-16,13-3-34 0,-13 3 104 0,0 0-33 15,18 0 85-15,-18 0-50 0,0 0 86 0,9 3-48 16,-9-3 106-16,0 0-16 0,13 4 64 0,-13-4-9 16,0 0 72-16,10 7-54 0,-10-7 70 0,0 0-63 15,0 0 53-15,13 0-75 0,-13 0 39 0,0 0-75 16,13-5 47-16,-13 5-73 0,14-9 55 0,-14 9-59 15,13-10 55-15,-13 10-40 0,12-10 82 0,-12 10-54 16,10-10 69-16,-10 10-40 0,5-9 73 16,-5 9-33-16,0 0 11 0,-7-7 13 0,7 7 8 0,-13 3-4 15,13-3 2-15,-20 7-4 0,9-1-28 16,1 2-22-16,-3-1-19 0,1 5-15 0,3-2-14 16,1 1-9-16,1 0-20 0,0 3 9 15,5-3-17-15,2 1 11 0,2-1-19 0,3 2 11 16,4-2-14-16,-1-3-5 0,7 1-43 0,-2-3-29 15,3-2-52-15,3 0-9 0,2-4-134 16,-2-1-69-16,0-2-90 0,4-3-73 0,1-2-29 16,0-4-60-16,-3-2-326 0,2-4-487 0</inkml:trace>
  <inkml:trace contextRef="#ctx0" brushRef="#br0" timeOffset="-79873.67">27108 8022 811 0,'0'-21'600'16,"-3"5"-93"-16,-3-1 52 0,2 0-81 0,-6-1-45 15,4 2-36-15,-3 1-24 0,2 2-3 0,1 1-55 16,-2 4-60-16,2 0-48 0,6 8-13 0,0 0 28 15,0 0-7-15,-11 4-8 0,11-4-4 0,2 20-35 16,0-6 6-16,2 8-45 0,-1 3 7 0,3 0-26 16,-1 4-21-16,0 3-21 0,-1-1-44 0,0 1-96 15,-1-1-112-15,-3-1-88 0,2-4-126 16,-4 2-131-16,2-5-169 0,0 1-122 0,-2-5-536 16,1-2-958-16</inkml:trace>
  <inkml:trace contextRef="#ctx0" brushRef="#br0" timeOffset="-79494.81">26928 8136 749 0,'0'0'644'0,"0"0"-7"0,2-14-141 16,-2 14-28-16,10-6-122 0,-10 6-43 0,19-6-21 16,-7 3-30-16,1 2-28 0,5-2-49 0,0 0-36 15,0 0-29-15,1 0-30 0,0 0-40 0,0 0-84 16,0 0-104-16,0-1-34 0,-1-1-127 15,-3 1 6-15,2-2-77 0,-4 1 54 0,1 0 47 16,-6-1 44-16,1 0 63 0,-9 6 83 0,11-10 21 16,-11 10 141-16,5-10 1 0,-5 10 111 15,0 0-15-15,-2-15 97 0,2 15-52 0,-6-9 61 0,6 9-38 16,-8-6 0-16,8 6-29 0,0 0-22 16,-9-4-17-16,9 4 7 0,0 0 1 0,-10 4-4 15,10-4 12-15,-4 10 0 0,4-10-15 0,-4 18 5 16,4-8-18-16,-2 1-17 0,2 2-22 0,0-1-19 15,2 1-23-15,0 3-18 0,0-2-11 16,4 0-12-16,-2 0-6 0,0 0-41 0,5-3-45 16,0 0-53-16,2-3-34 0,0 0-86 0,4-2-58 15,0-3-90-15,1-2-37 0,-1-1-142 0,5-2-57 16,-4-4-60-16,5-2-344 0,-1 1-625 0</inkml:trace>
  <inkml:trace contextRef="#ctx0" brushRef="#br0" timeOffset="-79144.7">27600 8113 704 0,'0'0'617'15,"-13"5"-23"-15,13-5-112 0,-10 2-11 0,10-2-105 16,0 0 0-16,0 0-80 0,0 0-37 0,10 4-43 16,-10-4-39-16,21-2-8 0,-3 0-17 0,1 1 14 15,5-2 11-15,3 0-6 0,0 3-21 0,0-3-27 16,1 0-24-16,-3 2-17 0,-4 0-13 0,2 0-11 15,-3 1-17-15,-2 0-4 0,-4-1-9 0,1 1-29 16,-15 0-36-16,21 0-59 0,-21 0-97 0,13-2-69 16,-13 2-164-16,0 0-91 0,0 0-194 15,0 0-396-15,0 0-732 0</inkml:trace>
  <inkml:trace contextRef="#ctx0" brushRef="#br0" timeOffset="-78493.95">28491 7902 171 0,'0'0'742'0,"0"0"-126"0,-17 1-78 0,17-1-79 16,0 0-130-16,-11 4 16 0,11-4-83 0,-8 9 17 16,8-9-57-16,-5 12 15 0,5-12-49 0,-5 18 2 15,5-7-46-15,0 3 17 0,0-1-45 0,0 3 2 16,0 0-33-16,2 2 3 0,-2 1-31 15,0 0 7-15,0 0-30 0,0 3-5 0,0-3-5 16,0 0-2-16,0 2-8 0,0 0-2 16,-2-3-1-16,2 1-14 0,0-2-48 0,0-1-54 15,0-4-85-15,0 0-80 0,0-12-24 0,2 20-159 16,-2-20-50-16,0 11-111 0,0-11-349 0,0 0-547 16</inkml:trace>
  <inkml:trace contextRef="#ctx0" brushRef="#br0" timeOffset="-77724.6">28395 8053 531 0,'2'-14'683'16,"2"1"-85"-16,3-2-48 0,2-2-125 0,0-1 3 16,2 0-95-16,3 1-7 0,2-3-89 15,1 2-11-15,-1 4-84 0,-1 1 5 0,0 0-70 0,1 5-7 16,-3 0 14-16,2 4-48 0,-5 1 25 15,-10 3-46-15,18 1 34 0,-18-1-45 0,13 10 23 16,-13-10-68-16,7 14 29 0,-7-14-54 0,0 19 50 16,-2-8-46-16,-3 1 62 0,-2 2-47 0,1 0 50 15,-4 0-38-15,1 2 44 0,1-5-46 0,-1 1 65 16,2 0-62-16,-2-1 55 0,5-2-56 0,-1-1 60 16,1 0-54-16,4-8 58 0,-7 13-50 0,7-13 66 15,0 0-30-15,2 12 47 0,-2-12-34 0,0 0 35 16,9 8-22-16,-9-8 33 0,9 5-24 0,-9-5 14 15,11 5-36-15,-11-5 19 0,16 4-34 16,-16-4 22-16,21 5-31 0,-11-2 23 0,2 3-31 16,1-2 27-16,-1 2-33 0,2 2 31 15,-1-1-32-15,-2 2 8 0,2-2-5 0,-1 4-12 16,-1-3-6-16,0 3-2 0,-2-1-1 0,-3 1 6 16,2-1-1-16,-4-1-4 0,-2 1-18 0,-2-10-11 15,3 19-2-15,-6-7-14 0,-2-5-14 0,-4 5-15 16,0-2-3-16,-1-1 2 0,-7 1 4 0,2 0 10 15,-3-1 63-15,-2 1-54 0,2-4 70 0,-5 3-51 16,5-3 67-16,0 0-50 0,0-1 57 16,1-1-55-16,2 0 61 0,4-2-54 0,-1 0 64 15,12-2-43-15,-19 2 11 0,19-2 13 0,-13-3 15 16,13 3 2-16,-5-7 54 0,5 7-56 0,5-11 65 16,-5 11-60-16,11-13 59 0,0 6-54 0,0 0 51 15,2-4-64-15,4 2 54 0,-2-2-58 16,4 0 47-16,-2 1-57 0,2 0 46 0,-1-2-51 15,-1 0 46-15,2 3-53 0,-1-2 45 0,-3 0-36 16,3 1 30-16,0-1 31 0,-5 4-19 0,0 0 27 16,0-1-21-16,0 3 16 0,-3 0-27 0,-1 2 12 15,-9 3-22-15,19-4 22 0,-19 4 3 0,15 0 2 16,-15 0-23-16,16 2 10 0,-8 3-18 0,-8-5-4 16,15 7-3-16,-7 0-4 0,-3 1-3 0,3-2-3 15,-3 2 0-15,1 1-1 0,-1-1-2 0,-2 2 4 16,1 1-5-16,-2-2-1 0,-1 3-3 15,2-4-12-15,-3-8 16 0,1 21-14 0,-1-21 4 16,0 18-29-16,0-18-4 0,-1 14-30 0,1-14 25 16,0 14-20-16,0-14-2 0,0 0-63 0,0 0 17 15,-1 10-41-15,1-10-22 0,0 0-8 0,0 0 30 16,0 0-87-16,0-15-22 0,0 15-140 16,2-16-39-16,0 6-71 0,0-2-365 0,-2-1-429 15</inkml:trace>
  <inkml:trace contextRef="#ctx0" brushRef="#br0" timeOffset="-77607.49">28849 7942 704 0,'-4'-10'597'0,"4"10"-88"0,-7-15-122 0,7 15-23 16,-1-14-131-16,1 14 1 0,3-14-128 0,-3 14-81 16,7-14-160-16,-7 14-149 0,11-12-152 0,-4 5-296 15,-7 7-239-15</inkml:trace>
  <inkml:trace contextRef="#ctx0" brushRef="#br0" timeOffset="-76344.73">29013 8024 379 0,'0'0'722'0,"-1"15"-90"0,1-15-131 0,-2 14-17 16,2-14-100-16,-2 15 15 0,2-15-94 0,2 15 17 15,-2-15-56-15,2 16-36 0,-2-16-39 0,7 19-12 16,-4-12-42-16,2 2-26 0,1 0-22 0,0-1-16 15,-1 1-14-15,2-1-10 0,0-1-12 0,-1 0-7 16,1 0-11-16,-7-7-46 0,12 10-36 0,-12-10-44 16,11 5-46-16,-11-5 18 0,11 2-75 0,-11-2 56 15,13-6-31-15,-13 6 89 0,12-12 21 16,-12 12 23-16,10-12 42 0,-10 12-17 0,5-13 105 16,-5 13-19-16,6-10 60 0,-6 10-36 15,0 0 24-15,4-11-55 0,-4 11 23 0,0 0-47 0,0 0 33 16,7-6-38-16,-7 6 32 0,0 0-39 15,10 6 29-15,-10-6-38 0,13 7 21 0,-4-2-26 16,0-2 27-16,2 1-27 0,1-1 24 0,0 1-34 16,2-1 29-16,2 0-31 0,-2-2 13 0,0-1-107 15,1-1-3-15,-2-1-84 0,2-2 52 0,-1-1-75 16,0 1 46-16,-2-2 25 0,0-3 28 0,-1 1 25 16,-3-2 56-16,-1 2 65 0,-1-3 41 0,-6 11 19 15,6-19 6-15,-6 19 82 0,0-13-22 0,0 13 21 16,-5-12-14-16,5 12-10 0,-8-10 0 0,8 10-15 15,-9-4-34-15,9 4-6 0,0 0-6 16,0 0-8-16,-10 4-16 0,10-4-11 0,0 0-9 16,2 15-8-16,-2-15-8 0,9 13-7 15,-2-6-5-15,3 2-1 0,1-1-3 0,1 0-5 16,3-3-2-16,-1 1-19 0,2-2-59 0,-2 0-21 16,1-2-52-16,-2-2 10 0,-13 0-59 0,25-2 70 15,-14 1-57-15,0-4 49 0,-11 5-27 0,16-8 81 16,-16 8-38-16,5-12 77 0,-5 12-13 0,-3-12 90 15,3 12-9-15,-12-12 44 0,1 6-10 0,1 2 34 16,-3 0-19-16,-4-1 18 0,2 2-9 16,0-1 3-16,-1 1-37 0,2 0 5 0,14 3-32 15,-21-4 2-15,21 4-19 0,-16-2 18 0,16 2-23 16,0 0 17-16,0 0-27 0,0 0 20 0,0 0-17 16,0 0 11-16,9 5-20 0,-9-5 4 0,19 0-52 15,-19 0 11-15,25-5-62 0,-10 3 15 16,0-2-69-16,1-2 33 0,0 2-56 0,-2-2 77 15,2 0-54-15,-3 0 80 0,2-1 13 0,-4 1 12 16,1 0 28-16,-2 0 53 0,-2 0-19 0,-1 1 106 16,-7 5-22-16,13-9 44 0,-13 9-34 0,9-8 18 15,-9 8-42-15,9-7 8 0,-9 7-44 0,0 0 22 16,13-4-30-16,-13 4 37 0,0 0-26 0,13 3 42 16,-13-3-9-16,10 7 0 0,-10-7-16 0,11 12-3 15,-4-4-17-15,-3 1 2 0,1-1-15 0,-1 3 0 16,-1-2-9-16,0 2 3 0,1 1-12 15,-3-1 6-15,1 0-35 0,-2-11-22 0,2 21-42 16,-1-12 7-16,-1-9-61 0,1 18 37 0,-1-18-70 16,2 13 59-16,-2-13-35 0,4 10 76 0,-4-10-41 15,0 0 85-15,0 0-56 0,0 0 69 16,11-4-40-16,-11 4 96 0,5-9-1 0,-5 9 56 16,3-13 2-16,-3 13 38 0,1-13-13 0,-1 13 29 15,-1-11 20-15,1 11-15 0,-2-11-20 0,2 11-31 16,-6-8-11-16,6 8-17 0,0 0-5 0,0 0-23 15,0 0 0-15,0 0-11 0,0 0-2 0,-4 8-5 16,4-8-9-16,9 13-6 0,-9-13-1 0,12 13-1 16,-5-6-4-16,2-1-5 0,1 0-24 15,1-1-39-15,-2 1-52 0,3-4-13 0,-1 1-57 16,-11-3-1-16,24 2-79 0,-12-5 30 0,1 0-7 16,0-2 12-16,3-2 33 0,-4 0 39 0,1-2 36 15,-3 2 52-15,-1-1 74 0,-1 1 68 0,-2 0-16 16,-6 7 96-16,7-12-23 0,-7 12 26 0,0 0-5 15,1-12 14-15,-1 12-28 0,0 0-16 0,0 0-27 16,0 0-7-16,0 0 23 0,0 0-26 16,0 0 17-16,0 0-22 0,12 3-8 15,-12-3-23-15,14 6-1 0,-5-2-20 0,1-1 5 0,2-2-21 16,1-1-42-16,3 0-54 0,-1 0-66 16,3-1-15-16,-1-3-97 0,2-1 17 0,-4 0-40 15,2 0-13-15,-3-4 19 0,0 2 64 0,-3 1 20 16,1-2 87-16,-5 3 71 0,0-1 84 0,-7 6 62 15,8-10 60-15,-8 10-14 0,0 0 50 0,0 0-1 16,-8-9 21-16,8 9-12 0,0 0-3 0,-14 7 12 16,14-7-54-16,-12 11-4 0,12-11-43 0,-6 14 8 15,3-5-15-15,3-9-16 0,2 19-21 0,0-9-24 16,3 0-1-16,0-2-14 0,4 3-36 0,-1-5-86 16,2 2-86-16,0-2-96 0,1-1-102 15,-1-3-235-15,3-1-164 0,-13-1-727 0,20-3-1115 16</inkml:trace>
  <inkml:trace contextRef="#ctx0" brushRef="#br0" timeOffset="-76194.29">30355 7850 598 0,'-10'-7'820'16,"2"2"-114"-16,8 5-127 0,-11-7-35 0,11 7-112 16,-10-7-48-16,10 7-93 0,0 0-49 0,-3-10-61 15,3 10-24-15,0 0-50 0,12-7-12 0,-12 7-132 16,15-3-93-16,-15 3-193 0,24 2-119 0,-10-2-175 15,4 1-507-15,-1 2-738 0</inkml:trace>
  <inkml:trace contextRef="#ctx0" brushRef="#br0" timeOffset="-75707.37">30610 7963 412 0,'0'0'644'16,"-12"0"-101"-16,12 0-38 0,-13 2-70 0,13-2-73 15,0 0-55-15,-12 1-60 0,12-1-49 0,0 0-39 16,-12 2-30-16,12-2-28 0,0 0-14 16,-8 6-15-16,8-6-16 0,-5 7-10 0,5-7-11 15,-4 10-2-15,4-10-8 0,-5 10-29 0,5-10-29 16,-7 17-21-16,3-10-26 0,4-7-9 16,-5 18-10-16,5-18-10 0,-5 15 10 0,5-15 13 15,-3 11 9-15,3-11 15 0,0 0 12 0,1 14 12 16,-1-14 11-16,0 0 24 0,7 7 49 0,-7-7 47 15,0 0 37-15,0 0 11 0,10 3 19 0,-10-3-33 16,0 0 62-16,0 0-73 0,0 0 22 0,11-5-44 16,-11 5 8-16,0 0-50 0,0 0 21 0,15-2-45 15,-15 2 24-15,14-3-42 0,-14 3 31 0,19-3-40 16,-5 2 30-16,1-3-97 0,4 1-18 0,2-3-92 16,1-2-68-16,2 0-108 0,4-3-32 0,0-3-47 15,0 0 71-15,-1 0 67 0,-3-3 84 0,1 0 89 16,-4-3 109-16,0-1 131 0,-3-1 85 15,-3 0 77-15,-4-2 25 0,-3 2 44 0,0 1-8 16,-6 3 20-16,0 2-7 0,-2-2 12 16,-3 3 2-16,-1 2-24 0,2 1-63 0,-2 3-52 15,4 9-28-15,-8-7 7 0,8 7 13 0,-9 5-11 16,5 5-9-16,-1 4-12 0,3 5-21 0,-1 7-31 16,3 0-24-16,0 3-23 0,0 5-78 0,2-1-99 15,0-1-113-15,2 0-168 0,-2-7-182 0,1 2-214 16,-1-8-328-16,5 1-502 0,-1-6-1243 0</inkml:trace>
  <inkml:trace contextRef="#ctx0" brushRef="#br0" timeOffset="-74825.87">28598 8774 471 0,'-18'0'663'15,"18"0"-106"-15,-19 5-58 0,10 0-83 0,0 3-123 16,-2 0 4-16,2 3-98 0,1 0 23 0,-1 3-84 16,1 1 33-16,1 2-68 0,0 3 31 15,2-1-54-15,0 0 30 0,2-1-66 0,2 1-9 16,0 0-5-16,1 0-3 0,1-1-5 0,0-2-8 15,2 0 19-15,-3-2-25 0,4-3-3 0,-3 2-2 16,-1-13-1-16,3 16-100 0,-3-16 32 0,0 0-75 16,2 9 62-16,-2-9-41 0,0 0 74 0,0 0-44 15,-10-13 75-15,5 5-46 0,-4-6 77 16,4 0-22-16,-5-5 85 0,0-2-29 0,2-5 76 16,3 2-28-16,1-1 66 0,4-1-61 0,2-1 57 15,5-2-35-15,4 0 18 0,7 0-18 0,5 0 7 16,3 2-30-16,4 4 5 0,2-1-10 0,3 5 16 15,2 2-6-15,-4 7-18 0,-2 0-22 0,-4 6-7 16,-2 1-13-16,-5 3-8 0,-3 3-7 0,-4 1-7 16,-4 3-4-16,-4 3-13 0,-6 1-16 15,-4 3-20-15,-7 0-40 0,-6 5-11 0,-3 1-39 16,-10 2 23-16,-1 2-32 0,-3-2 30 0,0-1-59 16,3-1 27-16,-4-1-73 0,12-5 39 0,-3-1-90 15,8-2 9-15,-1-2-93 0,7-4-77 0,5 0-63 16,8-5-34-16,0 0-305 0,0 0-350 15</inkml:trace>
  <inkml:trace contextRef="#ctx0" brushRef="#br0" timeOffset="-74261.65">28783 8901 648 0,'0'0'594'0,"-5"8"-58"16,5-8-96-16,-3 10-1 0,3-10-103 0,-7 7 21 15,7-7-89-15,-4 12 20 0,4-12-89 0,-5 9-22 16,5-9-20-16,-3 13-20 0,3-13-6 0,-1 12-20 16,1-12-16-16,0 15-13 0,2-5-16 15,-2-10-12-15,9 16-12 0,-5-7-5 0,7 0-8 16,-2-2-22-16,2 1 17 0,3-3-24 0,-1 1-43 16,4-3-56-16,-3 0-68 0,1-3 5 0,2 0-77 15,1-4 19-15,-2-1-59 0,1 0 81 0,-2-4 38 16,-1 1 33-16,-1 0 34 0,-4-3 50 0,-1 4 49 15,-5 0 34-15,-3 7 46 0,-1-16 22 0,1 16-36 16,-11-13 70-16,2 7-51 0,-4-1 62 0,-5 1-67 16,-1 1 55-16,0 3-46 0,0-1 31 15,-2 1-66-15,3 1 21 0,-1 2-53 0,4 1 38 16,1-1-56-16,2 2 41 0,12-3-51 16,-18 6 38-16,18-6-42 0,-5 9 5 0,5-9-5 15,0 0 4-15,11 9-1 0,0-6-1 0,1 0 0 16,3-2 1-16,4-1 19 0,1-1-100 0,1-3 5 15,3 1-98-15,-1-4 3 0,0-1-55 0,4-2-34 16,-2-2 12-16,0-1 29 0,-5 2 53 0,-2-2 76 16,-1 3 84-16,-5 1 72 0,-1 0 66 0,-3-1 43 15,-2 3 37-15,-6 7-20 0,6-13 48 0,-6 13-39 16,3-10 4-16,-3 10-27 0,0 0 6 0,0 0-27 16,0 0-6-16,0 0 30 0,0 0 5 15,0 0-5-15,0 0-6 0,4 15-10 0,-1-6-6 0,3 4-24 16,-1-1-23-16,2 3-11 0,0-1-10 15,-1 2-28-15,1 0-4 0,-1-1-20 0,-1 1 3 16,1-2-32-16,-1 1-79 0,1-4-69 0,-2 0-62 16,-1-3-37-16,2 1-36 0,-5-9-95 15,4 11-56-15,-4-11-166 0,0 0-33 0,0 0-53 16,0 0-364-16,5-8-655 0</inkml:trace>
  <inkml:trace contextRef="#ctx0" brushRef="#br0" timeOffset="-74111.06">29157 8635 338 0,'1'-10'704'0,"-1"10"-58"0,4-16-113 16,-4 16-29-16,5-13-153 0,-5 13-12 15,4-9-111-15,-4 9-9 0,4-11-74 0,-4 11 13 16,6-8-143-16,-6 8-80 0,0 0-153 0,5-10-149 16,-5 10-127-16,0 0-457 0,9-3-533 15</inkml:trace>
  <inkml:trace contextRef="#ctx0" brushRef="#br0" timeOffset="-72729.92">29425 8826 191 0,'0'0'767'0,"0"0"-134"16,0 0-72-16,0 0-64 0,0 0-151 0,-5-9-16 15,5 9-109-15,-3-12 4 0,3 12-93 0,2-16 23 16,-2 16-78-16,0-14 40 0,0 14-81 0,2-12 42 15,-2 12-72-15,2-12 48 0,-2 12-62 0,0 0 58 16,0 0-65-16,0 0 54 0,0 0-51 16,0 0 45-16,0 0-47 0,0 0 45 0,-2 17-56 15,2-17 55-15,0 16-55 0,0-16 49 0,2 19-49 16,-1-8 56-16,0 0-58 0,3 1 55 0,-2 0-49 16,2 1 49-16,-1-1-50 0,-1-1 51 15,2 0-60-15,-1 0 43 0,-1 2-104 0,0-2 41 16,-1 0-67-16,-1-11 64 0,-1 19-55 0,-2-10 61 15,-1 1-50-15,4-10 62 0,-8 17-51 0,8-17 50 16,-10 15-70-16,10-15 49 0,-9 10-56 0,9-10 51 16,-7 6-6-16,7-6-17 0,0 0-10 0,0 0-15 15,0 0-1-15,-8-4 4 0,8 4 10 0,4-12 17 16,-2 1 18-16,3 3 12 0,1-5 38 0,0 1 40 16,3 0 44-16,0-1 31 0,2-4 23 0,2 4 27 15,0-1 24-15,1 0 1 0,-1 0-15 16,-2 1-6-16,3 1-68 0,-2 1 53 0,-1 0-49 15,1 0 50-15,-3 1-41 0,1 1 66 0,-1 1-33 16,-1 0 36-16,-1 0-42 0,-7 8 8 0,13-13-40 16,-13 13-1-16,9-8-33 0,-9 8-1 15,8-8-31-15,-8 8-14 0,7-6 0 0,-7 6 19 16,0 0-28-16,0 0 18 0,0 0-25 0,0 0 24 16,13 2-26-16,-13-2 17 0,0 0-19 0,1 10 18 15,-1-10-20-15,0 0 15 0,-2 16-14 0,2-16 22 16,-3 15-31-16,3-15 24 0,-2 16-20 0,2-16 19 15,-2 19-14-15,2-19 15 0,2 20-23 0,-1-9 22 16,0 0-23-16,2-1 17 0,1 0-26 16,1 0 17-16,1-2-22 0,-1 2 24 0,0-1-28 15,1 0 2-15,-1-1 9 0,0 0 1 0,-5-8 9 16,10 14 0-16,-10-14-3 0,6 13-1 0,-6-13-6 16,3 11-1-16,-3-11-12 0,0 0 6 0,-1 16-10 15,1-16-8-15,-7 8-18 0,7-8-16 16,-11 6 24-16,11-6-67 0,-13 5 52 0,13-5-74 15,-15 2 56-15,15-2-58 0,-13 0 65 0,13 0-41 16,-12-5 71-16,12 5-45 0,-9-4 72 0,9 4 4 16,-6-7 8-16,6 7 0 0,-3-10 2 0,3 10 5 15,3-10-4-15,-3 10 9 0,9-13 7 0,-1 6 5 16,1-2 2-16,0 0 18 0,3-1-2 0,0 1-6 16,3-3 7-16,0-1 8 0,2 1-8 0,-3-1 11 15,4 1-1-15,-1-2-2 0,-1 3 16 0,0-1 12 16,-2 3-57-16,-2-1 58 0,-1 3-59 15,0 0 53-15,-2 1-61 0,-1 1 66 0,-8 5-20 16,14-6 40-16,-14 6-56 0,0 0 40 0,15 0-45 16,-15 0 38-16,9 5-55 0,-9-5 42 0,6 7-47 15,-6-7 39-15,9 11-45 0,-3-4 36 16,-6-7-44-16,10 14 40 0,-4-7-41 0,1 1 32 16,2-1-59-16,-2 0 11 0,2-1-95 0,-1-1 24 15,1-1-35-15,1 1-28 0,-10-5-33 0,17 5-16 16,-17-5 32-16,16 0 7 0,-16 0 40 0,13-5 23 15,-13 5 51-15,11-9 46 0,-11 9 53 0,5-8 12 16,-5 8 49-16,-1-11 14 0,1 11 22 0,-9-11 11 16,9 11 20-16,-11-11-51 0,3 6 42 15,-1 0-74-15,2 1 39 0,7 4-49 0,-17-7 14 16,17 7-47-16,-15-8 27 0,15 8-47 0,-12-5 29 16,12 5-45-16,-13-3 33 0,13 3-39 0,-10-4 40 15,10 4-49-15,-11-4 28 0,11 4-29 0,-12-3 37 16,12 3-36-16,-11-4 31 0,11 4-40 0,-12-2 36 15,12 2-36-15,-14-2 36 0,14 2-39 16,-12 0 40-16,12 0-40 0,0 0 38 0,-15-1-42 16,15 1 32-16,0 0-27 0,-11 1 39 15,11-1-31-15,0 0 32 0,0 0-38 0,0 0 43 16,0 0 0-16,9 3 40 0,-9-3-28 0,17 0 15 16,-5-1-23-16,2 1 16 0,0-2-40 0,5 2 32 15,-1-3-23-15,4 2 13 0,-2-1-20 0,1 0 15 16,3-3-24-16,0 4 19 0,-1-4-21 0,-5 2 17 15,0 0-18-15,-1 0 19 0,-3 2-20 0,-1-2 16 16,-1 2-24-16,-12 1 11 0,18-3-8 0,-18 3 19 16,14 0-15-16,-14 0 18 0,8 5-29 0,-8-5 33 15,0 0-24-15,3 12 22 0,-3-12-20 0,-3 9 18 16,3-9-17-16,-4 12 16 0,4-12-21 0,-4 11 19 16,4-11-32-16,-5 11 36 0,5-11-14 0,0 0 19 15,3 11-19-15,-3-11 18 0,0 0-24 16,11 4 18-16,-11-4-19 0,13-1 16 15,-13 1-14-15,18-1 18 0,-18 1-22 0,20-4 48 16,-20 4 31-16,20-2 24 0,-20 2 23 0,17-1-5 16,-17 1 14-16,16 0-18 0,-16 0 42 0,15 3-1 15,-15-3-22-15,14 7-34 0,-5-3-19 0,-9-4-6 16,12 12-14-16,-12-12-25 0,10 9-103 0,-10-9-126 16,9 9-135-16,-9-9-156 0,7 5-274 0,-7-5-848 15,0 0-1266-15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5:26:53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8879 14579 448 0,'0'0'397'0,"0"0"-73"15,0 0-38-15,8-8-33 0,-8 8-23 0,0 0-20 16,7-7-27-16,-7 7-30 0,0 0-17 0,11-12-14 16,-11 12-16-16,7-12-8 0,-7 12-9 0,9-9 3 15,-9 9-2-15,8-12-4 0,-3 2-7 0,0 3-17 16,-1-2-15-16,2 3-2 0,-2-3 6 0,0 1-10 15,-4 8-13-15,5-18 7 0,-2 7-19 0,-3 11 8 16,0-19-11-16,0 19 20 0,-2-15-11 0,2 15 20 16,-3-16-4-16,3 16 8 0,-6-7 0 0,6 7 10 15,-10-6-5-15,10 6 9 0,0 0 9 0,-18 4-5 16,18-4 9-16,-16 8-9 0,8-1-56 0,0 0 47 16,-2 3-56-16,3-2 48 0,0 4-51 15,-1 1 47-15,2 0-44 0,-2 0 76 0,3 3-54 16,1-3 42-16,1 3-59 0,-1 0 50 0,1 2-15 15,2 2 19-15,0 1-9 0,1 0-5 0,1 4-5 16,1 0-2-16,2 1-11 0,0 4 6 0,3 1-7 16,-1-2-1-16,2 1-7 0,-1 1-1 0,1 0-2 15,0-1-4-15,0 2-33 0,0-4 29 0,0 3-16 16,0-2 27-16,0 1-30 0,-1-2 31 0,-2-3-35 16,-1-1 35-16,0-1-32 0,-2 0 23 0,3-1-46 15,-3-4 41-15,-1 0-9 0,0 0-14 0,0-3-5 16,-1-1-9-16,-1-1-6 0,0-1-14 0,0-1-6 15,-4 0-33-15,5-11-33 0,-7 13-38 16,7-13-77-16,-8 9-46 0,8-9-105 0,0 0-70 16,-16 0-99-16,16 0-264 0,-13-10-361 0</inkml:trace>
  <inkml:trace contextRef="#ctx0" brushRef="#br0" timeOffset="184.3">8723 15002 301 0,'0'0'610'0,"0"-15"-69"16,5 7-59-16,2-3-37 0,2 1-84 16,3-5-60-16,6 5-42 0,4-7-40 0,0 3-41 15,5-1-37-15,-1-1-27 0,3 2-21 0,-1 0-18 16,0 0-15-16,1 1-33 0,-2 1-61 0,-3 1-75 16,-1 2-73-16,-1 1-66 0,-3 0-121 0,2 1-74 15,-2 0-444-15,-3 0-447 0</inkml:trace>
  <inkml:trace contextRef="#ctx0" brushRef="#br0" timeOffset="499.88">9385 14377 309 0,'-13'-3'564'16,"13"3"-71"-16,-11 1-47 0,11-1-37 15,-12 5-61-15,12-5-54 0,-14 10-53 0,8-3-82 16,-1 0 41-16,0 3-78 0,2-2 39 0,1 6-82 16,-1-1 46-16,2 3-79 0,-1 0 45 0,3 0-16 15,-2 2 13-15,3 1-6 0,0 3-15 0,0-2-13 16,3 6-13-16,-2-2-4 0,2 2-8 0,1-1-5 16,-2 2-5-16,4 2-2 0,0-1-3 0,1 1-5 15,1-3-25-15,-1-3-30 0,4 2-22 0,-2-5-16 16,3 0-26-16,0-2-30 0,1 0-36 0,0-1-4 15,2-3-29-15,1-2 5 0,3-4-41 16,-1 2-27-16,-2-5-59 0,1-2-85 0,-2-1-262 16,0-4-189-16</inkml:trace>
  <inkml:trace contextRef="#ctx0" brushRef="#br0" timeOffset="969.01">9579 14671 547 0,'0'0'655'0,"-7"-9"-126"16,7 9-59-16,0 0-84 0,-2-11-64 0,2 11-45 16,8-8-31-16,-8 8-26 0,14-7-29 0,-4 4-84 15,1-1 34-15,1 2-82 0,0 1 42 0,-12 1-71 16,24 0 46-16,-14 3-16 0,1 1-12 0,0 2-5 16,-3-1-11-16,-2 5-3 0,1 0-8 0,-1 2-1 15,-2 2-5-15,-2-2-2 0,0 2-4 0,-2 0 1 16,-2 3 2-16,1-2-1 0,0-3 5 15,-1 3-9-15,1-3-7 0,0-2 4 0,1-10-2 16,-1 19-3-16,1-19 1 0,3 11-18 0,-3-11-24 16,8 5-16-16,-8-5-6 0,13-6 11 0,-5-2 0 15,1-3 13-15,0-5 9 0,1-2 4 0,0-1 5 16,-1 0 5-16,-1-1 4 0,2 1 7 0,-4 0-49 16,-1 5 86-16,1-1-29 0,-3 2 54 15,0 3-43-15,-3 10 69 0,0-18-35 0,0 18 62 16,-6-12-54-16,6 12 48 0,-9-4-33 0,9 4 40 15,-13 4-37-15,4 2 21 0,2 1-11 0,1 0 12 16,0 4-21-16,-1 3 11 0,3-2-17 0,2 3 4 16,1-1-15-16,1 0-18 0,1 2 1 0,3-1-8 15,2-1-18-15,3 1 7 0,-1-1-45 0,2-4-7 16,3 1-51-16,-2-1 18 0,3-3-59 0,-1-3-29 16,1 1-88-16,-2-2-77 0,-1-1-39 0,-11-2-77 15,24 0 24-15,-24 0-9 0,21-2 34 0,-21 2 23 16,18-4 27-16,-18 4 45 0,15-4 35 0,-15 4 24 15,12-4-163-15,-12 4 154 0</inkml:trace>
  <inkml:trace contextRef="#ctx0" brushRef="#br0" timeOffset="1236.56">10147 14372 65 0,'0'0'841'0,"0"0"-197"0,-4-12-106 0,4 12-79 16,0 0-53-16,0 0-84 0,0 0 24 0,0 0-108 15,15 5 38-15,-15-5-74 0,13 12-8 0,-1-3-52 16,-2 1 15-16,0 2-47 0,3 2 7 0,-2 1-41 16,1 3 6-16,-2 0-36 0,-1 4 13 0,-2-1-31 15,-4 4 9-15,1 0-49 0,-3 2 2 0,-1-2-58 16,-3 3 11-16,-1-3-98 0,-3 3-5 0,0 2-54 15,-2-5-36-15,-1-5-66 0,2 1-29 0,-1-2-83 16,1-6-27-16,3 0-460 0,0-4-484 0</inkml:trace>
  <inkml:trace contextRef="#ctx0" brushRef="#br0" timeOffset="1467.3">10405 14514 193 0,'0'0'718'0,"13"0"-139"16,-13 0-58-16,0 0-100 0,0 0-5 0,15 2-119 15,-15-2 6-15,17 2-106 0,-5-4 13 0,1 0-88 16,5 0 25-16,0-1-77 0,6 1 36 0,-2-5-74 16,4 0 10-16,-2 4-126 0,2 0-7 0,-2 1-111 15,-4-2 2-15,-1 2-114 0,-1 0 8 0,-2 2-71 16,-2 0-57-16,-3 0-318 0,-11 0-261 15</inkml:trace>
  <inkml:trace contextRef="#ctx0" brushRef="#br0" timeOffset="1653.54">10553 14755 513 0,'0'0'652'0,"-10"11"-52"0,10-11-70 0,0 0-86 16,-5 7-57-16,5-7-49 0,0 0-20 0,0 0-91 15,16-1 3-15,-7-3-69 0,2 0-1 0,4-2-63 16,2 0 13-16,4-2-52 0,2-1 18 16,5-1-57-16,1-1-25 0,0-1-114 0,-2 1 9 15,2 1-115-15,-1 1-23 0,-5 1-79 0,2-1-87 16,-2 1-84-16,-3 0-431 0,-1 1-505 0</inkml:trace>
  <inkml:trace contextRef="#ctx0" brushRef="#br0" timeOffset="1967.2">11358 14250 183 0,'-2'-19'804'0,"2"19"-153"0,-4-15-67 0,4 15-54 16,-2-13-80-16,2 13-5 0,-3-12-66 0,3 12-22 15,0 0-72-15,-5-13-33 0,5 13-12 16,0 0 38-16,0 0 13 0,0 0-57 0,0 0 5 15,0 0-38-15,2 11-16 0,-2-11-14 0,7 14-14 16,-5-3-1-16,1-1-55 0,2 2 12 0,-2 4-44 16,0-2 9-16,2 3-35 0,-3 1 12 0,2 1-32 15,-3 4 17-15,3-2-27 0,-3-1 17 0,1 1-28 16,-2 0 13-16,2-4-50 0,-1 2-25 0,-1-3-65 16,1-1-55-16,-1-1-39 0,0-2-35 0,-1 0 2 15,0-2-55-15,-1 1-16 0,2 1-95 0,0-12 29 16,-2 16-26-16,2-16-41 0,-5 13-59 15,5-13-35-15,-3 14-436 0,3-14-583 0</inkml:trace>
  <inkml:trace contextRef="#ctx0" brushRef="#br0" timeOffset="2249.48">11085 14811 640 0,'0'0'653'0,"10"-3"-82"16,0 0-58-16,1 0-97 0,0-3-50 16,4 1-94-16,1 0 30 0,-1-1-83 0,2-1 25 15,-1 2-62-15,1-1 6 0,0-1-58 0,1 3 4 16,-2 0-54-16,2 0 12 0,-3 1-46 0,1 2 18 16,-2 1-39-16,0-2 20 0,0 4-34 0,-1-2 23 15,1 1-54-15,-3 0-11 0,2 2-85 0,-2 0 13 16,1-1-25-16,0 1-34 0,-1 0-4 15,2 1-21-15,-3-1-34 0,0 1-3 0,3-2-49 16,-2-1-35-16,-11-1-34 0,24 3-24 0,-13-3-99 16,3 0-204-16,-14 0-176 0</inkml:trace>
  <inkml:trace contextRef="#ctx0" brushRef="#br0" timeOffset="2616.54">11562 14806 37 0,'-11'8'597'0,"1"-1"-119"0,0 1-16 16,0 2-49-16,-1-2-7 0,0 4-56 0,-2 0-19 16,2 3-13-16,-2-3-77 0,2 5 41 0,-1-2-87 15,2 0 22-15,1 2-65 0,2 1 5 0,-3 1-51 16,2-2 14-16,3 3-46 0,1 0 6 0,-3-2-35 16,3-1-6-16,3 1-5 0,-3 2 17 0,3-3-69 15,1-1 38-15,0 2 22 0,1-5-35 0,1 2 25 16,0-1-45-16,0-3 48 0,5-1-38 0,-2-1 26 15,0-2-27-15,3 0 25 0,2-3-25 16,-10-4 23-16,19 3-27 0,-19-3 26 0,23 0-27 16,-23 0 8-16,20-5 58 0,-11 2 39 0,0-1 22 15,-9 4-1-15,14-9 21 0,-14 9-5 0,9-11-6 16,-9 11-6-16,4-8 7 0,-4 8-11 0,0 0 3 16,0-14 0-16,0 14-11 0,-8-7 11 0,8 7-35 15,-11-4 15-15,11 4-47 0,-12-3 16 0,12 3-42 16,-16 2 23-16,16-2-27 0,-18 2 8 0,8 1-59 15,-2 0-56-15,2 1-76 0,0 0-90 16,-2 2-103-16,1-2-182 0,-2 3-157 0,3 0-217 16,1 0-486-16,-3-5-999 0</inkml:trace>
  <inkml:trace contextRef="#ctx0" brushRef="#br0" timeOffset="6281.41">12502 14468 638 0,'0'0'521'0,"-9"-10"-78"0,9 10-62 16,-2-17-48-16,2 17-60 0,2-15-52 0,-2 15-35 0,5-17-28 15,-5 17-11-15,4-15-23 0,-4 15-28 0,4-11-23 16,-4 11-18-16,5-11-14 0,-5 11-7 15,0 0-6-15,10-3-6 0,-10 3-1 16,8 8 8-16,-4-1 0 0,1 3-4 0,-1 4-54 16,0 0 59-16,2 4-5 0,-4 4-7 0,2-1-2 15,-1 1-5-15,1 1-32 0,-2 0-2 0,2-1 16 16,-2 0-28-16,-1-3-1 0,1 0-31 0,-2-3 2 16,2-3-16-16,-2 1 25 0,2-4-13 0,-2-10 14 15,0 14-25-15,0-14 17 0,0 0 1 0,0 0 24 16,0 0-3-16,10-4 34 0,-6-5 1 0,-1-1 12 15,1-5 8-15,-2 0-4 0,2-3 0 0,-1-3 17 16,0-2 1-16,1 2 31 0,-2 0 17 0,0 2 23 16,-2 2 14-16,2-1 0 0,-2 1-4 15,0 3-6-15,0 1 8 0,0 13-9 0,0-23-74 16,0 23 42-16,1-15-19 0,-1 15-11 0,0 0-7 16,0-13-59-16,0 13 55 0,0 0-47 0,0 0 66 15,6 9-59-15,-6-9 49 0,4 13-52 0,0-2 53 16,2-2-57-16,-2 4 54 0,1 0-52 0,3 0 50 15,-1 1-52-15,1-1 55 0,2-1-55 0,-1 2 54 16,1-3-52-16,1 1 44 0,0-4 1 0,2-1-11 16,0 1-60-16,1-1-49 0,-3-4-63 0,2 0-59 15,-1-1-49-15,1-4-108 0,1 1-56 0,-1 0-70 16,3-3-296-16,-2 0-317 0</inkml:trace>
  <inkml:trace contextRef="#ctx0" brushRef="#br0" timeOffset="6515.37">13068 14334 689 0,'0'0'674'0,"0"0"-157"0,0 0-70 0,-2-10-94 15,2 10-69-15,11-8-46 0,-11 8-43 0,14-9-30 16,-2 3-31-16,2 1-24 0,-1-1-23 0,4 2-16 15,-4-2-14-15,3 4-13 0,-1-2-20 16,-1 2-77-16,-3 1-65 0,1-1-67 0,-12 2-26 16,17 3-68-16,-17-3-14 0,14 5-62 0,-14-5-35 15,7 10-309-15,-7-10-206 0</inkml:trace>
  <inkml:trace contextRef="#ctx0" brushRef="#br0" timeOffset="6631.43">13167 14427 305 0,'-9'9'329'0,"0"-2"-8"0,9-7 43 0,-9 12-15 16,9-12-24-16,0 0-43 0,0 0-46 0,0 0-35 15,0 0-26-15,11 1-34 0,-2-6-24 0,7-1-24 16,1-3-18-16,4 1-13 0,4-5-23 16,2 3-92-16,2-2-112 0,0 1-113 0,-7-2-107 15,1 4-417-15,0-5-328 0</inkml:trace>
  <inkml:trace contextRef="#ctx0" brushRef="#br0" timeOffset="6848.51">13522 14168 389 0,'0'0'641'0,"-13"-3"-92"16,13 3-81-16,0 0-39 0,0 0-75 0,-10 6-20 15,10-6-2-15,4 7-82 0,-4-7 47 0,10 15-53 16,-3-6-2-16,1 1-57 0,0 2-6 0,2 1-48 16,-1 2 11-16,0 2-48 0,-1 1 3 0,2-1-37 15,-5 2 6-15,3-1-52 0,-2 3-50 16,-2-5-5-16,2 2-117 0,-1 0-48 0,-1-4-139 15,0-1-58-15,-1 4-140 0,2-7-123 0,-3-1-304 16,5 0-558-16</inkml:trace>
  <inkml:trace contextRef="#ctx0" brushRef="#br0" timeOffset="7069.52">13901 14441 461 0,'10'6'693'0,"-10"-6"-95"0,15 9-132 0,-15-9-25 16,11 9-78-16,-6-4 25 0,-5-5-79 0,7 13 14 15,-7-13-86-15,4 14-15 0,-4-14-77 16,-2 19 7-16,0-7-58 0,-3 1 7 0,1 4-42 16,-4-3 8-16,0 1-97 0,1 0-46 0,1-1-129 15,-2 3-121-15,1-3-198 0,1-2-190 0,0 1-299 16,1-5-617-16</inkml:trace>
  <inkml:trace contextRef="#ctx0" brushRef="#br0" timeOffset="7284.28">14195 14502 417 0,'0'0'593'0,"0"0"-92"0,3 12-69 16,-3-12-66-16,0 0-85 0,4 8-56 0,-4-8-44 15,0 0-58-15,7 6-119 0,-7-6-143 0,0 0-162 16,0 0-545-16,16-4-390 0</inkml:trace>
  <inkml:trace contextRef="#ctx0" brushRef="#br0" timeOffset="7463.93">14454 14459 200 0,'0'0'799'0,"-7"11"-215"0,7-11-16 0,0 0-163 16,0 0-38-16,0 0-125 0,0 0-1 0,0 0-110 15,0 0-62-15,14-4-159 0,-14 4-75 0,18-8-164 16,-8 3-138-16,2-2-340 0,1 1-340 0</inkml:trace>
  <inkml:trace contextRef="#ctx0" brushRef="#br0" timeOffset="7599.52">14658 14459 282 0,'-7'6'634'0,"7"-6"-90"15,-13 7-58-15,13-7-133 0,0 0-31 0,0 0-128 16,0 0-71-16,0 0-154 0,0 0-166 0,8-6-156 15,0 0-396-15,0 1-258 0</inkml:trace>
  <inkml:trace contextRef="#ctx0" brushRef="#br0" timeOffset="7816.41">14933 14389 622 0,'0'0'603'0,"-5"11"-82"0,5-11-49 16,-3 15-134-16,3-15-9 0,-5 14-112 0,5-14 33 15,-3 18-97-15,0-7 24 0,3-1-88 0,-2 0 42 16,0 1-73-16,-2 2 32 0,1-1-22 0,-1 3-17 16,-1-3-27-16,-2 3-123 0,2-1-138 15,-3-1-131-15,1-1-161 0,1 0-399 0,-3-1-503 16</inkml:trace>
  <inkml:trace contextRef="#ctx0" brushRef="#br0" timeOffset="8181.94">15173 14194 460 0,'0'0'643'0,"-18"-4"-90"0,18 4-77 16,-13 3-65-16,13-3-50 0,-10 5-42 0,10-5-33 15,-11 16-24-15,8-8-87 0,-1 3 30 0,2 2-65 16,-2 1 16-16,1 2-70 0,2-1 26 0,0 6-61 16,1-2-10-16,0 2-7 0,1-1 30 0,0 4-41 15,4-2 27-15,0 1-39 0,1-2 31 0,4 0-44 16,1-5 28-16,1-1-36 0,-1 0 5 0,2-5-88 15,0-3 41-15,2-2-67 0,-2-4 46 0,1 0-38 16,-1-2 75-16,-2-4-45 0,1-1 70 0,-5-1-37 16,0 2 94-16,-7 5-30 0,1-14 78 15,-1 14-38-15,-11-8 30 0,-3 3-50 0,-3 5-5 16,-3 0-8-16,-5 5-5 0,1 2 26 0,2 1-160 16,2 1-89-16,2 4-171 0,1 1-177 0,6 0-557 15,-1 0-725-15</inkml:trace>
  <inkml:trace contextRef="#ctx0" brushRef="#br0" timeOffset="11879.76">18376 13203 366 0,'0'0'372'15,"0"0"-30"-15,0 0-74 0,0 0-22 16,0 0-39-16,0 0-8 0,-12 2-38 0,12-2 17 16,-6 7-39-16,6-7 7 0,-7 12-28 0,3-3 14 15,1-1-20-15,-2 3 7 0,2 1-17 0,-1 1 0 16,2 3-21-16,-2 0 4 0,1 2-18 0,-1 2 1 15,2 5-20-15,0 0 1 0,0 1-5 0,1 7-3 16,-1 2 1-16,2 2-56 0,0 1 51 16,2 10-3-16,1-2 0 0,1 2 4 0,0 2-10 0,3-1 12 15,-1-1 2-15,3 2 3 0,-3-2-12 16,2 1-1-16,0-3-6 0,1 0-3 0,-3 0-1 16,2-2-57-16,-2 0 65 0,3 0-57 0,-3 0 60 15,0 0-3-15,-1-1-7 0,0-1-9 0,-1 0 5 16,1-1-6-16,-2-4 3 0,0 0-5 0,0-3 1 15,-1 1-6-15,1 0-4 0,-2-2 2 0,2 0 8 16,-1-1-5-16,1 0 6 0,-1-2 1 0,2-2-3 16,-1-1 0-16,-1 1-47 0,1-2 58 0,-2 0-59 15,3 0 62-15,-2-1-49 0,1 0 48 0,-2 0-51 16,3 0 54-16,-3 0-50 0,1 0 49 0,-2-3-5 16,1 1-3-16,0-4 0 0,-1 1-1 15,0-1-4-15,0-1-4 0,3-1-20 16,-3-3-13-16,0 0-7 0,1-1-2 0,-1-13 1 15,0 21 3-15,0-21-1 0,0 19-15 0,0-19-26 16,3 15-61-16,-3-15-45 0,1 12-94 0,-1-12-51 16,0 0-104-16,0 0-488 0,0 0-483 0</inkml:trace>
  <inkml:trace contextRef="#ctx0" brushRef="#br0" timeOffset="12563.86">16859 13698 6 0,'-16'3'429'0,"5"-1"-60"16,-1 0-20-16,12-2-48 0,-15 3-29 16,15-3-19-16,-14 1-42 0,14-1-35 0,0 0-18 0,0 0-19 15,0 0-18-15,0 0-12 0,0 0-9 16,10-7-18-16,2 6-58 0,4-3 41 0,5 4-17 15,6-6-6-15,3 5-7 0,7-2-6 0,12 1-6 16,2 2 0-16,5-1-2 0,3 0-6 0,2 1-4 16,6 0-2-16,13-3-5 0,2 1-34 15,1-2 77-15,5 1 4 0,3-2 10 0,1-1 19 16,1-2-2-16,2 2-4 0,1-4-11 0,0-1-9 16,1 1-9-16,-3 1-9 0,0 0-7 0,-4 1-10 15,1-2-27-15,-4 2-19 0,-1 1-6 16,-3-2-8-16,-4 5 4 0,-1-2-3 0,-4 1 9 0,1 0 9 15,-11 3-14-15,0 1 7 0,0-1-22 16,0 1 1-16,-3 0-26 0,1 2 4 0,-2 0-18 16,-3-1 27-16,-1 2-4 0,-4-1 29 0,-2 0-8 15,-10 0 27-15,-1 0-13 0,-10-1 22 0,-2 1-13 16,-4 1 22-16,-3-2-7 0,-4 0 15 0,-16 0-52 16,20 0-61-16,-20 0-148 0,0 0-106 0,0 0-379 15,0 0-244-15</inkml:trace>
  <inkml:trace contextRef="#ctx0" brushRef="#br0" timeOffset="13230.38">17422 13397 259 0,'0'0'534'0,"9"-10"-79"0,-9 10-122 0,11-7-48 16,-11 7-73-16,13-3-18 0,-13 3-15 0,15 1 9 15,-15-1-18-15,17 7-6 0,-9-1-18 16,1 3 10-16,1 1-26 0,-2 1-8 0,0 1-24 15,-3 2 1-15,1 1-17 0,-2 1-11 16,-2 3-14-16,1-2-11 0,-3 1-60 0,0 1 57 16,-1-1-59-16,-1-1 54 0,1 0-96 0,-1-1 43 15,-1-1-32-15,2-2-27 0,-2-1-13 0,1-3-8 16,2-9-11-16,-1 16-6 0,1-16-4 0,0 0 16 16,0 0 16-16,0 0 37 0,0 0 20 0,11-2 20 15,-6-8 17-15,1-1 13 0,1-3 0 0,2-5 17 16,-3 0-3-16,2 0 13 0,0 0 8 0,-2 0 25 15,0 3 29-15,-1 1 21 0,1-1-4 0,-3 2-4 16,1 3 11-16,-1 2-4 0,2-1 0 0,-5 10-5 16,4-17-75-16,-4 17 36 0,3-11-57 15,-3 11 33-15,0 0-9 0,0 0-12 0,0 0-7 16,0 0-10-16,0 0-3 0,0 0-6 0,0 0-48 16,0 0 49-16,3 8-45 0,-3-8 51 0,5 17-48 15,2-9 51-15,0 3-54 0,3-1 49 0,3 0-80 16,2 1 25-16,2-3-88 0,2 2 18 0,2-3-86 15,-1-1-90-15,2-1-82 0,0-3-79 0,0-1-73 16,6-2-347-16,-2-1-405 0</inkml:trace>
  <inkml:trace contextRef="#ctx0" brushRef="#br0" timeOffset="13663.48">18642 13022 260 0,'0'0'394'0,"-3"-10"-95"0,3 10 32 0,-5-10-94 16,5 10 41-16,-9-11-23 0,9 11-11 0,-12-8-35 16,12 8 4-16,-12-5-85 0,12 5 64 15,-16-1-68-15,16 1 45 0,-15 6-71 0,7 0 47 16,2-1-69-16,-2 3 41 0,3 1-62 0,0 2 46 16,2 1-16-16,1 4 18 0,3 2 0 0,0 3-13 15,4 4-10-15,2 2-13 0,2 4-13 0,2 5-48 16,1 2 44-16,2 0-55 0,-3 2 41 0,3 1-42 15,-1-1 46-15,-1 0-50 0,0-1 51 0,-3-1-54 16,-2-3 50-16,-2-3-56 0,0 0 3 0,-4-6-66 16,1 1 36-16,-4-3-24 0,1-1-32 15,-3-3-56-15,2-3-59 0,-2-3-65 0,0-2-149 16,0-3-147-16,4-9-268 0,-10 9-389 0</inkml:trace>
  <inkml:trace contextRef="#ctx0" brushRef="#br0" timeOffset="13818.35">18487 13472 526 0,'4'-8'617'0,"3"-1"-79"0,4-2-36 0,6 0-103 16,5-6-73-16,9-1-59 0,3 2-54 0,2-1-56 16,0 2-139-16,-2 1-124 0,2 0-129 0,-1 0-95 15,-6 1-113-15,0 2-334 0,0-1-294 16</inkml:trace>
  <inkml:trace contextRef="#ctx0" brushRef="#br0" timeOffset="14030.07">18950 13143 253 0,'0'0'534'0,"-13"-2"-74"16,13 2-59-16,-16 3-29 0,16-3-29 0,-15 8-46 0,7-2-29 15,-1 0-29-15,2 5-35 0,0 0-31 0,0 2-17 16,0 2-27-16,1 0-23 0,2 1-14 15,1 0-18-15,1 2-17 0,1 1-8 0,2 1-5 16,1-1-6-16,2 2-7 0,4-1-5 0,2-1 3 16,0-1-14-16,3-3-7 0,3 1-53 0,-1-4-44 15,2-1-56-15,-1-3-65 0,-1-2-66 0,2-3-126 16,-3-3-93-16,4-3-367 0,-3 0-411 16</inkml:trace>
  <inkml:trace contextRef="#ctx0" brushRef="#br0" timeOffset="14429.88">19085 13306 275 0,'-4'-11'466'0,"4"11"-90"0,1-11-26 15,-1 11-68-15,7-12 14 0,-1 6-27 16,1 0-26-16,3-1-38 0,-1 1-20 0,0 0-13 16,1 1-24-16,1 2-18 0,1-1-4 0,-12 4-8 15,20-1-20-15,-9 3-9 0,-11-2 9 0,16 9-9 16,-9-2-5-16,-2 1 0 0,-3 2-23 0,1-1-13 15,-3 4-9-15,0-2-13 0,-1 1-1 0,-1 1-6 16,0-1-3-16,-1 1-9 0,1-1 6 0,-1 0 0 16,3-12-19-16,-4 19-30 0,4-19-23 0,1 13-47 15,-1-13-56-15,0 0-17 0,11 8-47 0,-11-8 5 16,14-6-7-16,-7 1 43 0,2-5-13 16,0-2 55-16,1-4-1 0,-1 0 62 0,-2-3 12 15,-1 4 69-15,-1-1 56 0,-1 3 63 16,-1-1 48-16,-2 3 22 0,-1 11 15 0,1-18 22 15,-1 18 11-15,-1-14-72 0,1 14 29 0,-3-10-68 16,3 10 39-16,0 0-45 0,0 0 43 0,0 0-60 16,0 0 16-16,0 0-49 0,-5 8 35 0,5-8-36 15,9 12 18-15,-4-5-40 0,4 1 20 16,1 0-36-16,2-1 21 0,2-1-34 0,0 0-32 0,3-1-201 16,-2-5-125-16,4 0-204 0,-2-3-774 0,2-1-923 15</inkml:trace>
  <inkml:trace contextRef="#ctx0" brushRef="#br0" timeOffset="14596.59">19546 13002 253 0,'0'0'726'0,"-12"10"-68"0,12-10-140 0,-6 21 6 16,5-7-82-16,4 3 10 0,1 4-34 0,2 1-29 16,4 4-75-16,0-1-42 0,-1 0-58 0,3 2-31 15,-3-2-48-15,-2-2-66 0,1-1-99 16,-4 1-57-16,-3-4-199 0,-1 2-101 0,-2-2-191 15,-9 1-754-15,1 0-934 0</inkml:trace>
  <inkml:trace contextRef="#ctx0" brushRef="#br0" timeOffset="15063.22">17688 13911 138 0,'3'-13'805'0,"-3"13"-125"0,1-9-98 0,-1 9-146 16,0 0-19-16,4-13-109 0,-4 13-4 0,0 0-106 15,0 0 3-15,3-10-88 0,-3 10 69 16,0 0-15-16,0 0 4 0,7 11-31 0,-7-11 29 16,4 20-47-16,-2-8 14 0,1 4-40 0,-2 2 0 15,2 0-37-15,-1 2 6 0,2 2-23 0,0 1 2 16,0-1-81-16,0 1-15 0,-1-3-106 0,3 0-43 16,-2-2-131-16,-1-2-144 0,4-1-149 0,-2-2-568 15,-1 0-803-15</inkml:trace>
  <inkml:trace contextRef="#ctx0" brushRef="#br0" timeOffset="15413.74">17627 14599 543 0,'0'0'752'0,"0"-14"-165"16,0 14 7-16,2-14-129 0,-2 14-64 0,7-13-61 16,-7 13-69-16,6-14-36 0,-6 14-48 0,9-5-45 15,-9 5-26-15,0 0-30 0,18 2 18 0,-18-2-48 16,10 11 18-16,-5-1-44 0,-1 1 27 0,2 2-42 16,-2 3 28-16,0-3-41 0,-1 4 31 0,-1-2-40 15,1 0 37-15,-1 0-35 0,1-3 30 16,-2-1-35-16,2 0 35 0,1-1-33 0,3-2 33 15,0 0-31-15,-7-8 28 0,16 6-31 0,-3-5 29 16,-1-4-33-16,1-1 35 0,3-3-35 0,-1-1 28 16,2 0-26-16,-2 1 24 0,-1-2-53 0,-1 2-5 15,-1 0-112-15,-3 2-51 0,-9 5-118 0,12-6-138 16,-12 6-85-16,0 0-531 0,0 0-698 16</inkml:trace>
  <inkml:trace contextRef="#ctx0" brushRef="#br0" timeOffset="15683.14">17720 15148 113 0,'0'0'925'0,"0"0"-226"0,0 0-20 0,0 0-137 16,0 0-37-16,0 0-98 0,0 0-53 0,0 0-96 15,0 0-35-15,0 0-65 0,0 0-13 16,0 0-59-16,0 0-58 0,0 0-135 0,0 0-65 16,0 0-144-16,0 0-182 0,8 8-157 0,-8-8-396 15,0 0-671-15</inkml:trace>
  <inkml:trace contextRef="#ctx0" brushRef="#br0" timeOffset="15847.53">17781 15462 753 0,'0'0'577'0,"-3"14"-87"16,3-14-84-16,-3 11-50 0,3-11-73 0,0 0-46 15,1 11-56-15,-1-11-61 0,0 0-134 0,7 10-92 16,-7-10-145-16,0 0-64 0,10 7-73 0,-10-7-352 15,8 6-248-15</inkml:trace>
  <inkml:trace contextRef="#ctx0" brushRef="#br0" timeOffset="15962.86">17842 15762 305 0,'-2'17'458'0,"2"-17"-100"0,0 11-39 0,0-11-93 15,0 0-21-15,2 12-103 0,-2-12-48 0,0 0-133 16,0 0-85-16,0 0-105 0,10 3-207 15,-10-3 38-15</inkml:trace>
  <inkml:trace contextRef="#ctx0" brushRef="#br0" timeOffset="16332.7">17895 15965 503 0,'-6'12'732'0,"1"-4"-88"16,-2-1-118-16,7-7-13 0,-10 13-120 15,4-6-16-15,-1 1-105 0,1 1-35 0,0-2-59 0,-1 1-10 16,2 3-66-16,0-1 12 0,1 4-56 16,0-1 24-16,-1 1-48 0,3 2 26 0,0-1-12 15,1 3-11-15,0 0-6 0,1-1-7 0,1 1-4 16,0 1-6-16,1 0-4 0,1-1-19 0,1-1 10 15,1 1-26-15,0-2-12 0,2-2-10 0,1-1-23 16,0-4-24-16,3 1-22 0,0-4-41 0,2-3-6 16,-2-2-31-16,3-2 11 0,-1-1-8 0,4-2 47 15,-3-2 20-15,-3-1 58 0,2 1 51 0,-4 0 78 16,-2 0 39-16,-7 6 36 0,8-10 9 0,-8 10 29 16,0 0-32-16,0 0-14 0,-12-2-25 0,3 5-22 15,-3 2-27-15,2 3-10 0,-2 0-115 16,0-2-135-16,0 4-198 0,3-3-197 0,0 0-481 15,9-7-698-15</inkml:trace>
  <inkml:trace contextRef="#ctx0" brushRef="#br0" timeOffset="17178.93">18901 13623 440 0,'-3'-12'548'0,"3"12"-55"16,0 0-61-16,-5-9-33 0,5 9-60 0,0 0-50 15,-4-13-23-15,4 13-34 0,0 0-26 0,-3-10-25 16,3 10-26-16,0 0-55 0,-3-9 38 0,3 9-70 16,0 0 34-16,0 0-71 0,0 0 40 0,-5-6-65 15,5 6 44-15,0 0-56 0,0 0 49 0,-4 11-57 16,4-11 52-16,-1 12-56 0,1-12 53 0,1 15-55 15,-1-15 52-15,4 21-50 0,-2-10 51 0,1 2-48 16,1-1 43-16,1 1-47 0,1-1 54 0,-1 1-60 16,1-5 20-16,-3 2-86 0,3-1 26 0,-6-9-47 15,6 17-23-15,-6-17-20 0,5 17-20 16,-5-17-26-16,-1 14-52 0,1-14-51 0,-4 14-31 16,4-14-53-16,-5 14-385 0,5-14-289 0</inkml:trace>
  <inkml:trace contextRef="#ctx0" brushRef="#br0" timeOffset="17912.71">18880 13636 39 0,'0'0'498'16,"-11"-2"-73"-16,11 2-34 0,0 0-44 0,-17-1-29 16,17 1-23-16,0 0-33 0,-13 0-20 0,13 0-15 15,0 0-32-15,0 0-26 0,-13 0-5 0,13 0-65 16,0 0 71-16,0 0-60 0,1 11 40 16,-1-11-79-16,10 13 40 0,-5-5-64 0,3 3 41 15,1-1-61-15,0 2 42 0,0 1-56 0,0 0 42 16,-2 2-57-16,1-1 50 0,-2 3-55 0,1-3 49 15,-1 4-52-15,-2-4 42 0,2 4-44 0,-3-3 46 16,-1 1-4-16,1 0-7 0,-2-3-4 0,1 1-3 16,-2-3-4-16,1 1-7 0,0-2-73 0,-1-10-48 15,0 17-75-15,0-17-99 0,0 0-138 0,1 11-95 16,-1-11-476-16,0 0-597 0</inkml:trace>
  <inkml:trace contextRef="#ctx0" brushRef="#br0" timeOffset="18179.57">19118 13614 547 0,'-13'-2'562'0,"13"2"-81"0,0 0-52 0,0 0-43 15,0 0-58-15,0 0-49 0,0 0-43 0,0 0-33 16,0 0-81-16,0 0 37 0,0 0-73 0,9 10 45 15,-9-10-53-15,4 12 57 0,-4-12-37 0,-1 19 24 16,0-6-23-16,-3 4 34 0,-3 2-58 0,0 1 24 16,-1 3-53-16,-1 3 25 0,-2 0-50 15,2 1 30-15,0 0-45 0,-1-1 33 0,3-1-39 16,2-5 24-16,0 2-97 0,2-5-7 0,2 0-66 16,1-4-84-16,0 1-80 0,1-3-129 0,2-1-92 15,-3-10-479-15,5 13-616 0</inkml:trace>
  <inkml:trace contextRef="#ctx0" brushRef="#br0" timeOffset="18513.02">19300 13697 411 0,'0'0'570'0,"0"0"-40"0,0 0-123 15,7 7 15-15,-7-7-117 0,0 0 22 0,-4 17-101 16,4-17 29-16,-5 18-89 0,0-5 27 0,0-1-96 16,0 1 39-16,0 3-34 0,1-1-11 0,-1 1-18 15,2 0-19-15,0 2-6 0,1-3-12 0,4 1-7 16,1-2-6-16,2 1 0 0,2-3-8 16,1-1-35-16,3-1-26 0,1-3-31 0,-2-3-19 15,2-1-11-15,1-2-8 0,-13-1-16 0,23-4-12 0,-12 0 2 16,-4-2 23-16,2 0 25 0,-9 6 25 0,4-10 32 15,-4 10 31-15,-9-7 31 0,9 7 18 16,-23 0-6-16,5 4-13 0,-4 3 8 0,-3 4-61 16,-2 2-70-16,0 1-111 0,4 3-54 0,3-1-76 15,2 2-47-15,5-1-307 0,3-1-199 0</inkml:trace>
  <inkml:trace contextRef="#ctx0" brushRef="#br0" timeOffset="18932.66">18918 14465 83 0,'0'0'763'0,"-15"-9"-117"16,15 9-67-16,-11-7-133 0,11 7-23 0,-9-4-115 15,9 4-4-15,0 0-97 0,-10-4 53 16,10 4-72-16,0 0 8 0,-8 8-65 0,8-8-14 16,-5 13-29-16,5-13 13 0,-1 16-48 0,0-5 20 15,1 2-44-15,0-1 25 0,1 2-47 0,0 1 29 16,3 0-34-16,-3 0-12 0,3-1-136 16,0 1-21-16,-2-1-99 0,2-3-95 0,1 1-152 15,-1-4-128-15,1 0-297 0,-5-8-513 0</inkml:trace>
  <inkml:trace contextRef="#ctx0" brushRef="#br0" timeOffset="19178.71">19006 14307 95 0,'0'0'723'0,"4"-11"-130"0,-4 11-53 15,0 0-73-15,0 0-98 0,0 0-50 0,13 2-34 16,-13-2-10-16,4 9-52 0,-4-9 19 0,6 15-84 15,-4-4 7-15,-1-1-70 0,1 5 13 0,-2-1-51 16,-2 3-9-16,1 2 27 0,-1 2-45 0,-2 3 18 16,-2 0-38-16,-1 1 34 0,1 2-49 0,-1-4-29 15,1 1-108-15,-1-1-28 0,-2 0-68 16,3-4-57-16,0 2-89 0,-1-2-44 16,2-3-56-16,-1-1-393 0,1 0-434 0</inkml:trace>
  <inkml:trace contextRef="#ctx0" brushRef="#br0" timeOffset="19563.61">19140 14429 429 0,'0'0'598'15,"0"0"-46"-15,0 0-46 0,0 0-140 0,0 0-19 16,5 10-109-16,-5-10 19 0,10 4-95 0,-10-4 26 16,11 6-79-16,-11-6 32 0,10 9-82 0,-4-2 42 15,-6-7-71-15,6 13 46 0,-2-2-65 0,-4-11 53 16,3 19-66-16,-2-6 53 0,-1-1-57 0,1 1 48 16,-1 0-7-16,2-1-9 0,0-1-3 15,3-2-11-15,0 2-21 0,2-5-25 0,-1 1-17 16,2-1-16-16,-8-6-1 0,20 3-5 15,-20-3-7-15,19-2 7 0,-8-2 12 0,-2 0 15 16,0-2 7-16,-2 0 31 0,-7 6-16 0,8-11 90 16,-8 11-23-16,0 0 66 0,-3-10-34 0,3 10 66 15,-14-2-30-15,2 3 23 0,-6 1-70 0,0 2 32 16,-3 3-62-16,2 2 31 0,0-1-59 0,4 4 42 16,2-1-137-16,3-1-35 0,3 2-101 0,1-1-96 15,6-11-154-15,0 20-139 0,5-11-304 0,0-2-489 16</inkml:trace>
  <inkml:trace contextRef="#ctx0" brushRef="#br0" timeOffset="19812.2">19135 15171 604 0,'0'0'793'0,"-7"9"-192"0,7-9-45 0,-6 7-160 15,6-7-22-15,0 0-126 0,-6 11-4 0,6-11-93 16,0 0-18-16,-4 7-164 0,4-7-56 0,0 0-106 16,0 0-124-16,5 11-160 0,-5-11-462 15,9 7-516-15</inkml:trace>
  <inkml:trace contextRef="#ctx0" brushRef="#br0" timeOffset="19964.15">19172 15709 253 0,'-5'14'617'0,"2"-6"-82"0,3-8-106 15,-2 17-67-15,2-17-95 0,1 10-76 0,-1-10-121 16,5 8-93-16,-5-8-157 0,9 7-135 0,-9-7-384 0,8 7-207 15</inkml:trace>
  <inkml:trace contextRef="#ctx0" brushRef="#br0" timeOffset="20128.78">19190 16187 109 0,'-3'11'702'16,"3"-11"-107"-16,-5 17-45 0,5-17-65 15,-3 11-82-15,3-11-47 0,-3 8-69 0,3-8-57 0,0 0-51 16,-3 10-110-16,3-10-109 0,0 0-150 0,0 0-146 16,0 0-229-16,-1 12-326 0,1-12-451 0</inkml:trace>
  <inkml:trace contextRef="#ctx0" brushRef="#br0" timeOffset="20262.43">19288 16390 566 0,'-11'8'880'0,"-1"-1"-142"16,1-3-131-16,2 2-125 0,1-2-89 0,8-4-112 16,-15 4-199-16,15-4-214 0,0 0-233 0,0 0-740 15,-8-6-721-15</inkml:trace>
  <inkml:trace contextRef="#ctx0" brushRef="#br0" timeOffset="23444.96">21806 13028 271 0,'0'0'377'0,"0"0"-57"0,4-13-25 16,-4 13-50-16,1-10-18 0,-1 10-20 0,-1-12 22 15,1 12-14-15,-2-10-36 0,2 10-14 0,-3-12-9 16,3 12-6-16,-3-11-9 0,3 11-6 0,-3-9-20 16,3 9-23-16,0 0-20 0,-4-10-19 0,4 10-18 15,0 0-7-15,0 0 1 0,0 0 14 0,0 0-2 16,-3 10 0-16,4 0 2 0,-1 4 8 0,0 4 3 15,1 3 9-15,2 2 4 0,-1 11 12 0,1 0-8 16,1 9-9-16,1 3 11 0,-1 3-14 16,2 1-7-16,0 3-3 0,0 1-57 0,1 10 43 0,2 2-44 15,0 0 49-15,-1 0-9 16,1 1-4-16,1 0-7 0,-2-3-6 0,-1 0 2 16,1-1-8-16,-2-9-43 0,-1 1 59 0,-1-2-51 15,0 0 46-15,0 0-44 0,0-1 50 0,-1-1-48 16,-2-2 46-16,1-3 0 0,2 1-4 0,0-3-2 15,-2-2-8-15,2 1-1 0,0-8-4 0,1-1-15 16,0 0 11-16,2 0 8 0,-1-3 3 0,1 4-3 16,-1-2-51-16,-1-2 56 0,3 0-50 0,-2 1 56 15,-1-4-53-15,2 1 55 0,-3-2-51 0,2 0 56 16,-1 2-50-16,-1-4 51 0,0 0-50 0,-1 0 42 16,0 1-46-16,1-1 57 0,0 1-6 15,1 0-6-15,-1 1-6 0,-2-1-1 0,2 2 1 16,-1-1-6-16,0-1 0 0,0 0-1 0,1 1-3 15,0-3 2-15,1 3 1 0,-3-2-2 0,2 0 3 16,-1 1-9-16,-1-1 4 0,1-1 6 0,-1 0 9 16,1-1-13-16,0-1 12 0,-1 0-4 0,-1-1-1 15,1 0-42-15,0-3 45 0,-1 2-51 16,-1-2 52-16,0-1-48 0,0-3 54 0,0 0-93 16,0-1 35-16,0-2-78 0,2 0 26 15,-2-11-25-15,0 16-94 0,0-16-134 0,0 0-151 16,0 12-570-16,0-12-682 0</inkml:trace>
  <inkml:trace contextRef="#ctx0" brushRef="#br0" timeOffset="24229.67">21407 15535 323 0,'0'0'405'0,"-12"1"-96"15,12-1-16-15,0 0-80 0,-12-2 0 0,12 2-43 16,0 0 20-16,0 0-22 0,0 0 7 0,-1-11-26 16,1 11 2-16,8-7-33 0,-8 7 1 15,16-4-24-15,-6 1 4 0,4 2-28 0,-1-2 5 16,5 2-24-16,0-1 3 0,3 2-18 0,5-4 3 15,1 4-22-15,2-2 10 0,6 0-16 0,3-1 9 16,10-1-17-16,2 0 15 0,4-2-17 0,2-2 13 16,13 1-11-16,0-4 10 0,5 1-14 0,-1-1 8 15,4-1-14-15,0 2 14 0,-1-3-25 0,0 1-1 16,2 1 2-16,-2-2 5 0,4 3 2 0,-1-2 0 16,0 0 2-16,0-1 2 15,3 1 1-15,0 2-2 0,-1 0 3 0,0 0 14 16,2-2 27-16,-2 3 5 0,1 0-1 0,2-1 2 0,-1 1-6 15,1-1 3-15,3 1 7 0,0-2 4 16,0 3 10-16,-1-1 6 0,0-3 1 0,-1 1-5 16,-1 0-3-16,-1 0-16 0,-1 0-11 0,-2 1-6 15,-2 1-4-15,-1-3-1 0,-1 5-9 0,-1-1 0 16,-2-1-5-16,-3 2-4 0,2-1 1 0,-15 3-1 16,2 0-1-16,2 1-1 0,-2 1-2 0,1-1-2 15,-1-1 27-15,-1-1 18 0,0 3 7 0,3-1-1 16,-3-1-4-16,1 0-2 0,0 0-8 0,-2 1-4 15,0-2-10-15,1 1-1 0,-1 0-11 0,1-1 2 16,0 0 0-16,-4 2 10 0,2-2-24 16,0 0 9-16,-4 1 0 0,-1 0-6 0,-1 0-1 15,-5 1 2-15,-7-1 0 0,-2 1-1 0,-2 2 0 16,-5-2 2-16,-6 1-2 0,-2 2-1 16,-2-1-1-16,-1 0-4 0,-5 0-5 0,-13 2 8 15,23-1 6-15,-23 1-6 0,17 1 0 0,-17-1-12 16,14 3-5-16,-14-3-5 0,9 3-33 0,-9-3-83 15,0 0-44-15,0 0-85 0,0 0-146 0,0 0-120 16,0 0-474-16,0 0-615 0</inkml:trace>
  <inkml:trace contextRef="#ctx0" brushRef="#br0" timeOffset="25098.7">24343 15663 450 0,'1'-11'508'0,"1"-2"-57"0,2 3-54 15,-1-1-65-15,3-1-34 0,1 0-62 0,2 1-14 16,1 4-39-16,1-1-18 0,1 4-32 0,-1 1-14 15,-11 3-27-15,25 0-1 0,-14 3 2 16,3 2-8-16,-1 3-20 0,-1 2 6 0,-1 1-8 16,-2 0-1-16,-1 1-7 0,-1 2-5 0,2 0-10 15,-2 1-9-15,-1 0-6 0,0 0-4 0,2-1-5 16,-3 1 0-16,0-1-7 0,-1 0-1 0,1-3 1 16,-2 1-5-16,1-3-6 0,2 2-31 15,-6-11-20-15,4 17 0 0,-4-17-12 0,5 12 19 16,-5-12-9-16,2 10 5 0,-2-10 6 0,0 0 9 15,0 0-6-15,0 0 17 0,0 0-1 0,0 0 17 16,0 0 8-16,0 0 32 0,0 0-9 0,2-11 20 16,-2 11 11-16,4-13 3 0,-4 13-3 0,5-16 7 15,-3 6 7-15,3 1-5 0,0-4 3 0,1 0 2 16,0 0 14-16,2 1-1 0,1-3-9 0,-2 1 8 16,1 0 3-16,2 0-1 0,-1 3-5 0,-1-3 24 15,1 3-4-15,0-1 17 0,-2 0 12 16,-2 4 9-16,1 0 6 0,-1 1-5 15,2 0 1-15,-7 7-18 0,5-12-8 0,-5 12-22 16,8-9-6-16,-8 9-32 0,0 0 4 0,0 0-23 16,0 0 5-16,0 0-18 0,0 0 10 0,0 0-19 15,0 0 13-15,0 17-18 0,0-17 12 0,-2 18-16 16,2-18 2-16,2 22-7 0,0-7 4 0,1-1 0 16,6 0 3-16,-4 0 2 0,5 0 0 0,1-3 13 15,1 3-19-15,1-4-34 0,3 1-65 0,-1-5-31 16,1 2-40-16,4-3-34 0,-1-2-67 0,1-2-118 15,0-1-160-15,0 0-131 0,5-4-642 0,-6-1-927 16</inkml:trace>
  <inkml:trace contextRef="#ctx0" brushRef="#br0" timeOffset="26062.12">21065 13949 334 0,'9'-10'290'0,"-3"1"-57"16,1 1 11-16,-1 0-7 0,-1 0 16 0,0-1 15 16,0 2-7-16,0-2 7 0,-5 9-21 15,5-16-8-15,-5 16-13 0,5-18-31 0,-5 18-16 16,3-14-71-16,-3 14 28 0,1-15-81 0,-1 15 49 15,-2-11-79-15,2 11 44 0,-6-11-60 0,6 11 64 16,-10-10-66-16,10 10 51 0,-11-9-64 16,11 9 55-16,-16-3-63 0,16 3 55 0,-17-2-7 15,17 2 1-15,-21 0 1 0,10 3-1 0,0 2-7 16,-1 1-4-16,0 1-3 0,-1 2-1 0,2 5-2 16,-1 2-2-16,2 3 0 0,1 1-4 15,4 4 6-15,0 6 11 0,2 2 25 0,5 1-4 16,-1 3-1-16,3 6-9 0,2 2 2 0,1-1-51 15,-1 3 45-15,3 0-39 0,-1 3 45 0,-1-2-54 16,2 1 57-16,-3 0-60 0,1-1 48 0,-3 0-7 16,-2-3-5-16,0-6-1 0,-2-1 3 0,-2-3 13 15,0 0-8-15,-1-3 1 0,-1-3-3 0,0-5-10 16,2 2-6-16,-2-5-18 0,0-2-30 0,2-3-48 16,-1 1-51-16,1-4-60 0,-1-4-113 0,3-8-97 15,-4 13-116-15,4-13-541 0,0 0-682 0</inkml:trace>
  <inkml:trace contextRef="#ctx0" brushRef="#br0" timeOffset="26227.45">20703 14639 24 0,'13'-10'619'0,"3"-4"-116"15,9-1-59-15,7-3-59 0,3-2-54 0,4 1-84 16,0 0-48-16,1 2-44 0,-3-1-108 0,-2 2-114 15,-2 1-195-15,-8 0-175 0,0 2-257 0,-5 1-199 16</inkml:trace>
  <inkml:trace contextRef="#ctx0" brushRef="#br0" timeOffset="26477.57">21134 13958 241 0,'-7'-9'620'0,"7"9"-120"0,-9-3-49 16,9 3-74-16,-14 3-44 0,7 3-65 0,-3 1-27 15,-1 3-50-15,1 3-21 0,0 1-35 0,-2 5-10 16,3 0-30-16,1 2-8 0,2-1-20 16,1 4-19-16,4 1-6 0,1-1 3 0,1 2-14 15,5-1-8-15,2 4-4 0,1 0-3 0,4 0-55 0,-2-2 65 16,3-2-62-16,3 2-9 0,-3-4-91 15,3 0-77-15,-3-3-98 0,0-3-97 0,-1-3-111 16,-2-2-256-16,-2-3-293 0</inkml:trace>
  <inkml:trace contextRef="#ctx0" brushRef="#br0" timeOffset="26878.14">21094 14274 383 0,'-7'-8'543'0,"7"8"-61"15,-3-11-56-15,3 11-29 0,2-10-74 0,-2 10-38 16,12-12-42-16,-3 6-31 0,2 3-37 16,3-2-24-16,2 2-30 0,-2 2-18 0,1 1-33 0,-1 0-7 15,3 1-10-15,-3 5-5 0,0-1-11 16,-3 3-8-16,-2 2-5 0,-1-2-4 0,-3 4-5 16,-3 0-3-16,0 1-1 0,-4-1-4 0,0 2-4 15,-3-2-2-15,1 0-1 0,0 0-61 0,0-2 44 16,1 0-55-16,3-10 49 0,-7 17-55 0,7-17-31 15,0 0-7-15,0 0 2 0,0 0 27 0,0 0-23 16,0 0 26-16,1-21-13 0,3 9 33 0,0-4-5 16,1-1 32-16,0-3 20 0,2 4 57 0,-4 0 27 15,1-2 51-15,-1 4 17 0,0 2 16 0,-1 0 5 16,1 2-1-16,-3 10-6 0,2-16-27 0,-2 16-16 16,0 0 2-16,-1-13 17 15,1 13-5-15,0 0-17 0,-6 7-13 0,6-7-12 16,-4 10-4-16,4-10-9 0,0 15-11 0,0-15-8 15,4 19-15-15,-1-10-26 0,4 2 25 0,4-1-28 16,1-1 19-16,3-1-52 0,2-2-58 0,2-2-161 16,-1-1-177-16,2-3-252 0,1-4-503 0,-1-3-792 15</inkml:trace>
  <inkml:trace contextRef="#ctx0" brushRef="#br0" timeOffset="27077.74">21342 13905 78 0,'0'0'800'16,"-13"0"-117"-16,13 0-108 0,0 0-67 0,4 9-58 16,5-5-35-16,5 5-33 0,6 3-34 0,6 2-43 15,6 6-34-15,0 1-27 0,2 1-43 0,-2 3-40 16,-1 0-64-16,-4 3-22 0,-4 0-69 0,-4 4-44 16,-4 0-100-16,-7-2-65 0,-3 1-114 15,-5 4-129-15,-2-1-150 0,-9 5-621 0,-3-3-826 16</inkml:trace>
  <inkml:trace contextRef="#ctx0" brushRef="#br0" timeOffset="28342.78">22652 14433 1 0,'0'0'614'0,"-8"-12"-83"0,8 12-88 0,0 0-40 16,0 0-61-16,-4-10-60 0,4 10-68 0,0 0-30 15,0 0-50-15,0 0-16 0,0 0-28 0,0 0 15 16,0 0-10-16,0 0-5 0,0 0-1 0,9 8-10 15,-9-8-2-15,10 15-35 0,-4-4 64 0,-1 2-16 16,1 1 32-16,2 4-68 0,-3 3 74 0,1 1-71 16,1 1 38-16,0 4-17 0,2 4-13 0,-2-2-10 15,0 4-10-15,0-1-4 0,0 0-10 16,2 4-3-16,-1-2-6 0,1 2-8 0,2 1-36 16,-3-5 11-16,1-4 8 0,2 3 31 0,-1-1-40 15,-1-4 37-15,1 2-43 0,-1-2 44 16,-2-3-42-16,1-3 40 0,0 1-44 0,-2-1 46 15,-1-4-43-15,0 0 36 0,-1-1-36 0,-1-1 42 16,3-2-42-16,-5 1 43 0,2-5-49 0,-3-8 17 16,2 17-66-16,-2-17 45 0,2 14-15 0,-2-14 0 15,2 11-17-15,-2-11-21 0,0 0-13 0,0 12-16 16,0-12-13-16,0 0 8 0,0 0-17 16,0 13 15-16,0-13-16 0,0 0 20 0,0 0 1 15,0 0 30-15,0 0-3 0,0 0 33 0,0 0-7 16,0 0 2-16,0 0-88 0,0 0-89 0,0 0-174 15,0 0-386-15,0 0-318 0</inkml:trace>
  <inkml:trace contextRef="#ctx0" brushRef="#br0" timeOffset="28843.26">22640 14371 323 0,'-6'-7'393'0,"6"7"-49"0,0 0-93 0,-7-6-35 15,7 6-68-15,0 0 0 0,-7-6-60 0,7 6 16 16,0 0-39-16,0 0 18 0,-10-3-30 16,10 3 30-16,0 0-43 0,0 0 17 0,-12 3-32 15,12-3 22-15,0 0-8 0,0 0 23 0,-5 8-25 16,5-8 33-16,0 0-13 0,0 0 16 16,0 0-19-16,0 0 3 0,5 9-12 0,-5-9 1 15,0 0-21-15,0 0 13 0,12-3-17 0,-12 3 11 16,0 0-8-16,7-5-7 0,-7 5-10 0,0 0 16 15,5-12-13-15,-5 12 23 0,-3-9-8 0,3 9 10 16,-7-12-7-16,7 12 17 0,-9-8-8 0,9 8 13 16,-10-6-2-16,10 6 6 0,-13-5-14 0,13 5 18 15,0 0-6-15,-15 5 9 0,15-5-12 0,-9 4 8 16,9-4-14-16,-2 12-7 0,2-12-4 16,1 13-1-16,-1-13-5 0,6 15-6 0,-6-15 0 15,9 14-1-15,-9-14 1 0,12 11-3 0,-12-11-18 16,15 3-91-16,-15-3-127 0,14 0-91 0,-14 0-140 15,18-8-74-15,-11 4-282 0,0-2-332 0</inkml:trace>
  <inkml:trace contextRef="#ctx0" brushRef="#br0" timeOffset="29561.83">23549 14271 189 0,'-9'-7'570'0,"9"7"-92"0,0 0-45 0,-6-9-62 16,6 9-21-16,0 0-55 0,-7-8-9 0,7 8-34 16,0 0-29-16,0 0-33 0,0 0-32 15,-5-7-34-15,5 7-29 0,0 0-25 16,0 0-15-16,0 0-10 0,0 0 8 0,-5 7 8 15,5-7 3-15,-1 18 11 0,1-18 2 0,-3 25-25 16,3-11 39-16,-1 5-41 0,1 1 39 0,-1 6-46 16,1 1 49-16,0-1-52 0,1 3 24 0,-1-1-42 15,4 7 25-15,0-3-13 0,-1 2-3 0,3-2-3 16,0 0-5-16,2-2-5 0,0 0-6 0,0 0 5 16,1-2-7-16,3 0 0 0,-3-2-2 0,-2-5 0 15,1 1-34-15,1-1 37 0,-1 3-32 16,-2-5 35-16,0 1-36 0,1-1 39 0,-4-2-41 15,3 0 36-15,-2-1-26 0,-2-1 25 0,1-2-15 16,-1 1 19-16,1-3-23 0,-2 1 21 0,0-2-23 16,1 2 26-16,-2 0-31 0,2-1 31 0,-1 0-31 15,-1-11 31-15,2 18-37 0,-2-18 10 0,1 15-39 16,-1-15 31-16,0 13-59 0,0-13 27 0,1 10-98 16,-1-10-31-16,0 0-116 0,0 0-151 0,0 0-136 15,0 0-478-15,0 0-677 0</inkml:trace>
  <inkml:trace contextRef="#ctx0" brushRef="#br0" timeOffset="30093.15">23442 14183 438 0,'0'0'318'0,"0"0"-38"0,-2-11-86 15,2 11-14-15,0 0-53 0,-2-13-6 0,2 13-53 16,-3-9 5-16,3 9-33 0,-4-11 20 0,4 11-37 15,-6-7 44-15,6 7 1 0,-11-5 43 0,11 5-10 16,-11-5 20-16,11 5-26 0,-14 2 6 0,14-2-32 16,-13 5 6-16,13-5-29 0,-9 6 14 0,9-6-20 15,-6 9 2-15,6-9-7 0,-4 9 22 0,4-9-17 16,0 0 19-16,5 12-20 0,-5-12 18 0,9 7-25 16,-9-7 11-16,13 0-21 0,-13 0 11 0,18 0-15 15,-18 0 6-15,17-4-14 0,-7 0 14 16,-2-1-17-16,-8 5 20 0,16-8-18 0,-16 8 17 15,8-10-20-15,-8 10 9 0,2-11-16 0,-2 11 5 16,-4-8-8-16,4 8 2 0,-10-6 6 0,10 6 19 16,-14 0-13-16,14 0 11 0,-16 4-17 15,16-4 12-15,-14 8-12 0,14-8 8 0,-12 11-14 16,12-11 14-16,-6 13-14 0,6-13 14 0,-1 13-14 16,1-13 14-16,6 13-14 0,-6-13 15 0,10 12-17 15,-10-12 14-15,13 12-29 0,-13-12-14 0,12 6-44 16,-12-6-12-16,11 7-60 0,-11-7-35 0,0 0-123 15,16 1-99-15,-16-1-349 0,0 0-264 0</inkml:trace>
  <inkml:trace contextRef="#ctx0" brushRef="#br0" timeOffset="30693.69">24174 14168 267 0,'0'0'415'16,"5"-9"-3"-16,-5 9-55 0,0 0-3 0,8-9-30 16,-8 9-24-16,0 0-53 0,0 0 4 0,0 0-31 15,0 0-13-15,0 0-30 0,0 0-13 16,0 0-20-16,2 16-8 0,-2-16-14 15,3 20-18-15,-2-8-8 0,2 4-13 0,0 0-13 16,0 1-53-16,2 5 52 0,2 0-55 0,-1 2 34 16,4 1-36-16,-1 4 37 0,0-1-53 0,2 2 53 15,1-1-60-15,2 4 42 0,-5-4 3 0,0 1-8 16,-1 1-1-16,2-3-9 0,-4 1-1 0,1 0-4 16,-3-4 0-16,1-1-8 0,0 1-2 0,-3-2 6 15,-1 1 10-15,2-2-17 0,-2-3 7 0,1 1-4 16,-1-2-1-16,-1 0 1 0,1-3 1 0,1 0 2 15,-2-1-6-15,2-3 3 0,-2 1-7 0,0-12-1 16,0 21 11-16,0-21-1 0,3 16-48 0,-3-16 56 16,2 14-46-16,-2-14 49 0,0 11-48 0,0-11 53 15,0 0-53-15,2 12 45 16,-2-12-42-16,0 0-46 0,0 0-64 0,0 0-61 16,0 0-68-16,0 0-24 0,0 0-60 0,0 0-6 15,0 0-21-15,0 0-23 0,0 0-345 0,-6-8-254 16</inkml:trace>
  <inkml:trace contextRef="#ctx0" brushRef="#br0" timeOffset="31246.11">24043 14178 388 0,'0'0'350'0,"0"0"-6"0,4-9-73 0,-4 9-6 15,0 0-53-15,3-10-7 0,-3 10-59 0,0 0-8 16,0 0-53-16,0 0 2 0,0-14-37 0,0 14 13 16,0 0-33-16,0 0 15 0,0 0-24 0,0-15 24 15,0 15-15-15,0 0 36 0,0 0-11 0,-1-10 26 16,1 10-21-16,0 0 15 0,-4-9-20 0,4 9 9 16,0 0-17-16,0 0 10 0,-12-4-17 15,12 4 9-15,0 0-21 0,-11 1 10 0,11-1-7 16,-8 4 6-16,8-4-17 0,-6 8 11 0,6-8-15 15,0 0 17-15,-3 13-2 0,3-13 14 16,7 8-13-16,-7-8 6 0,11 8-17 0,-11-8 8 0,19 3-19 16,-19-3 11-16,22 0-12 0,-9-1 10 15,-2-1-15-15,1-1 8 0,-2 1-9 0,-1-2 12 16,-1-1-16-16,-8 5 10 0,10-8-16 0,-10 8 12 16,0 0-10-16,-3-13 8 0,3 13-11 0,-12-5 14 15,12 5-19-15,-20 0 17 0,6 1-13 0,3 1 11 16,-4 2-11-16,3 2 12 0,0 2-34 15,2 1-44-15,1-1-59 0,4 0-29 0,5-8-81 0,-1 17-27 16,5-8-86-16,2-1-102 0,4-2-236 16,3 1-202-16</inkml:trace>
  <inkml:trace contextRef="#ctx0" brushRef="#br0" timeOffset="31862.93">24983 14891 283 0,'0'0'549'0,"0"0"-73"0,-13 0-51 15,13 0-82-15,0 0-44 0,0 0-79 0,0 0-15 16,0 0-41-16,-12-3-21 0,12 3-46 0,0 0-55 15,0 0-87-15,0 0-54 0,0 0-73 0,0 0-33 16,0 0-72-16,0 0-109 0,0 0-265 0,12-1-159 16</inkml:trace>
  <inkml:trace contextRef="#ctx0" brushRef="#br0" timeOffset="32093.07">25393 14825 182 0,'0'0'254'0,"13"-1"-87"0,-13 1-84 16,12-2-54-16,-12 2-20 0,0 0-2 0,16 0 1 15,-16 0-2-15,0 0 11 0,12 3 9 0,-12-3 0 16,0 0-5-16,11 2-4 0,-11-2-20 0,0 0-48 15,9 5-200-15,-9-5 79 0</inkml:trace>
  <inkml:trace contextRef="#ctx0" brushRef="#br0" timeOffset="32259.71">25583 14812 76 0,'0'0'769'0,"0"0"-122"0,0 0-78 15,0 0-113-15,0 0-122 0,0 0-43 0,-8-6-52 16,8 6-55-16,0 0-39 0,8-9-113 0,-8 9-93 0,9-6-134 16,-9 6-102-16,11-8-192 0,-11 8-363 0,11-10-395 15</inkml:trace>
  <inkml:trace contextRef="#ctx0" brushRef="#br0" timeOffset="32942.86">25653 14019 53 0,'0'0'595'15,"-9"3"-56"-15,9-3-80 0,0 0-38 0,-3 12-59 16,3-12-41-16,-1 13-51 0,1-13-40 0,1 14-29 15,-1-14-15-15,1 15-29 0,3-7-4 16,-2 2-9-16,0 1-31 0,2 0 9 0,1 3-11 16,-1 0-13-16,1 1-10 0,0 0 0 15,-1 2-57-15,1 4 42 0,1 0-41 0,-2 1 61 16,3 1-41-16,-1 0 34 0,0 0-32 0,1 5 14 16,1 0-37-16,0-1 15 0,-2-4-31 0,1 0 24 15,-1 1-27-15,1-1 18 0,-2-1-6 0,-1 0-3 16,1 0-4-16,-1-1-3 0,-2 0-3 15,1-2 0-15,-1 1 0 0,0-2-3 0,-2 0-6 0,0-1 1 16,0 1 4-16,0-2-5 0,-2-3-3 16,0 2 8-16,2-4-7 0,-1 2 4 0,1-13-3 0,-2 20 3 15,2-20-4-15,0 16-6 0,0-16 9 0,0 15-2 16,0-15-1-16,-2 13-2 0,2-13 4 0,0 14-6 16,0-14 6-16,0 12-9 0,0-12 2 0,-2 12 12 15,2-12-4-15,0 11-3 16,0-11 3-16,0 13-2 0,0-13 2 0,0 0-4 15,0 15 4-15,0-15-2 0,0 0 4 0,0 13 2 16,0-13-2-16,0 0 0 0,0 0-14 0,0 0-38 16,0 0-15-16,0 0-39 0,0 0 27 0,0 0-10 15,0 0 12-15,0 0 2 0,0 0 11 0,0 0 11 16,0 0 0-16,0 0 2 0,0 0 4 0,0 0-33 16,0 0-61-16,0 0-98 0,0 0-120 0,0 0-200 15,0 0-517-15,-9-9-687 0</inkml:trace>
  <inkml:trace contextRef="#ctx0" brushRef="#br0" timeOffset="33741.64">25561 13914 178 0,'-17'0'394'0,"17"0"-93"16,0 0 18-16,-13 2-50 0,13-2 19 15,0 0-50-15,-10 6-5 0,10-6-40 0,0 0-9 16,-5 9-36-16,5-9-8 0,0 0-31 0,-3 10-1 15,3-10-28-15,0 0 1 0,0 11-20 0,0-11 4 16,0 0-17-16,3 14 7 0,-3-14-26 0,4 8 10 16,-4-8-13-16,5 9 7 0,-5-9-16 0,6 8 8 15,-6-8-14-15,9 5 4 0,-9-5 1 16,0 0 0-16,18 1-10 0,-18-1 7 0,13-1-13 16,-13 1 11-16,12-6-11 0,-12 6 14 0,9-7-1 15,-9 7 29-15,7-7-16 0,-7 7 8 16,6-10-13-16,-6 10 11 0,0 0-14 0,0-9 7 0,0 9-9 15,0 0 12-15,-2-11-10 0,2 11 2 16,0 0 2-16,0 0-2 0,-4-10 0 0,4 10-11 16,0 0 0-16,0 0 18 0,0 0 2 0,0 0 0 15,0 0 0-15,-7 7-5 0,7-7-4 0,0 0 3 16,-3 15-5-16,3-15-2 0,-2 11-4 0,2-11-2 16,0 15 5-16,0-15-7 0,2 15-4 0,-2-15 3 15,1 15-2-15,-1-15 0 0,4 13-4 16,-4-13 5-16,2 13-7 0,-2-13 7 0,2 12 1 15,-2-12 7-15,0 0-1 0,2 10-2 16,-2-10-4-16,0 0 4 0,0 0 35 0,0 0 3 16,0 0 26-16,0 0-3 0,0 0 9 0,-1-12 16 15,1 12-30-15,-5-11-15 0,5 11 53 0,-5-10-21 16,5 10 21-16,-4-8-22 0,4 8 3 0,0 0-34 16,-4-11 4-16,4 11-30 0,0 0 10 0,-6-8-25 15,6 8 2-15,0 0-13 0,0 0 15 0,0 0-15 16,0 0 14-16,0 0-13 0,0 0 14 0,0 0-19 15,-6-6-6-15,6 6-120 0,0 0-90 0,0 0-234 16,0 0-309-16,0 0-553 0,0 0-919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5:29:49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22249 5498 550 0,'0'0'472'0,"-11"-7"-27"15,11 7-37-15,-9-7-35 0,9 7-67 0,-10-7-24 16,10 7-12-16,-8-8-20 0,8 8-9 0,-8-6-56 15,8 6 53-15,0 0-75 0,-9-7 26 16,9 7-83-16,0 0 19 0,0 0-66 0,-10-6 24 16,10 6-50-16,0 0 45 0,-10 10-31 0,5-3 45 15,-2 5-37-15,0 1 21 0,2 1-31 0,-1 6 20 16,0 1-33-16,2-1 19 0,-1 4-31 0,0-1 19 16,3 3-26-16,-1-1 17 0,3 1-27 15,0 0 23-15,1 1-23 0,1 0 18 0,1-2-25 16,4 0 28-16,-2-3-26 0,1 1 9 0,1-3-7 15,0-1 0-15,3-2 2 0,-1-3 3 0,2 0-2 16,0-3-3-16,1-1-4 0,2-3-12 0,-2 0-13 16,4-2-24-16,-2-2-30 0,-1 1-33 0,1-4-26 15,-1 0-122-15,-1 0-22 0,1-4-88 0,0 1-81 16,-3-2-59-16,0 1-478 0,-1-3-588 0</inkml:trace>
  <inkml:trace contextRef="#ctx0" brushRef="#br0" timeOffset="200.95">22161 5795 72 0,'0'0'771'0,"0"0"-180"0,-13-2-84 0,13 2-38 16,0 0-76-16,6-7-43 0,-6 7-54 0,20-9-53 15,-4 3-47-15,4-4-25 0,1 4-37 0,2-2-38 16,-1 2-57-16,2-3-64 0,-1 3-95 15,0-1-67-15,-3 1-138 0,-3 0-92 0,-1 2-87 16,-1-2-363-16,-5 1-415 0</inkml:trace>
  <inkml:trace contextRef="#ctx0" brushRef="#br0" timeOffset="383.36">22206 5480 305 0,'6'-9'640'16,"1"1"-75"-16,0 1-25 0,2 1-74 0,-1 0-144 15,2-2-17-15,-1 4-113 0,1 0-6 0,2-1-167 16,-2 2-86-16,2 0-153 0,-12 3-118 0,22 0-120 16,-22 0-321-16,22 0-298 0</inkml:trace>
  <inkml:trace contextRef="#ctx0" brushRef="#br0" timeOffset="618.29">22532 5650 376 0,'1'13'635'15,"-1"-13"-82"-15,0 0-52 0,1 11-45 0,-1-11-68 16,0 0-52-16,3 11-43 0,-3-11-6 15,5 12-34-15,-5-12 0 0,9 12-84 16,-4-4 4-16,5 3-57 0,0-1 2 0,2 4-45 16,3-2 2-16,-1 2-32 0,2 0 17 0,-2 1-85 15,1-1-10-15,-2 0-146 0,1-1-61 0,-4-1-81 16,2-2-95-16,-2-1-66 0,-1 0-54 0,-1-3-376 16,-1 0-483-16</inkml:trace>
  <inkml:trace contextRef="#ctx0" brushRef="#br0" timeOffset="817.48">22732 5754 30 0,'0'0'670'16,"-5"-13"-113"-16,5 13-96 0,-5-7 11 0,5 7-27 15,0 0-39-15,0 0-36 0,-15 5-65 0,15-5-48 16,-10 13-66-16,3-4-17 0,-2 1-82 0,0 1 27 16,0 5-66-16,-1 0 23 0,-3 2-51 0,3 1 37 15,-3-1-52-15,2-1-56 0,1 3-73 16,-3-1 5-16,3 1-102 0,-1-1-27 0,0-1-64 15,3-2-67-15,0-3-56 0,2 1-72 0,0-5-267 16,2-1-285-16</inkml:trace>
  <inkml:trace contextRef="#ctx0" brushRef="#br0" timeOffset="1267.33">22743 5611 363 0,'0'0'516'0,"5"-13"-45"0,-5 13-81 16,0 0-41-16,2-12-62 0,-2 12-11 0,0 0-64 15,0 0-6-15,0 0-45 0,5 14-3 0,-5-14-28 16,5 17-16-16,-2-5-29 0,0 0-8 0,1 3-21 16,-2 2-10-16,2 2-9 0,-2 3-5 0,0 2-3 15,-1 1-5-15,0 2-6 0,-1 0-79 0,-1 1 10 16,1-1-86-16,-1 1 34 0,-1 0-81 0,1-3 35 15,0 0-18-15,-2-6-1 0,2 0 6 16,1-3 26-16,-1-4 43 0,1-12 9 0,-1 17 18 16,1-17 10-16,0 0-16 0,0 0 110 0,0 0-11 15,-10-9 91-15,8-2 35 0,-2-4 15 0,0-2 2 16,0-4 29-16,-2-2-26 0,2-1-5 0,0 0-8 16,2-1 14-16,1 3 1 0,1 2-29 0,1-1-12 15,3 1-34-15,2 0-19 0,3 2-17 0,1 2-14 16,1 3-16-16,1 3-11 0,0 3-3 0,3 1-7 15,-2 4-2-15,0 1-1 16,1 1-5-16,-3 3-15 0,1 0-3 0,-2 3-41 16,-2 2-26-16,-3-2-31 0,-3 5-45 0,-2-11-21 15,-1 17-50-15,-4-8 6 0,-3-2 21 0,-3 4-29 16,-2-3 8-16,-1 1 36 0,-1-3-33 0,-1 0 3 16,2-1-44-16,3-2-73 0,11-3-248 0,-19 1-93 15</inkml:trace>
  <inkml:trace contextRef="#ctx0" brushRef="#br0" timeOffset="2000.53">23049 5742 503 0,'-11'11'474'16,"11"-11"-75"-16,-11 7-32 0,11-7-55 0,-10 6-6 15,10-6-56-15,0 0-34 0,-7 7-50 0,7-7-18 16,0 0-42-16,0 0-13 0,15-1-30 0,-5-4 0 15,1 2-39-15,2-1-32 0,2-3-53 0,0-1-23 16,2-2-75-16,-1-3-4 0,0 0-46 0,-1-4 38 16,-2 1-5-16,-2 0 57 0,-3 2 61 0,-3 0 82 15,-1 3 21-15,-4 11 64 0,-2-23 13 0,-1 16 60 16,-4 0 10-16,-3 1 19 0,0 1-6 0,-2 1-17 16,0 2-27-16,-1 2-32 0,13 0-24 0,-25 2-21 15,14 2-17-15,0 2-15 0,1 1-4 0,4 2-11 16,1 1-7-16,1-1-2 0,4-9-2 0,1 22 0 15,4-10-7-15,3 0-1 16,3 0-2-16,4 0-1 0,0-3 0 0,6 1 2 16,-1-4-11-16,1-1-55 0,0-2-41 0,1-3-22 15,0 0-36-15,3-3-16 0,-1-2-45 0,1-1 24 16,-4-5-7-16,0 1 59 0,-3-2 23 0,-3-2 85 16,0 3 49-16,-4 0 47 0,-5-1 46 0,0 1 34 15,-2 2 18-15,-4 9 20 0,1-18 16 0,-1 18-53 16,-2-15 10-16,2 15-39 0,-9-13 18 0,9 13-75 15,-5-8 30-15,5 8-60 0,0 0 33 16,0 0-49-16,0 0 34 0,0 0-50 0,0 0 41 16,1 13-17-16,4-4 4 0,4 0-13 0,0 1 6 15,0 3-5-15,3-4-4 0,-2 2-66 0,0-1-13 16,3 0-54-16,-2 0-55 0,0-2-57 0,1-2 2 16,-3 0 3-16,-1 0 34 0,3-3 0 15,-11-3 51-15,15 4 17 0,-15-4 93 0,11 3 32 16,-11-3 54-16,0 0 26 0,0 0 61 0,0 0 47 15,0 0 37-15,0 0 17 0,0 0-34 0,0 0 17 16,0 0-35-16,0 0-4 0,0 0-33 0,0 0-8 16,0 0-25-16,0 0-11 0,0 0-1 0,5 7-6 15,-5-7-20-15,0 0-17 0,13 3-12 0,-13-3-15 16,13 3-2-16,-13-3-10 0,11 2-7 0,-11-2-7 16,11 4-6-16,-11-4-23 0,11 3-51 15,-11-3-8-15,0 0-43 0,10 7 12 0,-10-7-26 16,0 0 44-16,5 9-24 0,-5-9 54 0,0 0-24 15,0 0 48-15,4 10-27 0,-4-10 46 0,0 0-30 16,0 0 42-16,0 0-34 0,3 11 47 0,-3-11-34 16,0 0 37-16,0 0-37 0,0 0 20 0,14-2-91 15,-14 2-10-15,10-6-84 0,-3 1-99 0,1-1-97 16,0-5-160-16,1 0-96 0,2-5-285 0,-3-1-496 16</inkml:trace>
  <inkml:trace contextRef="#ctx0" brushRef="#br0" timeOffset="2236.23">23714 5373 793 0,'0'0'659'0,"0"0"-85"0,0 0-116 0,-14 0-10 15,14 0-124-15,0 0-12 0,0 0-117 0,0 0 2 16,-13 1-78-16,13-1 17 0,0 0-68 0,0 0 34 15,0 0-76-15,-4 10 42 0,4-10-61 0,0 0 47 16,0 0-56-16,0 16 50 16,0-16-58-16,0 0 45 0,1 13-166 0,-1-13-78 15,0 0-201-15,0 0-230 0,2 13-366 0,-2-13-608 16</inkml:trace>
  <inkml:trace contextRef="#ctx0" brushRef="#br0" timeOffset="3267.26">23876 5495 418 0,'0'0'750'0,"0"0"-140"0,0 0-67 16,4 9-67-16,-4-9-112 0,0 0-6 0,0 0-128 0,0 0 2 15,6 9-100-15,-6-9 24 16,0 0-84-16,0 0 31 0,2 15-68 0,-2-15 39 15,-3 13-31-15,-1-1 56 0,2-2-52 0,-2 3 31 16,0 0-55-16,0 2 34 0,-1 1-44 0,1-2 33 16,0 1-46-16,-1 0 35 0,2-1-43 0,0-2 27 15,0-1-78-15,2-1 24 0,1-10-70 0,0 17-4 16,0-17-38-16,4 8-47 0,-4-8-26 0,10 5-19 16,-10-5 37-16,13-5 21 0,-5 1 51 0,-1-3 4 15,3-2 51-15,-3-4 9 0,1 1 70 16,-2-1 42-16,-1 1 57 0,-1 0 2 0,-2 1-2 0,0 0 0 15,-2 11-10-15,1-16-4 0,-1 16-1 16,-4-12-14-16,4 12 0 0,0 0 24 0,-10-6-3 16,10 6-2-16,0 0-3 0,-5 12-8 0,5-12 8 15,0 14 12-15,4-6-49 0,1 2 35 0,2 1-45 16,2-1 22-16,2 0-45 0,3 1 33 16,0-4-43-16,2 2 32 0,0-3-41 0,2-2 16 15,1 0-117-15,-1-2 12 0,2-2-33 0,-2-3-19 16,2 0 1-16,-3-1 31 0,0-4 7 15,-1 1 32-15,-3 0 12 0,-3-3 42 0,0 2 27 16,-4 1 28-16,-1-2 36 0,-5 9 14 0,2-10 15 16,-2 10 10-16,0 0-41 0,0-16 30 0,0 16-61 15,0 0 30-15,0 0-55 0,0-13 32 0,0 13-23 16,0 0 61-16,0 0-15 0,17 0 20 0,-17 0-28 16,18 2 7-16,-18-2-36 0,24 1 13 0,-9-1-27 15,-1 0 17-15,2-1-27 0,-1 1 12 0,0-2-40 16,-2 1 4-16,0-2-49 0,0 0 31 0,-2 1-44 15,-2-2 43-15,-9 4-37 0,13-7 48 0,-13 7-38 16,0 0 42-16,0 0-25 0,-3-13 61 0,3 13-9 16,-14 0 37-16,14 0-22 0,-20 1 20 0,9 2-35 15,0 1 23-15,2 2-33 0,-1-1 27 16,2 2-31-16,2 0 18 0,3 2-15 0,-2-1 30 16,5-8-31-16,-2 15 25 0,2-15-20 15,5 18 22-15,1-11-20 0,3 3 21 0,3-4-33 16,-1-1-29-16,5-2-97 0,0-2-18 0,-2 1-54 15,5-4-28-15,1 0-3 0,-4-1 6 0,6-4 3 16,-3-3 39-16,-1-1 16 0,0 0 55 0,-4-2 65 16,-1 4 90-16,-4-1 24 0,-2 2 44 0,-3-1 27 15,-4 9 18-15,4-12 33 0,-4 12-31 0,0 0 19 16,0 0-53-16,0 0 30 0,0 0-31 0,0 0 5 16,0 0-29-16,-5 7 46 0,5-7-19 0,0 16-2 15,3-5-31-15,-1-2 1 0,3 2-28 0,1 1 3 16,0 0-17-16,0 0 0 0,2-2-11 0,2 0 0 15,-1-2-18-15,1-1-47 0,2-3-90 16,-1 1-21-16,3-5-110 0,-1 0 11 16,0-2-37-16,3-2-34 0,-3-3-32 0,4-4 35 15,-3-3 27-15,1-2 80 0,-3 0 26 0,0-2 100 16,-3 1 74-16,0 0 105 0,-1-1 68 0,-2 3 14 16,-2-1 48-16,1 0-9 0,-1 1 38 0,-1-1-8 15,-2 3 20-15,2 1 16 0,-2 0 20 0,2 1-26 16,-3 11-43-16,4-20-54 0,-4 20-40 0,3-13-33 15,-3 13-34-15,2-10-20 0,-2 10-18 16,0 0-2-16,0 0 3 0,0 0-6 0,0 0-20 16,8 9 9-16,-8-9 4 0,2 20-6 0,-1-7-29 15,-1 4 25-15,1 2-31 0,0 0 1 0,2 0-55 16,1 5-31-16,-2-4-61 0,2-1-75 0,0 2-14 16,0-3-118-16,0-2-38 0,1 1-76 0,0-3-118 15,1-2-97-15,2-1-466 0,-3-3-769 0</inkml:trace>
  <inkml:trace contextRef="#ctx0" brushRef="#br0" timeOffset="3417.03">24785 5616 146 0,'-8'-6'780'0,"8"6"-152"16,-14-8-82-16,14 8-46 0,0 0-97 0,0 0-59 0,7-16-9 16,4 14-114-16,3-4 5 0,6 0-92 15,7 0 17-15,4-1-195 0,3-2-127 0,6-1-211 16,-4 2-316-16,2-2-278 0,-3 1-566 0</inkml:trace>
  <inkml:trace contextRef="#ctx0" brushRef="#br0" timeOffset="3620.65">25448 5270 1005 0,'0'0'825'0,"-13"3"-191"0,13-3-39 0,0 0-74 16,0 0-49-16,0 0-107 0,0 0-73 0,0 0-71 15,0 0-39-15,0 0-148 0,0 0-122 0,0 0-279 16,8-6-225-16,-8 6-706 0,0 0-902 0</inkml:trace>
  <inkml:trace contextRef="#ctx0" brushRef="#br0" timeOffset="3785.83">25355 5659 1655 0,'0'0'852'0,"0"0"-164"0,0 0-81 16,0 0-101-16,3-11-122 0,-3 11-176 0,6-9-154 15,-1 1-254-15,-5 8-210 0,8-10-317 0,-8 10-407 16,10-12-748-16</inkml:trace>
  <inkml:trace contextRef="#ctx0" brushRef="#br0" timeOffset="5168.41">25960 5247 286 0,'0'0'706'0,"0"0"-134"0,0 0-121 15,0 0-59-15,0 0-60 0,0 0-33 0,0 0-35 16,-6 13-42-16,6-13-91 0,-10 18 39 0,6-8-73 16,0 0 37-16,3 3-25 0,-3 3-13 0,2 0-3 15,0 1-12-15,2 2-18 0,-2 0-4 0,2 0-9 16,0 0-8-16,0-1-8 0,0-1-10 0,0-3 0 16,0-1-11-16,0-1-27 0,2-1 3 15,-2-11-25-15,0 13-49 0,0-13-21 0,0 0-13 16,0 0 2-16,0 0 34 0,0 0 8 15,-7-17 26-15,0 3 9 0,2-4 27 0,-4-1 32 0,-1-6 45 16,0 1 3-16,1 2 38 0,1-1 11 0,1 3 5 16,-1 2 27-16,4 1 3 0,-4 5-22 0,5 2-31 15,1 0-21-15,2 10-16 0,0 0-8 16,2-13-32-16,-2 13 24 0,13 3-24 0,-1 3 35 16,1 1 19-16,1 5 15 0,6 4-19 0,3 2 11 15,2 4-19-15,2 1-6 0,-3-1-18 0,0-3-30 16,-1 0-40-16,-2-2-1 0,0-1-36 0,-2-4 14 15,-2-3-62-15,0-2 19 0,-2-3-67 16,3-2 40-16,-5-3 26 0,-1-1 7 0,1-5 3 16,-3-4-28-16,-2-2 67 0,-3-4-35 0,-5-3 69 15,0-6-16-15,-5-4 86 0,-3-1 12 0,-2 0 27 16,3 0-6-16,-3 2-12 0,-2 1 2 0,3 3 0 16,0 5-9-16,0 3-17 0,4 3-18 0,1 2-38 15,4 12-10-15,-4-15 0 0,4 15-48 0,0 0-85 16,13-3-101-16,1 8-119 0,1 2-197 0,3 2-648 15,9 2-822-15</inkml:trace>
  <inkml:trace contextRef="#ctx0" brushRef="#br0" timeOffset="5467.07">26385 5400 678 0,'-14'3'626'0,"1"-2"-70"0,13-1-68 16,-19 5-107-16,19-5-84 0,-17 1-65 0,17-1-45 15,-10 7-36-15,10-7-28 0,0 0-22 0,-8 11-17 16,8-11-21-16,8 8-2 0,-8-8-9 0,14 12-11 16,-5-7-3-16,5 1-14 0,-1-4-4 0,2 3-8 15,2-4-38-15,-1-1-28 0,-1-1-19 16,3-2-9-16,-2-1 20 0,-2-2 3 16,-1-3 9-16,-2-1 9 0,-4-2 17 0,-3-1 22 15,-3 1 19-15,-4-1 28 0,-6 1 28 0,0 0 21 16,-2-1 8-16,-5 2 0 0,3 2-20 0,-1 1-63 15,1 2 48-15,2 2-80 0,1 0 16 0,10 4-57 16,-17-2-45-16,17 2-66 0,-10 3-76 0,10-3-114 16,0 0-161-16,12 10-395 0,-3-7-480 0</inkml:trace>
  <inkml:trace contextRef="#ctx0" brushRef="#br0" timeOffset="5616.16">26760 5442 502 0,'-14'2'812'16,"3"-1"-79"-16,11-1-85 0,-20 0-64 0,20 0-108 16,-16 0-63-16,16 0-103 0,0 0-55 0,-16-1-95 15,16 1-71-15,0 0-120 0,0 0-85 0,5-9-161 16,-5 9-195-16,20-7-218 0,-4 2-369 0,2 1-677 16</inkml:trace>
  <inkml:trace contextRef="#ctx0" brushRef="#br0" timeOffset="6068.13">27162 5319 393 0,'-13'-2'700'0,"-4"-1"-96"0,1 0-73 16,-1 1-75-16,-1-1-118 0,3 1 13 0,1 0-111 16,0-2-4-16,14 4-99 0,-22 0 21 0,22 0-77 15,-14 5 40-15,14-5-70 0,-6 8 41 0,6-8-67 16,5 12 49-16,1-5-60 0,3 2 46 0,3-1-58 15,3-1 51-15,-1 0-59 0,1 0 45 0,3-2-47 16,0 0 50-16,-2-2-97 0,1 0 8 0,-2-3-69 16,-3-3 47-16,0 0 2 0,-3-4 7 0,-2-1-44 15,-5-2 70-15,0-2 14 0,-5-2 26 0,-3-2 59 16,-2 0 31-16,-2-1 25 0,-1 0 17 16,2 3 6-16,-3-2 2 0,3 3-5 0,3 4 7 15,-2-2-19-15,2 3-19 0,6 8-27 16,-4-11 3-16,4 11-23 0,11-7 0 0,-11 7-25 15,20 1 2-15,-1 3-30 0,0 3 15 0,4 2-12 16,4 4 6-16,0 4-14 0,0 2 7 0,-7 2-43 16,4 5 18-16,-7-2-30 0,-4 4 21 0,-3-1-19 15,-6 0 26-15,-4 0-29 0,-2-1 13 0,-4 4 5 16,0-2 10-16,-3 0-20 0,1-6 30 0,-2 0-24 16,3-3 30-16,1-2-25 0,-1-2 28 0,3-2-19 15,0-2 28-15,4-11-24 0,1 13 33 0,-1-13-31 16,14 5 10-16,-2-8-36 0,3-2-33 0,4-6-71 15,6-2-105-15,0-4-101 0,8-2-208 16,-9 1-758-16,5-3-917 0</inkml:trace>
  <inkml:trace contextRef="#ctx0" brushRef="#br0" timeOffset="6783.99">27769 5281 189 0,'0'0'693'0,"-8"-8"-112"15,8 8-40-15,-6-6-77 0,6 6-85 0,0 0-64 16,-9-8-57-16,9 8-61 0,0 0-43 0,0 0-31 16,0 0-25-16,0 0-19 0,0 0-13 15,0 0-16-15,-9 7-10 0,9-7-5 0,0 0-58 16,0 16 58-16,0-16-56 0,2 16 55 0,-2-16-59 15,3 13-46-15,-3-13-37 0,4 18-17 0,-4-18 5 16,5 12 19-16,-5-12-25 0,8 8 23 0,-8-8-19 16,0 0 14-16,14 2 19 0,-14-2 25 0,9-10 21 15,-9 10 47-15,6-11 63 0,-6 11 9 0,0-13 42 16,0 13 27-16,-4-12 31 0,4 12-7 16,-4-10-12-16,4 10-30 0,-7-9-28 0,7 9-18 15,-6-5-20-15,6 5-11 0,0 0-6 0,0 0 13 16,0 0-40-16,0 0 53 0,0 0-49 0,11 8 48 15,-11-8-57-15,20 5 43 0,-7-1-52 0,5-4 43 16,0 2-95-16,0-4-24 0,2 2-116 16,4-6-6-16,-1 0-53 0,0-1 27 0,2-3-15 15,-1-5 55-15,-2 0-9 0,-3-3 66 0,0-4 23 16,-4 0 74-16,-2-3 60 0,-4-1 81 0,-3 3 50 16,-3 1 19-16,-1 2 8 0,-4 1 46 0,0 1 40 15,0 1-19-15,-2 2-22 0,2 1-22 0,-2 3-37 16,4 0-38-16,0 11-33 0,-4-15-19 0,4 15-16 15,0 0 22-15,0 0 17 0,0 0-1 16,-1 16-10-16,3-4-12 0,1 3-9 0,1 3-22 16,1 2-7-16,0 4-2 0,0-2-10 0,0 3-4 15,0-1-53-15,0 1-80 0,2-1-50 0,0-4-103 16,-1 3-13-16,3-6-64 0,-2-3-58 0,0-1-28 16,3-5-90-16,0-2 26 0,-1-1 39 0,-9-5 99 15,20-2 89-15,-9-2 109 0,-4-5 98 16,1-3 135-16,-3-2 72 0,3-3 92 0,-6-1 39 15,0-1 27-15,0-1 12 0,-2-1-2 16,-4-2-4-16,3 1-21 0,-4 3-23 0,-1 2-17 0,3 3-46 16,-1 2-56-16,4 12-32 0,-6-13-26 15,6 13-18-15,0 0-10 0,-5 6 2 0,5-6 1 16,-3 21 7-16,3-4-14 0,0 1-12 0,1 2-1 16,1 5-21-16,-1 0-38 0,1 1-64 0,-2-1-89 15,0 2-60-15,0-6-158 0,0-1-90 0,0-2-178 16,-2-5-766-16,2 0-1006 0</inkml:trace>
  <inkml:trace contextRef="#ctx0" brushRef="#br0" timeOffset="7798.88">27936 5103 501 0,'-10'-5'620'0,"10"5"-107"15,-12-5-43-15,12 5-46 0,0 0-81 0,0 0-45 16,0 0-51-16,22 2-24 0,-7 1-25 0,2-1-39 15,8 1-25-15,4 0-19 0,4 0-29 0,3-1-17 16,0 0-55-16,-2-1-79 0,-1-1-90 0,0-1-48 16,-2-1-67-16,0 1 26 0,-4 0-5 0,-2-2 76 15,-3 0 14-15,-3 1 88 0,-4-1 49 0,-4 2 49 16,-1-4 48-16,-10 5 45 0,11-6 11 16,-11 6 21-16,0 0 2 0,4-8 15 0,-4 8 6 15,0 0 8-15,0 0 11 0,-5-11-40 0,5 11-26 16,0 0-37-16,0 0-22 0,-6-7-17 0,6 7-10 15,0 0-15-15,0 0 0 0,0 0 8 16,0 0-6-16,-2 11 5 0,2-11 24 0,2 11-1 16,-2-11-7-16,2 13-10 0,-2-13-5 0,3 16-4 15,1-5-4-15,-2-1-6 0,2 0-32 0,1 0 4 16,0-1-85-16,-1 1 28 0,1-2-76 0,-1-1 41 16,3 0-15-16,-7-7-19 0,15 9-12 0,-15-9 41 15,14 2 8-15,-14-2 37 0,13-2 41 0,-13 2 55 16,11-6 88-16,-11 6 53 0,10-7 0 0,-10 7-10 15,9-9-6-15,-9 9 9 0,7-11-10 16,-7 11-12-16,2-10-17 0,-2 10-10 0,0 0-23 16,4-14-27-16,-4 14-17 0,0 0-8 15,0 0-12-15,0 0-10 0,18 3-22 0,-18-3 13 16,10 8 3-16,-3-1-8 0,-1 1 4 0,2-1-6 16,-1 0 1-16,0 1-29 0,0 0-34 0,2 0-58 15,-2-1-16-15,0 0-65 0,0-1 61 0,0 0-18 16,1-1 75-16,-8-5-35 0,16 3 71 0,-16-3-40 15,15 0 65-15,-15 0-44 0,15-3 61 0,-15 3 23 16,12-6 64-16,-12 6 10 0,9-6 23 0,-9 6 39 16,7-8 24-16,-7 8 28 0,0 0-12 0,9-9 19 15,-9 9-53-15,7-6-8 0,-7 6-59 0,11-7 1 16,-2 4-41-16,2-1 13 0,4-1-47 0,1 1 22 16,2 0-54-16,5-2-17 0,1-2-68 15,1 1-61-15,3-2-37 0,-3 0-38 16,2-2-31-16,-1-3-38 0,-2 1-27 0,-4-2 17 15,-4 2 29-15,-5-1 17 0,-2 1 64 0,-5 1 38 16,-4 0 63-16,-1 0 65 0,-6 0 50 0,-1 0 46 16,-1 4 40-16,-3-1 19 0,-1 3 7 0,2 2-11 15,0 1-17-15,11 3 19 0,-23 3 12 0,12 1 23 16,2 3 9-16,0 2 12 0,0 4 13 0,3 4-31 16,1 2 45-16,2 4-46 0,1 0 6 0,0 6-14 15,2-1-12-15,2 5-28 0,0 4-24 16,-2-2-11-16,3 4-14 0,-3 0-16 0,-3 6-32 0,1-3-74 15,-5-1-51-15,-3 1-57 0,-2-4-59 16,-3 0-24-16,-2-4-56 0,2-3 19 0,-1-7 3 16,1-1-3-16,0-6 18 0,2-3 47 0,1-4 27 15,1-3 53-15,2-2 14 0,9-5 30 16,-14 0 7-16,14 0 31 0,-6-11 19 0,5 0 37 16,3-4 4-16,2-2 19 0,3-7 0 0,5-3 9 15,1-7 14-15,5 1 25 0,-1-2-33 0,4 2 55 16,0 0-56-16,1-2 69 0,-1 3-10 0,2 0 5 15,0 3 17-15,0 0-12 0,0 4 6 0,-4 6 0 16,-1 2-19-16,-3 0-19 0,0 5-19 16,-3 3-13-16,0 2-9 0,-2 3-9 0,-10 4 7 15,17-3-16-15,-17 3-2 0,7 7-1 0,-7-7-6 16,2 14-23-16,-2-14 18 0,-5 18-44 0,-1-5 19 16,-1-4-61-16,-2 4 15 0,1-2-96 0,-1-2 7 15,-1 1-46-15,0-1-69 0,2-1-72 0,2-2-124 16,6-6-91-16,-12 5-401 0,12-5-553 0</inkml:trace>
  <inkml:trace contextRef="#ctx0" brushRef="#br0" timeOffset="7983.58">29327 4931 313 0,'5'-18'854'0,"0"3"-127"0,-1-1-37 15,-2 5-73-15,-1-1-74 0,1 1-81 0,-1-1-99 16,-1 12-87-16,1-13-55 0,-1 13-42 0,0 0-31 15,0 0-24-15,-1 13-23 0,0-1-7 0,1 7-17 16,1 2-13-16,-1 7-11 0,1 4-12 0,-1 4-10 16,2 1-57-16,-4-2-85 0,1 4-36 0,-2-5-152 15,0 0-48-15,-3-1-107 0,1-3-155 16,0-6-650-16,-1-2-866 0</inkml:trace>
  <inkml:trace contextRef="#ctx0" brushRef="#br0" timeOffset="8266.7">29154 5328 227 0,'-5'-9'709'0,"5"9"-96"0,2-15-66 0,4 6-59 16,4 0-63-16,4-4-67 0,4 1-41 0,5-1-44 16,2-1-55-16,3 0-42 0,6-2-43 0,1-2-27 15,1 4-20-15,-1-2-18 0,-2 2-14 0,-5 0-9 16,-1 2-17-16,-3-1-26 0,-5 2-6 0,-1 1-22 16,-5 1-10-16,-2 2 2 0,-4 1-2 0,-7 6 0 15,0 0 16-15,0 0 11 0,0 0 2 16,0 0 20-16,0 0-10 0,0 0 5 0,-10 10-6 15,10-10 23-15,-7 18 17 0,5-8-4 16,2 2-3-16,-1 1 39 0,2 0-32 0,-1 1 27 16,1 0-38-16,0 0 29 0,1-1-17 0,0 0 18 15,-2-1-31-15,1 0 14 0,-1-12-32 0,-3 20 4 16,-2-12-38-16,-1-1 21 0,-1-1-64 0,-2-2 19 16,9-4-104-16,-21 5-19 0,21-5-89 0,-20 1-104 15,20-1-203-15,-13-4-589 0,13 4-766 0</inkml:trace>
  <inkml:trace contextRef="#ctx0" brushRef="#br0" timeOffset="8516.6">30031 4765 498 0,'-3'-10'785'0,"3"10"-142"0,-2-15-96 16,2 15-103-16,-3-10-75 0,3 10-67 0,0 0-27 15,0 0-33-15,12 10-7 0,-6 3-1 0,2 4-46 16,-1 4-8-16,2 5-39 0,1 5 13 0,-2 1-25 16,0 2-18-16,-2 5-17 0,-3-4-16 0,-1 0-25 15,-3-3-71-15,-1 2-35 0,-4-3-83 0,1-3-20 16,-1-4-88-16,-4-3-79 0,1 0-53 16,-2-4-124-16,0-3-80 0,-1-5-454 0,2 0-647 15</inkml:trace>
  <inkml:trace contextRef="#ctx0" brushRef="#br0" timeOffset="8815.91">29896 5186 631 0,'0'0'647'16,"13"-12"-103"-16,-1 5-37 0,1 0-93 0,2 0-54 15,4-4-51-15,1 3-63 0,2-1-43 0,5-2-52 16,3 0-21-16,-1 1-41 0,0 1-5 0,1-1-20 16,-6 4-9-16,-2 1-14 0,-4-2-9 0,-2 3-14 15,-2 0-8-15,-2 1-2 0,-12 3-2 16,11-3-11-16,-11 3 7 0,0 0 0 0,0 0 19 15,0 0-14-15,-2 10 7 0,2-10-2 0,-8 8 0 16,8-8-5-16,-8 11 3 0,8-11 3 16,-3 13 69-16,3-13 15 0,2 9 2 0,-2-9-20 15,12 10-5-15,-12-10-16 0,18 6-4 0,-18-6-8 16,24 1-7-16,-13-2-3 0,2 1-7 0,-1-6 10 16,-2 1-23-16,-1 0 13 0,-2-3-20 0,-1 1 11 15,-4-4-36-15,-1 0-4 0,-1 11-27 0,-5-20-18 16,0 12-63-16,-1-1-83 0,-2 1-81 0,-2 4-78 15,0 1-107-15,10 3-116 0,-22-4-415 0,22 4-614 16</inkml:trace>
  <inkml:trace contextRef="#ctx0" brushRef="#br0" timeOffset="9948.68">30614 4959 168 0,'0'0'886'0,"-2"-11"-205"16,2 11-108-16,0 0-101 0,0 0-72 0,9-6-77 16,-9 6-18-16,14 8-46 0,-6-1-8 0,2 3-24 15,3 4 26-15,-2 3-42 0,2 2-17 0,-1 4-13 16,-1 1 6-16,-1 2-33 0,-2 1-22 16,-3-2-24-16,-2 0-17 0,-2 1-22 0,-2 1-28 15,-3-2-13-15,-3 3-18 0,0-3-49 0,-3-2-27 16,1-3-32-16,-2-2-31 0,0-3-25 0,2-1-36 15,-1-4-30-15,0-1-17 0,1-2-21 16,1-2 1-16,8-5-14 0,-17 3 49 0,17-3 33 16,-10-5 48-16,10 5 13 0,-5-14 37 0,5 14 9 15,2-24 33-15,2 6 13 0,3-3 41 0,2-8 34 16,3-4 9-16,4-3 14 0,0-1 29 0,1-1 28 16,1 0-2-16,-3 0-10 0,2 2-3 0,1 0 6 15,-3 3 3-15,2 3 18 0,-3 5-3 0,1 0-36 16,-1 5-7-16,-1 3-28 0,2 1-5 0,-2 2-31 15,1 4 9-15,-2 4-15 0,-1 0 3 16,-11 6-9-16,17 0-4 0,-17 0-14 16,10 8 25-16,-10-8-12 0,1 17 11 0,-2-4-14 15,-4 1 2-15,-1 1-38 0,-5 3-17 0,0 0-11 16,-1 0-11-16,-1 0-11 0,1-1-30 0,0-1 25 16,0 1 2-16,0-1-8 0,3-4 12 0,0 0-11 15,1-2-4-15,3 0 13 0,5-10 16 0,-6 15 8 16,6-15-11-16,0 0-7 0,4 9-19 0,-4-9-11 15,11-1-2-15,-1-3-17 0,1 1 0 0,3-5-30 16,1 0 35-16,0-4-9 0,5 0 47 0,-4 0 25 16,1-1 58-16,-2 0 28 0,-1 0 54 0,-1 0 34 15,-2 1 17-15,-3-1 15 0,0 1 13 16,-1 2-6-16,-2-1-10 0,-5 11-10 16,6-17-7-16,-6 17-21 0,1-13-16 0,-1 13 2 15,0 0 16-15,-4-10-14 0,4 10-6 0,0 0-2 16,0 0-10-16,-6 6 4 0,6-6-22 0,0 0 6 15,0 17-28-15,0-17 12 0,3 14-13 0,1-5 3 16,2-1-13-16,-1 0 2 0,1 1-34 0,2-1-37 16,-1-3-52-16,1 1-29 0,2 0-19 0,-10-6-38 15,19 5-4-15,-19-5 21 0,18-3 2 0,-9 0 18 16,-1-2 36-16,-8 5 29 0,13-11 58 0,-13 11 26 16,6-14 63-16,-6 14 29 0,3-11 32 0,-3 11 13 15,-2-12 15-15,2 12 1 0,-2-9-12 16,2 9-16-16,0 0-19 0,-3-11-29 0,3 11-3 15,0 0-17-15,0 0 30 0,0 0 10 16,-1-11 30-16,1 11-11 0,0 0 14 0,0 0-29 16,10-5-2-16,-10 5-37 0,12-5 5 0,-2 1-29 15,-2-1-4-15,2-1-58 0,1-3-7 0,1 0-34 16,-1-1 15-16,3-3 2 0,-2 2 16 0,-1 0-8 16,-2-1 21-16,0 3-13 0,-1-2 25 0,1 3-11 15,-4 0 19-15,1 2-16 0,-6 6 11 0,8-7-26 16,-8 7 35-16,0 0 18 0,10 4 25 0,-10-4-12 15,5 13 26-15,-1-5 10 0,-1 3 28 16,-1 1-16-16,2 2 36 0,-1 2-32 0,2-1 1 0,-3 0-33 16,2-2 5-16,-1 2-27 0,-2-2-14 15,0-2-49-15,1 0-20 0,-1-1-56 16,-1-10-16-16,0 17-43 0,0-17-39 0,-4 13-64 16,4-13-63-16,-6 10-30 0,6-10-8 0,-10 4 2 15,10-4 60-15,0 0 26 0,-13 0 70 0,13 0 25 16,-6-8 62-16,6 8 56 0,-1-14 70 0,1 14 59 15,4-19 43-15,1 8 39 0,2-1 46 0,0 0 12 16,2 0 9-16,1 0 23 0,2-1 16 0,1 1-39 16,0-1 4-16,-1 3-41 0,1 0 1 0,-1-1-44 15,-1 2 14-15,-1 1-37 0,2 0-4 0,-5 2-39 16,0 0 5-16,-1 0-49 0,-6 6 8 0,12-3-21 16,-12 3 12-16,0 0-27 0,7 7 15 15,-7-7-12-15,3 12 10 0,-3-12-8 0,1 18 0 16,-2-7-35-16,1-11 12 0,-1 23-40 0,-2-11-14 15,2 1-57-15,-2-1-66 0,-1 1-48 0,-1 0-46 16,0 0-44-16,1-3-78 0,1 1-51 0,-3-2-549 16,3 0-625-16</inkml:trace>
  <inkml:trace contextRef="#ctx0" brushRef="#br0" timeOffset="10348.59">31958 4728 21 0,'-8'-6'764'0,"2"0"-154"16,6 6-83-16,-8-7-77 0,8 7-94 0,-8-5-67 15,8 5-44-15,0 0-21 0,0 0 4 0,-13 3-24 16,13-3-26-16,-8 10-29 0,4-1-29 0,0-1-26 15,0 3-18-15,-2 1-17 0,1 1-4 0,1 1-14 16,0-1-5-16,0-1-7 0,2 1-4 16,-1-1-7-16,3-12-7 0,-1 21-29 0,1-21-24 15,1 17-18-15,-1-17-19 0,5 13-32 0,-5-13 21 16,11 8 0-16,-11-8 26 0,12 2-4 0,-12-2 17 16,13-5 6-16,-13 5 18 0,12-12 24 0,-12 12 44 15,8-15-19-15,-8 15 44 0,3-15-7 0,-3 15-16 16,3-12-8-16,-3 12-3 0,0 0-11 0,-2-13-4 15,2 13-3-15,0 0-6 0,0 0-1 0,0 0 4 16,0 0-1-16,0 0 4 0,0 0 4 0,7 13-1 16,-1-5-6-16,6 1-94 0,-1-1-156 0,6 2-182 15,1-1-221-15,3-1-335 0,2 1-567 0</inkml:trace>
  <inkml:trace contextRef="#ctx0" brushRef="#br0" timeOffset="10647.52">32240 4801 575 0,'-12'-9'614'16,"12"9"-73"-16,-7-6-85 0,7 6-88 0,0 0-89 15,-9-7-51-15,9 7-52 0,0 0-24 0,0 0-32 16,-9 5-10-16,9-5-4 0,-2 9 13 0,2-9-36 16,-3 16 2-16,3-16-30 0,3 14-10 0,-3-14-8 15,4 19-6-15,-1-9 11 0,3-2-25 16,-1-1 17-16,1-1-29 0,4-2 5 0,-10-4-32 0,18 3 5 15,-5-6-17-15,-2-3-3 0,1-4-19 16,2-7 0-16,-4-2-11 0,2-8 10 0,-6-1 12 16,-2-4 34-16,-4 3 15 0,-3-5 47 0,-2 0-2 15,-6-4 26-15,-3 1-12 0,-3 2 28 0,-1 2-32 16,-1 2 12-16,2 7-42 0,2 2-7 0,2 8-46 16,2-1-77-16,2 5-90 0,9 10-110 0,-10-7-149 15,10 7-589-15,0 0-654 0</inkml:trace>
  <inkml:trace contextRef="#ctx0" brushRef="#br0" timeOffset="11099.53">32338 4523 13 0,'0'0'892'0,"0"0"-196"15,-12 2-82-15,12-2-74 0,0 0-75 0,0 0-57 16,8 10-76-16,-8-10-9 0,10 13-64 0,0-2-2 15,-2-1-45-15,3 6-39 0,2 0-11 0,-1 1-16 16,-2 1-17-16,1 2-38 0,-2-3-22 0,0 1-35 16,-2-2-27-16,-1-1-18 0,-1-1-20 0,-1 2-25 15,0-3-6-15,-3 0 0 0,2-3 0 0,-2 0 4 16,-1-10 5-16,3 19 7 0,-3-19 9 0,2 14 12 16,-2-14 7-16,1 11 4 0,-1-11 7 15,0 0-1-15,4 11 0 0,-4-11 4 0,0 0 3 16,0 0 4-16,0 0 0 0,0 0-1 0,10-9 29 15,-10 9 2-15,9-16-1 0,-2 7 7 0,0-1 10 16,1-6-1-16,1 4 16 0,2-3-8 0,-2 2 21 16,-1 0 21-16,1 0 1 0,1 0-38 15,-1 2 1-15,-1-1-22 0,1 2 16 0,-3 2-29 0,-1-1 4 16,0 2-27-16,-5 7 12 0,8-9-29 0,-8 9 18 16,0 0-19-16,0 0 5 0,0 0 2 0,6 12 1 15,-6-12 0-15,-3 22 6 0,1-7-1 16,1-1-3-16,0 4-12 0,0-1-5 0,-1 1-17 0,1-1-47 15,1-5-18-15,-1 2-15 0,1-1-15 16,0-13-5-16,0 19-48 0,0-19-76 0,1 11-113 16,-1-11-72-16,0 0-53 0,0 0-54 0,0 0-433 15,13-8-584-15</inkml:trace>
  <inkml:trace contextRef="#ctx0" brushRef="#br0" timeOffset="11235.86">32772 4481 257 0,'-2'-15'595'15,"-1"2"-86"-15,0 1-8 0,-1 1-32 0,1 0-71 16,-2 1-57-16,1-1-14 0,0 1-83 0,4 10-13 16,-5-15-77-16,5 15-2 0,-5-14-62 15,5 14-31-15,-3-11-146 0,3 11-128 0,0 0-141 16,7-8-200-16,-7 8-418 0,0 0-564 0</inkml:trace>
  <inkml:trace contextRef="#ctx0" brushRef="#br0" timeOffset="11835.89">32643 4618 86 0,'0'0'763'0,"-5"14"-132"0,5-14-79 16,0 11-100-16,0-11-54 0,2 13-59 0,-2-13-18 16,6 13-23-16,-3-4-45 0,1-1-36 0,-4-8-46 15,10 17-34-15,-5-9-26 0,2 2-21 0,-1-1-18 16,2 1-30-16,1-1-34 0,0 1-41 0,1-2-47 15,0 1 2-15,-1-3-33 0,2-3-29 0,-1 1-57 16,1-3-32-16,-11-1-24 0,22-5-2 0,-9-1 15 16,-2-1 42-16,2-2 38 0,-3-1 33 15,0 0 18-15,-1 2 93 0,-1 1 25 0,-1-2 46 0,-1 1 29 16,-6 8 25-16,10-11 9 0,-10 11-9 0,8-9-18 16,-8 9-20-16,6-7-11 0,-6 7-11 0,9-6 3 15,-9 6-4-15,0 0 0 0,15 0-11 16,-15 0-3-16,16 0-10 0,-16 0 1 0,20 1-17 0,-6-1-65 15,-1 0-72-15,4-1-57 0,-1-1-35 16,2-1-39-16,-1 0-13 0,-1-1 2 0,0-3 15 16,-1-1 25-16,-2-1 37 0,0 1 48 0,-4-3 99 15,-2 2 18-15,-3-1 105 0,1 1-3 0,-5 9 36 16,3-17 26-16,-3 17 7 0,-3-17 12 0,3 17-5 16,-6-13-2-16,6 13-14 0,-8-9 17 0,8 9-9 15,-9-3-9-15,9 3-2 0,0 0 0 0,-16 5-2 16,16-5-11-16,-11 16 4 0,6-2 28 0,0 1-25 15,-1 8 33-15,2 2-38 0,0 0 27 0,0 8-40 16,2-1 32-16,-1 3-24 0,2-1-21 0,-1 1-14 16,1 1-15-16,1 1-10 0,-1-4-12 15,0 0-9-15,-1-3-6 0,-1-3-9 0,0 0 4 16,-1-4-52-16,-1 0 10 0,-1-3-17 0,-1-2 7 16,0-5-7-16,-1 2 2 0,-1-2 3 0,0-3 7 15,0 2 4-15,1-1 5 0,1-4-2 0,0 1 6 16,0-1 3-16,2 0 6 0,5-7 3 0,-11 10 12 15,11-10-9-15,-9 3 0 0,9-3 1 0,0 0-3 16,-8-6-32-16,8 6-72 0,-2-16-65 0,2 16-108 16,2-27-111-16,-1 9-213 0,3-6-408 0,1-1-614 15</inkml:trace>
  <inkml:trace contextRef="#ctx0" brushRef="#br0" timeOffset="12001.07">33014 4376 569 0,'5'-12'698'0,"0"1"-148"15,0-2-102-15,1 1-102 0,-1 0-71 0,1 1-55 0,-3 1-51 16,1 1-104-16,-1 0-132 0,-3 9-124 0,4-13-187 16,-4 13-474-16,0 0-399 0</inkml:trace>
  <inkml:trace contextRef="#ctx0" brushRef="#br0" timeOffset="12483.7">31911 5247 585 0,'0'-19'656'16,"0"19"-89"-16,0-13-78 0,0 13-106 15,0 0-79-15,-2-14-60 0,2 14-26 0,0 0-3 16,0 0 6-16,0 0 33 0,-2 12-17 0,2-12-34 15,-4 21-15-15,3-5 17 0,-2 1-50 0,1 2 3 16,-1 5-33-16,-1-2-1 0,2 2-39 16,-1 2 1-16,-1-2-30 0,3-1 2 0,-2 2-75 15,2-5-41-15,1-1-85 0,0-1-104 0,0-1-145 0,1-4-161 16,2 0-848-16,1-1-1003 0</inkml:trace>
  <inkml:trace contextRef="#ctx0" brushRef="#br0" timeOffset="12663.69">31660 5403 462 0,'0'0'668'16,"17"0"-113"-16,-17 0-95 0,25 0-99 0,-4-2-83 16,0 1-56-16,6-1-42 0,3 1-79 0,-3-3-141 15,2 3-141-15,2-2-149 0,-3-1-121 0,0 1-275 16,-3-1-232-16</inkml:trace>
  <inkml:trace contextRef="#ctx0" brushRef="#br0" timeOffset="13298.89">32049 5359 535 0,'0'0'458'0,"0"0"-1"16,-8 7-18-16,8-7-21 0,0 0-68 0,10 6-54 16,-10-6-50-16,16 2-37 0,-4 0-36 15,2-2-37-15,2-2-21 0,2 1-31 0,1-1-6 0,-2-2-21 16,0 0-5-16,0 0-11 0,-2-2-7 0,-2-1-5 15,1 0-9-15,-5-1-7 0,-2 1-5 0,-4-1-2 16,-3 8-3-16,0-16-4 0,-3 8 0 0,-3 1-1 16,-3 0-1-16,0 2 0 0,-2 1-1 0,1 2-2 15,-4 2 1-15,14 0 1 0,-22 0-2 0,11 3 4 16,0 2 2-16,2 1 4 0,2 2 20 16,0 1 17-16,5 0 10 0,-1 3 22 0,4 0-10 15,1 0-3-15,2 4-15 0,3-3-3 0,1 1-18 16,2 3 12-16,4-3-14 0,0-3-3 0,4 2-3 15,-1-2-7-15,2-3-42 0,-2-2-53 0,0-1-15 16,0-3-22-16,0-3-7 0,-2 0-6 0,2-6 15 16,-5 2 11-16,2-6 21 0,-2 1 21 0,-1-3 16 15,-2-2 23-15,-2 2 31 0,-1-2 55 0,0-1 11 16,-3 2 41-16,1-2 34 0,-2 7 4 0,1-2-22 16,0 1-34-16,-3 10-20 0,6-12-18 15,-6 12-2-15,0 0-11 0,11-3 15 0,-11 3 66 16,11 11-23-16,-2-3 14 0,-3 3-26 0,2 2 32 0,-3 1-22 15,1 1 8-15,-1 0-30 0,-1-1-28 16,0 1-7-16,-3-2-19 0,3-1-25 0,-3 0-51 16,1 0-24-16,-2-12-52 0,0 18-52 0,0-18-59 15,-3 12-54-15,3-12-28 0,-8 7 8 0,8-7-10 16,0 0 53-16,0 0 23 0,-15-3 75 0,15 3 21 16,-6-11 89-16,6 11 60 0,-3-18 53 0,3 18 20 15,4-25 28-15,0 11 24 0,5-7 29 0,2-2 25 16,6-4-17-16,2-3 13 0,0 0 20 15,4-1 45-15,-1 3-7 0,0 0-23 0,2 3 9 16,-6 5-2-16,-1 0 3 0,-4 4-26 0,0 2-32 16,-1 3-35-16,-3 3-30 0,-2 3-13 0,-7 5 29 15,14 0-6-15,-14 0 6 0,11 16-3 0,-7-3 5 16,-1 5 6-16,-1 2-17 0,-1 2-6 0,-1 3-13 16,-1 2-25-16,-3 4-28 0,0-2-69 0,-3 2-43 15,-1-1-112-15,-3-1-73 0,1-4-104 0,-4 0-132 16,4-6-143-16,-3-1-162 0,0-3-402 0,3-4-824 15</inkml:trace>
  <inkml:trace contextRef="#ctx0" brushRef="#br0" timeOffset="13416.47">32644 5382 479 0,'22'-6'655'0,"2"-2"-134"0,11 3-93 15,-1-2-96-15,3 2-90 0,-1 0-128 0,1 0-177 16,-2 0-237-16,0-1-464 0,-9 0-279 0</inkml:trace>
  <inkml:trace contextRef="#ctx0" brushRef="#br0" timeOffset="17752.58">25462 6291 227 0,'0'0'407'0,"0"0"-95"16,0-13-42-16,0 13-70 0,-5-11-49 0,5 11-12 15,-11-8-18-15,2 4 0 0,9 4 12 0,-19-6-8 16,19 6 6-16,-24-2-6 0,24 2 10 0,-25 1-12 16,11 0 4-16,2 2-15 0,-2 0-2 0,0 1-12 15,1 1-6-15,1 0-28 0,1 2 1 0,0 1-12 16,2-2 18-16,0 2-22 0,1 1 4 16,-1 0-17-16,4-2 0 0,0 4-19 0,1-3 16 15,2 3-13-15,2-11 10 0,0 14-12 16,0-14 9-16,5 18-15 0,-5-18 4 0,11 13-18 15,-2-8 4-15,-1 1-9 0,1-2 5 0,0-1-9 16,-9-3 14-16,18 7-6 0,-18-7 17 0,11 6-17 16,-11-6 12-16,8 9-8 0,-8-9 22 0,2 13 0 15,-2-13 7-15,-8 18-8 0,2-5 2 16,-1-1-5-16,-2 5-5 0,-3-1-5 0,2 1 4 16,1 2-5-16,0-1 0 0,4 1 0 0,0-2 0 0,2 1 0 15,2 0-51-15,2 0 59 0,3-1-51 0,1 0 59 16,4 1-62-16,-1 0 25 0,1-2-85 0,0-1 28 15,-2-3-61-15,2-1 50 16,-5 0-6-16,3-1 6 0,-5-2 12 0,-2-8 16 16,4 16 29-16,-4-16 33 0,-6 17 39 0,-1-8 35 15,-2-2 24-15,-2 4 28 0,-2-3 13 0,-5 3-31 16,4-4 62-16,1 2-84 0,-1-2 38 0,3-1-81 16,2 1 34-16,1-1-58 0,2 1 58 0,6-7-24 15,-3 9 45-15,3-9-47 0,8 10 20 0,-8-10-46 16,15 7 24-16,-3-4-42 0,-1 0 27 0,1-1-40 15,-1 1 28-15,1 0-38 0,-2-1 4 0,-1 3-73 16,-9-5 40-16,16 8-46 0,-16-8 37 0,11 9-70 16,-11-9 45-16,2 12 2 0,-2-12-11 15,-1 12-20-15,1-12-54 0,-1 11-69 0,1-11-69 16,0 0-154-16,0 12-129 0,0-12-286 0,0 0-408 16</inkml:trace>
  <inkml:trace contextRef="#ctx0" brushRef="#br0" timeOffset="26128.25">25883 6876 71 0,'0'0'508'16,"0"0"7"-16,-6-7-35 0,6 7-105 0,0 0 28 16,0 0-101-16,0 0 24 0,-7-5-85 15,7 5 35-15,0 0-81 0,0 0 31 0,0 0-74 16,0 0 31-16,0 0-82 0,0 0 23 0,-6-5-74 15,6 5 33-15,0 0-73 0,0 0 40 0,0 0-50 16,-4 9 53-16,4-9-53 0,-8 16 35 0,2-6-39 16,-1 2 36-16,0 1-42 0,-4 4 51 0,2 0-52 15,-4 2 53-15,3 0-57 0,-1-1 21 0,-2-1-171 16,1-1-58-16,1 1-167 0,3-4-223 16,0-3-464-16,8-10-694 0</inkml:trace>
  <inkml:trace contextRef="#ctx0" brushRef="#br0" timeOffset="33059.58">28736 5867 648 0,'0'0'594'0,"-8"-6"-65"0,8 6-35 0,0 0-80 15,-6-8-64-15,6 8-33 0,0 0-41 0,4-12-18 16,-4 12-25-16,11-7-30 0,-3 4-33 0,-8 3-25 16,22-5-21-16,-22 5-22 0,19-5-50 15,-19 5 6-15,15-1-6 0,-15 1-15 0,14 2-8 16,-14-2-6-16,11 7-4 0,-11-7-2 0,5 14-3 16,-5-14-2-16,-2 20-2 0,0-10-35 0,-3 5 37 15,-2 0-37-15,-3 2 20 0,1-1-17 16,0 3 39-16,-1 0-36 0,2-1 29 0,-2 0-35 15,4 0 40-15,-2-4-42 0,4 3 40 0,2-2-36 16,-1 0 40-16,2-2-38 0,1-1 42 0,2-2-38 16,2 1 35-16,0-1-21 0,5 1 24 0,-1-3-33 15,-2 0 33-15,2-1-42 0,-1 0 38 0,1 0-42 16,-8-7 35-16,10 13-37 0,-6-5 43 16,-1 2-39-16,-3-10 56 0,0 22-35 0,-1-11 33 15,-2 0 6-15,-1 5-7 0,-1-3 8 0,0 1-6 16,-1 0-8-16,0 1-4 0,3-1-1 0,-2-1-6 15,3 4-12-15,1-4 11 0,2 0-2 0,1 3 3 16,4-1-8-16,1 0-22 0,2-1 23 0,2 1-17 16,1-3 27-16,-3 1-7 0,0-1-34 0,-1-3 15 15,0 2-27-15,-3 0 37 0,-3-3-8 0,-2 4 44 16,-4-1-27-16,-5 0 49 0,-5 3 8 16,-1-1 32-16,-5-1-12 0,-4 1-10 15,2 0-12-15,2-2-9 0,0-2-15 0,3 1-9 16,3-3-28-16,1 0-47 0,2-1-67 0,5 0-19 15,6-6-158-15,-7 7-96 0,7-7-206 0,0 0-803 16,0 0-995-16</inkml:trace>
  <inkml:trace contextRef="#ctx0" brushRef="#br0" timeOffset="46026.33">25702 7086 41 0,'0'0'122'0,"0"0"-7"0,0 0-27 15,0 0-19-15,0 0-4 0,0 0 0 0,0 0-5 16,0 0 40-16,0 0-57 0,0 0-2 0,0 0 2 16,0 0 6-16,0 0-6 0,0 0 2 0,0 0 5 15,0 0-6-15,0 0 23 0,0 0-6 0,0 0 25 16,0 0-9-16,0 0 35 0,0 0-12 0,0 0 25 16,0 0-20-16,0 0 27 0,0 0-25 15,0 0 18-15,0 0-24 0,0 0 12 16,0 0-39-16,0 0 10 0,0 0-35 0,0 0 10 15,0 0-34-15,0 0 12 0,0 0-23 0,-5-8 13 16,5 8-23-16,0 0 18 0,0 0-22 0,0 0 17 16,0 0-20-16,0 0 21 0,0 0-24 0,0 0 28 15,0 0-13-15,0 0 24 0,0 0-10 0,0 0 14 16,0 0-11-16,0 0 18 0,0 0-11 0,0 0 22 16,0 0-16-16,0 0 19 0,0 0-23 0,0 0 11 15,0 0-20-15,0 0 9 0,0 0-18 0,0 0 11 16,0 0-17-16,0 0 14 0,0 0-9 0,0 0 18 15,0 0-5-15,0 0 14 0,0 0-7 0,0 0 19 16,0 0-6-16,0 0 12 0,0 0-11 16,0 0 2-16,0 0 0 0,0 0-3 15,0 0-7-15,0 0-3 0,0 0-6 0,0 0-1 16,0 0-18-16,0 0 6 0,0 0-3 0,0 0 0 16,0 0-4-16,0 0-3 0,0 0 2 0,0 0-7 15,0 0 0-15,0 0-2 0,0 0 1 0,0 0-7 16,0 0 2-16,0 0-5 0,0 0 4 0,0 0 3 15,0 0-5-15,0 0-2 0,0 0-4 0,0 0 6 16,0 0-1-16,0 0 5 0,0 0 1 0,0 0-2 16,-2 13 2-16,2-13 2 0,0 0 1 15,2 11 7-15,-2-11 11 0,5 11 4 0,-5-11 18 16,3 18-1-16,-2-7 6 0,2 1-3 0,-1 0 1 16,-2 3 13-16,4 1-3 0,-3-2 0 15,3 3-3-15,-2 1-49 0,0-3 49 0,0 3-54 16,0 0 48-16,-1-2-19 0,2-1 24 0,-1 0-37 15,-2-2 33-15,2-1-40 0,0-2 30 0,-2 2-41 16,2-2 35-16,-2-10-39 0,1 16 36 0,-1-16-39 16,2 13 43-16,-2-13-36 0,2 12 22 0,-2-12-17 15,0 0 28-15,2 12-31 0,-2-12 26 0,0 0-27 16,0 0 24-16,0 0-88 0,0 0-36 0,0 0-106 16,0 0 2-16,0 0-73 0,0 0-51 0,0 0-80 15,0 0-33-15,0 0-59 0,0 0-332 16,0 0-371-16</inkml:trace>
  <inkml:trace contextRef="#ctx0" brushRef="#br0" timeOffset="46676.7">25816 7747 108 0,'0'0'193'0,"0"0"-40"0,0 0-46 16,0 0-18-16,0 0-62 0,0 0-77 0,0 0-149 15,0 0 60-15</inkml:trace>
  <inkml:trace contextRef="#ctx0" brushRef="#br0" timeOffset="47675.03">24911 7684 419 0,'0'0'374'16,"0"0"47"-16,-4-13-124 0,4 13 54 0,-3-12-81 16,3 12 13-16,-7-10-101 0,7 10 17 0,-7-14-72 15,7 14 26-15,-10-13-78 0,3 7 33 0,-2 1-15 16,2-2-20-16,-4 3-22 0,-2 0-8 0,2 1-61 16,-2 2 58-16,-1 0-49 0,0 2 57 0,-1 3-52 15,1 0 54-15,0 3-47 0,3 1 63 0,0 5-39 16,1-1 58-16,4 5-49 0,1 3 61 15,4-1-58-15,2 7 53 0,4 2-61 0,2 4 60 16,3 4-50-16,0 2 50 0,3 1-57 0,1 1 54 16,-2-1-54-16,2 0 35 0,-4 1-55 0,1 1 44 15,-2-1-57-15,-2 0-1 0,-3-8-10 16,-2 0 18-16,-2-2-1 0,-1-5 52 0,-2 2-62 16,-1-3 48-16,-2-1-56 0,-2-3-5 0,-3-3-97 15,2 0 0-15,-2-6-104 0,-1 0-21 0,2-4-144 16,-3-4-58-16,13-3-121 0,-22-2-272 0,11-2-371 15</inkml:trace>
  <inkml:trace contextRef="#ctx0" brushRef="#br0" timeOffset="47823.18">24612 8147 282 0,'0'0'695'15,"5"-18"-116"-15,4 7-60 0,0-1-74 16,7-1-90-16,3-1-69 0,5-1-58 0,2 2-48 15,-1 0-87-15,3 0-95 0,2 1-91 0,-1 2-88 16,2-2-96-16,1 2-67 0,-3 0-49 0,-1 0-361 16,0 0-263-16</inkml:trace>
  <inkml:trace contextRef="#ctx0" brushRef="#br0" timeOffset="48075.14">25085 7638 577 0,'-14'-6'567'0,"14"6"-128"0,-9-4-4 0,9 4-100 16,-12-3-9-16,12 3-76 0,-11 4 35 0,11-4-86 15,-10 9 21-15,5 0-79 0,-1 1 55 0,0 5-81 16,2-1 31-16,-1 3-80 0,3 2 41 0,-2-3-67 16,1 7 33-16,2 0-50 0,1 3 43 0,0-1-61 15,1 0 48-15,2 1-54 0,-1-1 46 16,2-1-84-16,0-2 3 0,1-1-85 0,2-2 35 15,0-3-30-15,0-1-60 0,-1-2-44 0,3-3-53 16,-4-3-71-16,4-2-79 0,-9-5-480 0,13 1-467 16</inkml:trace>
  <inkml:trace contextRef="#ctx0" brushRef="#br0" timeOffset="48506.88">25117 7899 601 0,'0'0'519'0,"-4"-14"-73"0,4 14-50 15,0 0-43-15,0-13-57 0,0 13-24 0,9-11-37 16,-2 5-23-16,-1-2-74 0,3 4 48 16,1-3-69-16,3 2 40 0,-1-1-72 0,-1 2 39 15,-1 1-78-15,3-1 41 0,-13 4-65 0,19-3 44 16,-19 3-63-16,17 3 49 0,-17-3-58 0,13 8 52 16,-13-8-51-16,9 11 41 0,-9-11-51 0,2 17 57 15,-2-17-63-15,-2 16 53 0,-4-6-54 16,3-1 52-16,0 0-54 0,-3-1 53 0,0 1-55 15,3-1 52-15,3-8-43 0,-11 12 43 0,11-12-53 16,-6 10 47-16,6-10-65 0,0 0 50 16,0 0-52-16,0 0 57 0,0 0-56 0,0 0 68 15,15-12-64-15,-11 4 50 0,-1-2-36 0,1 1 47 16,0-1-48-16,-2-2 66 0,2 4-21 0,-2-4 110 16,1 2-1-16,-3 10 37 0,6-18 1 0,-6 18 18 15,4-14 14-15,-4 14-16 0,4-12-30 0,-4 12-29 16,4-9-24-16,-4 9-19 0,0 0-15 0,4-11-12 15,-4 11-4-15,0 0 2 0,0 0 8 0,14-1-5 16,-14 1-9-16,9 4-6 0,-9-4-6 0,11 8-6 16,-11-8-5-16,15 9-4 0,-7-4 5 0,1 2-5 15,2 0 0-15,1 0-3 0,2-3-52 0,-1 3-71 16,-1-3-92-16,1-1-48 0,-13-3-196 16,25-3-85-16,-12-1-162 0,-1-7-656 0,1-2-952 15</inkml:trace>
  <inkml:trace contextRef="#ctx0" brushRef="#br0" timeOffset="48689.49">25491 7544 308 0,'-12'-10'678'0,"3"1"-79"16,1 1-48-16,1 4-74 0,0-3-136 0,7 7-18 15,-11-7-45-15,11 7 47 0,0 0-22 0,4 11 13 16,5 1-21-16,9 5-3 0,7 5-26 0,3 6-10 16,1-1-34-16,2 2-36 0,-5 1-37 0,-1 2-49 15,-3-3-68-15,-3 3-25 0,-6-4-72 0,-4 0-83 16,-7-5-30-16,-2-1-140 0,-2 1-63 0,-7-2-114 15,-2-3-133-15,-2 0-668 0,-3-4-898 16</inkml:trace>
  <inkml:trace contextRef="#ctx0" brushRef="#br0" timeOffset="52305.44">23571 6759 601 0,'0'0'485'0,"-5"-12"-73"16,5 12-47-16,-3-13-45 0,3 13-52 15,0-15-46-15,0 15-23 0,1-12-24 0,-1 12-13 16,0 0-31-16,2-16-20 0,-2 16-21 0,0 0-19 16,1-11-14-16,-1 11-9 0,0 0-2 15,0 0-7-15,0 0-7 0,10 4-3 0,-10-4 0 16,6 9-7-16,-6-9-56 0,8 16 60 0,-4-9-56 15,0 4 59-15,1-2-56 0,0 4 58 0,0-1-52 16,0 2 55-16,0-1-56 0,1 1 57 0,-3-3-53 16,2 3 53-16,-1-3-58 0,-1 1 57 0,-2-1-61 15,2 1 46-15,-3-12-56 0,0 19 63 0,0-19-62 16,-2 17 64-16,2-17-57 0,-4 11 60 0,4-11-57 16,-5 10 61-16,5-10-43 0,0 0 64 0,-15 2-65 15,15-2 70-15,-8-6-43 0,8 6 57 0,-7-9-61 16,7 9 55-16,-7-17-44 0,5 5 62 15,1 2-60-15,1-1 53 0,0-3-42 0,1 3 43 16,0-2-57-16,2 0 49 0,-1 2-52 0,2-1 48 16,0 1-54-16,0 1 49 0,-2-1-38 0,3 1 44 15,1 1-41-15,-4-1 37 0,6 1-12 16,-8 9 29-16,5-14-15 0,-5 14 26 0,5-12-6 16,-5 12 17-16,4-9-2 0,-4 9 5 0,2-10-9 15,-2 10-9-15,0 0-27 0,3-12-8 0,-3 12-10 16,0 0-11-16,0 0-9 0,0-13-6 0,0 13-9 15,0 0-3-15,0 0-14 0,0 0 10 0,0 0-7 16,0 0 3-16,0 0-18 0,0 0 19 16,-10 8-3-16,10-8 3 0,-3 14-7 0,3-14 5 15,0 16 2-15,1-5 0 0,1 0 0 0,0-1 0 16,3 2 2-16,2 1-9 0,0 0 16 0,2-2-5 16,4 3 6-16,2-3 0 0,2 1-4 0,2-2-4 15,3-2-26-15,-3-1-56 0,4-1-51 0,0-2-45 16,-4-1-60-16,3-3-77 0,0 0-12 0,-3-1-139 15,4-3-52-15,-1-3-76 0,-1 0-439 0,-1-2-644 16</inkml:trace>
  <inkml:trace contextRef="#ctx0" brushRef="#br0" timeOffset="52623.35">24184 6541 253 0,'0'0'675'0,"-14"-2"-93"16,14 2-36-16,0 0-75 0,0 0-90 15,-11-4-64-15,11 4-55 0,0 0-51 0,7-6-24 16,-7 6-14-16,17-6-76 0,-4 2 50 15,2-1-73-15,4 2 32 0,0 1-64 0,4-3 41 16,3 1-65-16,-1 1 41 0,2-2-56 0,-5 4 49 16,2-2-60-16,-2 1 44 0,-3 1-48 0,2 0 50 15,-2-1-102-15,-5 1-14 0,1-1-39 0,-2 2-60 16,-13 0-74-16,22-3-64 0,-22 3-116 0,13-3-47 16,-13 3-427-16,0 0-471 0</inkml:trace>
  <inkml:trace contextRef="#ctx0" brushRef="#br0" timeOffset="52839.74">24210 6644 642 0,'-7'6'670'0,"7"-6"-93"0,-7 9-67 16,7-9-117-16,0 0 8 0,0 0-84 0,11 4 13 15,1-6-84-15,4 1 17 0,3-3-72 0,6 1 7 16,5-6-45-16,5 1-6 0,7 0-48 0,-2-1-6 15,-4 1-33-15,-2 1 9 0,-1 1-32 0,-2 0 5 16,-5 4-61-16,-2-2-33 0,-5 2-100 0,0-2-41 16,-4 0-106-16,-3 3-110 0,0-2-174 15,-12 3-590-15,11-1-784 0</inkml:trace>
  <inkml:trace contextRef="#ctx0" brushRef="#br0" timeOffset="62236.37">25992 6371 123 0,'6'-10'420'16,"-1"3"-93"-16,2-2 2 0,-3 0-68 0,1 1 0 16,-1-3-56-16,0 1 4 0,-1 0-33 0,-1-1 8 15,2 1-35-15,-4-2-17 0,2 1-5 0,-2 11 15 16,3-19 0-16,-3 19 1 0,1-18-9 0,-1 18-20 15,2-15-14-15,-2 15-69 0,2-15 47 0,-2 15-68 16,6-17 58-16,-6 17-70 0,7-16 52 16,-7 16 0-16,6-14-6 0,-6 14 1 0,6-11-3 15,-6 11 1-15,6-11 4 0,-6 11-59 16,2-8 57-16,-2 8-11 0,0 0-52 0,5-11 52 16,-5 11-56-16,0 0 55 0,4-8-60 0,-4 8 55 15,0 0-58-15,0 0 57 0,4-9-60 0,-4 9 54 16,0 0-9-16,0 0 4 0,0 0-57 0,0 0 58 15,0 0 0-15,0 0-54 0,0 0 54 0,0 0-45 16,10 3 54-16,-10-3-57 0,3 9 56 0,-3-9-4 16,1 16-4-16,-1-16-1 0,1 19-5 0,-1-8-2 15,2 1-1-15,-2 1-4 0,2 1 2 0,-2 2-7 16,0 0 8-16,2 1-4 0,0-1 1 0,0 0-3 16,0 1 4-16,-1-1 3 0,3 2-5 15,-4-3-1-15,2 1 2 0,0-1-3 0,0-2-35 16,-2 2 9-16,2-5-3 0,-1 3 0 15,-1-13-2-15,1 21 7 0,-1-21-12 0,2 14 7 16,-2-14-7-16,0 14 14 0,0-14 0 0,0 11 9 16,0-11-4-16,0 0 12 0,-3 15-8 0,3-15 9 15,0 0-8-15,-5 12 13 0,5-12-10 0,0 0 12 16,0 0-12-16,-4 11 27 0,4-11 19 0,0 0 14 16,0 0 13-16,0 0-9 0,0 0-11 0,0 0 13 15,0 0 16-15,0 0-1 0,0 0-1 16,12 4-10-16,-12-4-31 0,8-6 7 0,-8 6-2 0,9-6-5 15,-9 6-31-15,12-6 19 0,-12 6 0 16,15-7-15-16,-6 2-83 0,-9 5-59 16,20-6-65-16,-9 5-59 0,-1-2-71 0,1 1-43 15,-11 2-45-15,21-3-35 0,-11-2-346 0,-10 5-329 16</inkml:trace>
  <inkml:trace contextRef="#ctx0" brushRef="#br0" timeOffset="62469.98">26423 6421 488 0,'-2'10'455'0,"2"-10"-22"0,0 0-64 0,0 0-27 16,0 0-44-16,0 0-31 0,0 0-37 0,-2 10-10 15,2-10-47-15,0 0-17 0,-5 13-33 0,5-13-9 16,-7 12-32-16,7-12 3 0,-7 13-21 0,7-13-18 15,-6 18-5-15,3-8-7 0,-1 0-11 0,2 0-78 16,-2 1-54-16,-2 1-46 0,2-2-118 0,0 1-105 16,1 0-96-16,1-3-347 0,-2 0-356 0</inkml:trace>
  <inkml:trace contextRef="#ctx0" brushRef="#br0" timeOffset="62853.38">26553 6121 377 0,'6'-12'585'16,"2"-1"-67"-16,-1 1-32 0,3 0-69 16,4-1-72-16,0-1-64 0,4 1-33 0,-1 3-38 15,2-2-36-15,0 3-36 0,0 0-23 0,-3 3-22 16,-1 1-24-16,1 0-18 0,-5 2-9 0,-11 3-11 0,23 0-6 15,-12 5-5-15,-3-1-5 16,-8-4 4-16,10 15-4 0,-6-3 20 0,-4-1-55 16,0 3 54-16,0 0-8 0,-4 2-2 0,0 1-4 15,0 1-6-15,-2-2-4 0,2 1-6 0,-1-2 3 16,1-1-6-16,2 1 5 0,-2-2-3 0,4-1 3 16,0-2-9-16,0-10 9 0,4 19 0 0,-4-19 0 15,9 15 0-15,-3-11-1 0,4 1-1 0,0-2 2 16,1-1-2-16,3-1 11 0,-3-1-8 0,2 0 3 15,4-1-9-15,-4 1 1 0,3-2 1 0,-3 0-2 16,1 0-6-16,-1-1 1 0,1 2-57 0,-14 1-65 16,17-2-94-16,-17 2-64 0,16-2-96 0,-16 2-49 15,13-3-75-15,-13 3-291 0,9-3-319 16</inkml:trace>
  <inkml:trace contextRef="#ctx0" brushRef="#br0" timeOffset="63086.19">27308 6228 150 0,'0'0'655'0,"0"0"-138"15,-7 8-67-15,7-8-67 0,0 0-51 0,0 0-75 16,-7 9-31-16,7-9-45 0,0 0-30 0,-6 9-25 16,6-9-23-16,-1 11-9 0,1-11-24 0,-1 13 2 15,1-13-20-15,-3 16 1 0,3-16-16 16,-4 22-3-16,4-10-7 0,-4 2 4 15,-2 0-12-15,4 2-49 0,-4 0-68 0,1 0-28 16,-1-2-72-16,-1 3-53 0,-1-4-113 0,0 0-108 16,1-2-314-16,1 1-308 0</inkml:trace>
  <inkml:trace contextRef="#ctx0" brushRef="#br0" timeOffset="63603.66">27571 5907 52 0,'1'-13'735'0,"-1"13"-137"15,0 0-62-15,1-10-87 0,-1 10-91 0,0 0-76 16,2-12-48-16,-2 12-53 0,7-5-33 0,-7 5-37 16,9-6-17-16,-9 6-28 0,0 0-7 0,15-1-22 15,-15 1-4-15,0 0-9 16,17 4-1-16,-17-4-6 0,8 8 5 0,-8-8 6 16,9 7 11-16,-9-7 7 0,7 13 2 0,-7-13-3 15,3 14-10-15,-3-14-4 0,2 15-2 0,-2-15-11 16,2 14 3-16,-2-14-3 0,0 13-9 0,0-13-8 15,2 13 5-15,-2-13 1 0,4 12 2 0,-4-12-1 16,7 11-1-16,-7-11-2 0,11 11 1 0,-11-11 1 16,11 9 0-16,-11-9-4 0,14 9-3 0,-14-9 2 15,13 9-3-15,-6-5-47 0,2 1 57 0,-1 0-54 16,-2 1 56-16,3-1-43 0,-3 3 48 0,2 0-47 16,1 1 63-16,-3 0-38 0,1 2 53 0,-2 0 8 15,-3-1-50-15,3 0 47 0,-4 1-3 16,1 0-10-16,-4 0-8 0,2-11-42 15,-2 22 43-15,-2-14 0 0,2 3-10 0,-2-2-23 16,0-1-31-16,4-8-25 0,-8 15-29 0,8-15-17 16,-7 11-14-16,7-11-62 0,-7 8-33 0,7-8-84 15,-10 5-44-15,10-5-108 0,0 0-457 0,-12 2-470 16</inkml:trace>
  <inkml:trace contextRef="#ctx0" brushRef="#br0" timeOffset="111057.48">12064 11287 145 0,'0'0'534'0,"9"-5"-120"0,-9 5-45 0,8-7-79 15,-8 7-31-15,10-7-50 0,-10 7-11 0,9-8-43 16,-3 1-2-16,-6 7-30 0,10-9-7 0,-1 4-28 15,-4-2 9-15,-5 7-17 0,12-12 17 16,-4 6-10-16,-8 6 7 0,11-11-12 0,-11 11 2 16,9-14-22-16,-9 14-5 0,11-13-6 0,-7 5-10 15,-4 8-1-15,9-17-15 0,-6 9 4 0,-3 8-9 16,4-14 4-16,-4 14-8 0,2-15-7 0,-2 15 6 16,0-17-11-16,0 17 12 0,-2-15-1 0,2 15 8 15,-6-17 14-15,6 17 7 0,-5-14-6 0,5 14-5 16,-9-11-5-16,9 11-11 0,-11-9-2 15,11 9-2-15,-12-5-4 0,12 5 1 0,-16-1 37 0,16 1-3 16,-17 3-7-16,7 1 0 0,1 3 13 16,1-2 7-16,-4 4-4 0,1 2-54 0,2 0 57 15,-3 5-46-15,1-1 40 0,3 4-51 0,-2 2 68 16,2 2-44-16,1 3 30 0,-2 1-41 0,2 2 1 16,2 2 21-16,-1-1 28 0,4 3-43 0,-1 0 35 15,1 1-37-15,0 0 30 0,1 1-35 0,1-1 25 16,0 1-33-16,0-1 27 0,0 1-35 0,-1-1 28 15,1-3-30-15,-2 3 28 0,0-4-29 0,-2-2 22 16,2-1-21-16,0 0 29 0,-2-2-31 0,1-1 28 16,-2-2-48-16,2 2 33 0,-2-4-27 0,1-1 31 15,-1-3-29-15,1 0-14 0,0-2-10 0,1-2-13 16,1-2-15-16,-2-1-6 0,4-9 27 0,-5 18-67 16,5-18 46-16,-4 13-51 0,4-13 40 15,-3 10-113-15,3-10-21 0,0 0-42 0,-7 7-54 16,7-7-52-16,0 0-20 0,0 0-43 0,-8-12-337 15,8 12-280-15</inkml:trace>
  <inkml:trace contextRef="#ctx0" brushRef="#br0" timeOffset="111242.85">11756 11775 305 0,'-4'-10'498'0,"4"10"-48"15,-5-17-70-15,5 17-19 0,-3-16-38 0,3 16-57 16,6-18-28-16,-3 9-31 0,5 0-26 0,0-1-74 15,4 2 39-15,4-2-18 0,5 0-15 16,6 0-10-16,4 2-14 0,3 0-69 0,7-1 52 16,0 3-69-16,4-2 52 0,-9 2-62 0,-2 1 53 15,1 0-61-15,-6 3-1 0,-2-2-88 0,-5 4-103 16,-3-4-124-16,1 3-129 0,-2-3-465 0,-4 0-500 16</inkml:trace>
  <inkml:trace contextRef="#ctx0" brushRef="#br0" timeOffset="111608.77">12521 11132 366 0,'-1'-13'620'0,"1"13"-131"0,0 0-30 15,0-14-70-15,0 14-76 0,-5-9-41 0,5 9-37 16,-4-10-23-16,4 10-27 0,-5-8-28 0,5 8-30 16,-6-5-26-16,6 5-9 0,0 0-15 0,-14-1-15 15,14 1 0-15,-11 6 2 0,2 0-8 0,-1 4-5 16,0 5 13-16,1 0-60 0,-3 4 50 16,-1 6-52-16,0 2 54 0,-3 6-58 0,1 4 51 15,0-1-46-15,-1 3 37 0,3 1-46 0,0-1 40 16,1 0-48-16,4-1 49 0,2-4-38 0,3-2 37 15,3-3-53-15,0-1 54 0,4 1-59 0,5-1 52 16,1-3-62-16,1-1 7 0,4-2-8 0,3-2-33 16,0-4-28-16,0-3-28 0,1-1-74 0,0-5-75 15,-1 0-123-15,1-5-122 0,-2-1-420 0,0-4-513 16</inkml:trace>
  <inkml:trace contextRef="#ctx0" brushRef="#br0" timeOffset="112107.97">12552 11462 441 0,'0'0'650'0,"0"-14"-158"15,0 14-6-15,8-16-127 0,-1 6-9 0,2 0-94 16,0 1 30-16,4-1-76 0,1 1 29 0,2 0-71 16,0 1 18-16,-1 3-83 0,2 1 39 0,-4 2-55 15,0 2 52-15,1 1-49 0,-4 3 22 0,2 3-42 16,-3 0 3-16,-2 4-8 0,-1 0-1 15,-2 4-13-15,0-2 17 0,-2 5-38 16,-2-2 19-16,-3 1-37 0,0 2 16 0,-1 0-28 16,2-2 20-16,-2-1-56 0,-1 2 33 0,1-2-40 0,0-3 27 15,1 0-30-15,1-2 37 0,-3-3-26 16,5-8 37-16,-4 16-48 0,4-16 27 0,0 0-49 16,0 0 58-16,0 0-42 0,0 0 42 0,14-9-46 15,-8-2 55-15,0-3-43 0,1-5 53 0,1-2-45 16,0 0 54-16,-1-2-36 0,-1 2 62 0,2 0-42 15,-2 1 63-15,-1 2-21 0,-1 5 31 0,0 0-37 16,-1 0 22-16,1 2-43 0,1 3 20 0,-5 8-41 16,3-16 25-16,-3 16-35 0,4-9 32 0,-4 9-32 15,0 0 33-15,0 0-11 0,0 0 25 0,8 4-29 16,-8-4 27-16,3 13-41 0,-3-13 23 0,4 16 1 16,-4-16 1-16,2 22 20 0,2-10-29 15,0 1 23-15,0 3-27 0,2-2 25 0,-1 2-27 16,3 2 23-16,2-1-27 0,-1-2 11 0,0 1-28 15,5-1 12-15,-4-2-38 0,3-3 14 0,0-1-66 16,0-1 15-16,1-1-92 0,1-2 37 0,1 0-16 16,-3-4-20-16,3 1-42 0,-5-4-44 0,5 1-64 15,-1-4-56-15,-2-3-75 0,1-1-446 0,-1-5-465 16</inkml:trace>
  <inkml:trace contextRef="#ctx0" brushRef="#br0" timeOffset="112359.73">13180 11105 271 0,'0'0'781'0,"-2"-12"-180"0,2 12-102 15,0 0-78-15,4-12-47 0,-4 12-40 0,0 0-20 16,14 1-85-16,-5 3 45 0,0 3-49 0,5 1 0 16,3 5-42-16,2-1 3 0,0 8-43 0,0 2 3 15,-2-1-33-15,-1 4-20 16,-3 1-16-16,-1 2-19 0,-1 0-17 0,-5 2-12 0,-3 2-15 15,2 1-4-15,-5-5-40 0,-2 4 19 0,-3 0-28 16,0-1 16-16,-1-2-45 0,-1-1 17 16,1-6-64-16,-2 0-16 0,-3-1-73 0,5-4 8 15,-4 1-67-15,1-6-53 0,1 1-92 0,3-6-71 16,-1 2-101-16,6-9-279 0,-8 7-408 0</inkml:trace>
  <inkml:trace contextRef="#ctx0" brushRef="#br0" timeOffset="112891.79">13838 11157 739 0,'0'13'679'0,"0"-13"-84"0,0 0-38 16,0 0-87-16,0 0-12 0,0 0-72 0,0 0-3 15,0 0-71-15,0 0-33 0,-4 11-56 0,4-11-32 16,0 0-44-16,0 0-23 0,0 0-34 0,0 0-9 16,0 0-25-16,0 0-1 0,10 8-16 0,-10-8 5 15,17 4-12-15,-1-1 3 0,3 1-13 16,6 1 3-16,1-1-9 0,5 2-3 0,4 1-4 15,-1-1 5-15,4-2-8 0,1 3 0 16,4-2 3-16,-6 0-8 0,-1 1 3 0,-2 1-5 16,0-1 3-16,-10-2-6 0,1 3 3 0,-4-1-15 15,1 2-1-15,-7-3 1 0,0 1 2 0,-4 2 3 16,-3 0 3-16,-1-2 2 0,-7-6 3 0,7 17 2 16,-7-17 7-16,0 14 0 0,0-14 1 0,-7 15-1 15,5-6-1-15,-5 0 0 0,2 0-1 0,-3 1 1 16,-2-1 0-16,0 1-1 0,-2-1-1 15,-3 4 1-15,-3-3-1 0,-1 2-21 0,-5 0 6 0,-2 1-3 16,-2 1 1-16,-6 1-12 0,-4-1 7 16,0 1-13-16,0-1 18 0,-3 0-19 0,5-1 21 15,-2 0-17-15,7-2 2 0,4 0-31 0,2-3 6 16,5 0-34-16,0 0 8 0,3-2-33 0,5-2 37 16,3 0-75-16,9-4-35 0,-12 5-113 0,12-5-139 15,0 0-161-15,8-6-562 0,-2 2-775 0</inkml:trace>
  <inkml:trace contextRef="#ctx0" brushRef="#br0" timeOffset="113224.2">14434 11710 148 0,'0'0'594'0,"9"6"-58"16,-9-6-21-16,0 0-17 0,11 6-83 0,-11-6-55 16,0 0-109-16,0 0 8 0,0 0-98 0,0 0 18 15,0 0-87-15,-11 9 35 0,11-9-71 0,-16 4 73 16,4-2-59-16,-2 1 37 0,-3 1-50 0,-1 2 44 16,-2 0-48-16,0 0 46 0,-3 3-46 0,1 1 25 15,1-1-46-15,-1 1 25 0,0-1-39 16,2 3 27-16,-1 0-39 0,4-2 30 0,-2 0-37 0,4 2 30 15,1-5-35-15,1 4 33 0,3-4-36 16,-1 1 31-16,1-2-61 0,2 0-1 0,2 0-97 16,6-6-1-16,-7 6-67 0,7-6-73 0,0 0-95 15,0 0-76-15,0 0-62 0,0 0-437 0,16-2-527 16</inkml:trace>
  <inkml:trace contextRef="#ctx0" brushRef="#br0" timeOffset="113624.06">14689 11626 279 0,'9'-5'639'0,"1"-1"-85"0,-10 6-58 15,11-11-70-15,-11 11-128 0,9-10 12 0,-9 10-83 16,6-7 33-16,-6 7-70 0,7-8 41 0,-7 8-83 16,0 0 18-16,5-8-85 0,-5 8 22 0,0 0-69 15,0 0 41-15,0 0-21 0,0 0 50 0,0 0-58 16,0 0 45-16,0 12-40 0,0-12 24 0,-2 13-45 15,2-13 31-15,-3 18-31 0,3-18 24 0,-3 18-37 16,3-18 26-16,2 18-35 0,-2-18 28 0,4 18-33 16,2-11 28-16,-1 1-33 0,3-1 27 15,0-3-30-15,3-1 30 0,-1 1-32 16,4-2 21-16,-1-2-20 0,1 0 55 0,0-2-3 16,0-2 25-16,1 0 21 0,-2-2 18 0,-1-1 20 0,-1-1 3 15,1 0 10-15,-3-1 7 0,-3 1 16 16,-1 0 20-16,0 0-22 0,-1-2 4 0,-4 10-44 15,5-17-1-15,-5 17-32 0,-5-17-7 0,0 9-35 16,-2 1 10-16,-1 0-30 0,-5 1 10 0,0 0-24 16,-2 0 6-16,-5 2-15 0,2 1-33 0,-3 0-109 15,-3 0-51-15,-1 2-58 0,3 1-51 0,-6 0-58 16,6 0-111-16,-5 0-24 0,4 1-145 0,1 1-81 16,5 1-547-16,1-1-870 0</inkml:trace>
  <inkml:trace contextRef="#ctx0" brushRef="#br0" timeOffset="114408.08">16069 10865 686 0,'-4'-14'740'0,"4"14"-142"0,-5-11 11 0,5 11-118 15,-3-12-50-15,3 12-43 0,0 0-55 0,-2-13-75 16,2 13-56-16,0 0-50 0,0 0-37 0,0 0-26 15,0 0-22-15,0 0 48 0,0 0 7 0,2 20-19 16,1-4 1-16,1 4-22 0,-2 3-9 16,2 3-7-16,0 5-14 0,1 3-17 0,0 0-8 15,2 5-9-15,1 1-10 0,-1-1-20 0,1-1-24 16,-1-6 15-16,2 0-14 0,-2-2 4 0,2-2-10 16,-1-2-3-16,-1-3 4 0,1-4 0 0,-2 0 5 15,-1-3 7-15,1-2 11 0,-1-6 3 0,-5-8 0 16,11 12 2-16,-11-12 1 0,11-1 4 0,-2-4 4 15,-1-5 9-15,0-3 22 0,2-8 24 16,0-4 19-16,0-5-11 0,4-5 5 0,-1-2 15 16,4 0-2-16,-3-1-20 0,1 2 13 0,-1 2-11 15,-1 0 1-15,0 9-5 0,-2-2-14 0,-1 8-9 16,-2 1-8-16,-2 3-11 0,1 1-15 0,-1 3-74 16,-1-1-84-16,-1 3-55 0,-4 9-81 0,5-14-42 15,-5 14-139-15,0 0-40 0,0 0-129 0,-4-9-156 16,4 9-311-16,0 0-719 0</inkml:trace>
  <inkml:trace contextRef="#ctx0" brushRef="#br0" timeOffset="114824.29">15932 11081 680 0,'0'0'545'16,"0"0"-68"-16,-11 2-60 0,11-2-58 0,0 0-52 15,0 0-39-15,0 0-23 0,0 0-21 0,0 0-8 16,10-3-32-16,-10 3 44 0,13-5-29 15,-13 5 21-15,19-3-14 0,-7 0 8 0,1 1-27 16,6-1 2-16,1 1-34 0,8-2-14 0,1 2-27 16,7-1-15-16,3-2-22 0,0 3-12 0,-1-1-15 15,1 0-7-15,0 2-12 0,0-4-3 0,-2 2-4 16,0 0-5-16,0 0-7 0,-2 0 1 0,1 0-7 16,0 1 2-16,-1-3-2 0,0 3 0 15,0-1-3-15,-6 2 0 0,1-2-3 0,-3 1-7 16,-1 2-1-16,-4-1-6 0,-5 0-32 0,-1 1-14 15,-3-2-39-15,0 4 1 0,-13-2-98 0,0 0-106 16,10 2-149-16,-10-2-152 0,-9 6-165 0,-2-3-365 16,0 1-749-16</inkml:trace>
  <inkml:trace contextRef="#ctx0" brushRef="#br0" timeOffset="115940.81">17324 10957 417 0,'0'0'633'15,"-4"-10"-110"-15,4 10-64 16,6-15-52-16,-6 15-67 0,11-15-48 0,-6 7-39 15,1 2-95-15,-1-2 18 0,-5 8-84 0,10-11 29 16,-10 11-78-16,9-5 52 0,-9 5-28 0,0 0 61 16,11 8-47-16,-11-8 45 0,3 16-62 0,-3-4 43 15,-3 3-61-15,0 2 35 0,-1 0-58 0,-1 4 36 16,0 1-62-16,0-1 41 0,0 1-47 0,-3 1 20 16,3-2-56-16,0 0 21 0,1-4-88 0,1-1 26 15,1-2-64-15,-1 0 48 0,1-3 0 16,2-11 18-16,-4 18 13 0,4-18 7 0,0 0 2 0,5 10 15 15,-5-10 15-15,0 0 29 0,13-9 22 16,-8 0 17-16,3-2 1 0,2-6 8 0,-1-1 3 16,0-4-8-16,1-4 6 0,-1 1 12 0,0 4 29 15,-3-2-37-15,3 3 75 0,-2-1-50 0,-1 2 53 16,-2 4-37-16,1 2 35 0,0-1-42 0,-1 4 12 16,-4 10-45-16,6-17 14 0,-6 17-43 0,4-13 20 15,-4 13-4-15,0 0 27 0,8-8-12 0,-8 8 20 16,0 0-28-16,10 5 7 0,-10-5-19 0,6 7 14 15,-6-7-23-15,6 11 12 0,-3-3-19 0,-3-8 18 16,6 17-28-16,-4-6 13 0,-2-11-13 16,3 19 9-16,-3-19-16 0,2 20 16 15,-2-20-18-15,1 21 9 0,-1-21-9 0,3 19 16 16,-2-9-18-16,2 2 19 0,1-3-16 0,2 3 16 16,3-1-13-16,4 0 10 0,3 0-12 0,5 0 0 15,0-2-33-15,8-1-1 0,-5 0-38 0,2-2 1 16,2-3-98-16,0 1-30 0,-1-3-133 0,-5 1-46 15,-1-4-139-15,1 0-131 0,1-3-413 0,-8 1-679 16</inkml:trace>
  <inkml:trace contextRef="#ctx0" brushRef="#br0" timeOffset="118291.83">11797 12996 401 0,'0'0'435'0,"0"0"25"15,-11-3-52-15,11 3-95 0,0 0 33 0,-8-7-90 0,8 7 18 16,0 0-87-16,-7-9 29 0,7 9-70 0,0 0 31 16,-4-8-81-16,4 8 33 0,0 0-72 0,0 0 35 15,0 0-68-15,-1-11 48 0,1 11-67 0,0 0 48 16,15-1-64-16,-15 1 56 15,18 2-50-15,-4-1 46 0,3 3-51 0,3-2 53 16,6 0-59-16,3 0 57 0,-1 0-58 0,9 1 57 16,-1-2-53-16,4 0 55 0,-2-1-57 0,3-1 52 15,-3 1-54-15,-3-1 22 0,-3-2-18 0,-3 2 51 16,0 0-56-16,-4 0 49 0,-2-2-50 0,-5 2 48 16,0 0-67-16,-5 1 16 0,1 0-68 0,-14 0 35 15,15 0-80-15,-15 0 11 0,0 0-45 0,0 0-66 16,0 0-89-16,0 0-98 0,0 0-451 0,0 0-424 15</inkml:trace>
  <inkml:trace contextRef="#ctx0" brushRef="#br0" timeOffset="118877.66">11785 12997 230 0,'0'0'636'15,"0"0"-79"-15,-11-3-109 0,11 3 8 0,0 0-142 16,0 0-5-16,-13-4-103 0,13 4 11 0,0 0-97 16,0 0 23-16,0 0-81 0,0 0 40 15,0 0-48-15,0 0 40 0,-5 8-65 16,5-8 52-16,9 11-60 0,-3-4 79 0,1 1-75 15,3 1 49-15,1 2-64 0,-2 0 48 0,4 2-13 16,1 2-8-16,1 0-4 0,1 1-5 0,2 3-5 16,-2 0-4-16,4-2-9 0,-4 3-5 0,-3-4 0 15,0 1 0-15,-1 0-20 0,-3-1 2 0,-1 1 3 16,-2 0 5-16,-4-3 0 0,-2 1-2 0,-2 0 5 16,-4 1-1-16,-2-1 3 0,-1 1 2 0,-3 0-1 15,-1 2 4-15,-1-5-37 0,-1 3 41 0,0-3-53 16,-3 2 54-16,1-3-2 0,2 1-1 15,-1-1 0-15,1-2-50 0,1 0 56 0,3-1-52 16,-2 1 59-16,3-3-57 0,0 0 59 0,2 0-56 16,2-2 56-16,6-5-55 0,-14 10 52 0,14-10-47 15,-10 7 57-15,10-7-53 0,0 0 60 0,-5 7-20 16,5-7 51-16,0 0-43 0,0 0 43 0,11 3-41 16,-11-3 60-16,18-3-46 0,-5 1 40 0,1-2-38 15,4 0 27-15,5 0-30 0,2-2 32 0,8-1-30 16,-2 1 22-16,5 0-37 0,-3 0 22 0,1 1-30 15,0-1 16-15,-5 2-28 0,-2 2 20 0,0-1-28 16,-2-1 22-16,-5 3-30 0,0-2 31 16,-2 1-36-16,-2 2 24 0,-3 0-54 0,1 0 37 15,-14 0-51-15,21 0 22 0,-21 0-76 0,15 4 1 16,-15-4-67-16,14 2-76 0,-14-2-66 0,0 0-125 16,13 4-71-16,-13-4-486 0,0 0-605 0</inkml:trace>
  <inkml:trace contextRef="#ctx0" brushRef="#br0" timeOffset="120239.64">12962 12891 338 0,'5'-10'497'16,"1"0"-62"-16,-3 0-97 0,4 1-27 16,-3-3-47-16,1-1-30 0,-1 1-50 0,0 1 5 15,-1-2-32-15,-3 3-19 0,2-2-30 0,-2 1-2 16,0 11-28-16,-2-22-1 0,0 13-12 0,-1-2 12 15,-1 3-15-15,-3-2 2 0,0 3-10 0,1 2 6 16,-1-2-13-16,7 7-5 0,-13-4-7 0,13 4 2 16,-14 1-5-16,14-1 7 0,-15 8 6 0,10-1-5 15,-4 5-8-15,4 1 5 0,1 4-13 0,-3 3 43 16,3 4-23-16,1 2 52 0,-1 7-50 0,3 0 62 16,1 4-48-16,0 0 38 0,0 9-39 0,0 1 26 15,0 0-17-15,0-1-11 0,0 0-17 0,0 0-41 16,-2-2 29-16,0-6-50 0,0 0 39 0,0-1-38 15,0-1 38-15,-1-3-36 0,-1 0 24 16,2-2-49-16,-2-5 41 0,3 1-31 0,-2-5 33 16,-1-3-66-16,2-2 25 0,2 0-87 0,-2-4 22 15,0-1-39-15,1-2-31 0,-1 0-79 0,2-10-97 16,-2 13-71-16,2-13-73 0,0 0-383 0,-8 8-437 16</inkml:trace>
  <inkml:trace contextRef="#ctx0" brushRef="#br0" timeOffset="120455.78">12605 13465 622 0,'2'-9'617'0,"4"-2"-92"16,2-1-57-16,5-1-90 0,1-2-60 0,4 0-44 15,5-1-35-15,1 0-36 0,3 1-35 0,1 2-35 16,-2 1-23-16,3 2-27 0,0-1-16 0,-6 4-18 15,2 0-11-15,-3 2-68 0,-4 0-74 0,0 3-80 16,-2-1-135-16,0 0-102 0,1-1-167 0,-3 1-247 16,1-2-375-16</inkml:trace>
  <inkml:trace contextRef="#ctx0" brushRef="#br0" timeOffset="120756.23">13237 12750 619 0,'-14'-3'540'0,"5"2"-99"15,9 1-41-15,-18-2-70 0,18 2-34 16,-14-1-48-16,14 1-27 0,-13 6-38 0,13-6-20 0,-9 10-24 16,9-10-16-16,-2 17-20 0,2-17-16 15,2 24-17-15,0-10-67 0,0 3 51 0,1 2-56 16,-1 0 59-16,1 6-53 0,-3 0 70 15,2 2-3-15,-2 2-18 0,0-1-8 0,0 2-7 16,0 2-10-16,2-4-5 0,-2 1-2 0,2-3-9 16,0 1-41-16,1-5-2 0,1 2-16 0,4-4-8 15,0-2-8-15,3-1-6 0,0-3-39 0,3-2-13 16,-1-3-65-16,5-4-40 0,-2 0-98 0,2-4-76 16,2-1-476-16,-2-4-432 0</inkml:trace>
  <inkml:trace contextRef="#ctx0" brushRef="#br0" timeOffset="121206.79">13310 12964 160 0,'0'0'608'0,"0"0"-107"0,9-10-55 0,-9 10-37 15,16-6-55-15,-16 6-100 0,23-3 23 0,-10 1-91 16,1 2 29-16,-1 0-70 0,0 3 11 0,1-1-69 15,-1 4 44-15,-1 1-62 0,-3 1 37 0,0 1-66 16,-2 3 51-16,-1 0-63 0,-5 0 50 0,1 2-72 16,0-1 47-16,-4 4-57 0,0-1 48 0,1 0-8 15,-3 1-5-15,2-2-1 0,-1 0-11 0,-1 0-12 16,1-3-42-16,1-2 3 0,0-1-1 0,2-9-11 16,-2 13-18-16,2-13-44 15,0 0-25-15,0 0 4 0,0 0-8 0,16-10 27 16,-9-1 22-16,-3-3 12 0,5-6 20 0,-3 0 15 15,2-1-18-15,0-1 77 0,-3 2 26 0,1-2 51 16,-2 5 1-16,0 1 25 0,0 2 8 0,-4 0-36 16,2 3 59-16,0 0-62 0,1 1 30 0,-3 10-77 15,2-15 38-15,-2 15-35 0,0 0 40 0,0 0-42 16,4-9 35-16,-4 9-30 0,0 0 45 0,4 14-42 16,-4-14-6-16,5 15 16 0,-3-4-28 0,3 1 12 15,0 3-26-15,3-1 18 0,-1 2-27 0,5 1 21 16,-1 0-28-16,2-1 12 0,3 1-80 0,-1-3-8 15,1-2-139-15,2 0-44 0,-2-4-79 16,2-1-179-16,-2-4-119 0,0-3-391 0,-1 0-629 16</inkml:trace>
  <inkml:trace contextRef="#ctx0" brushRef="#br0" timeOffset="121426.93">13762 12750 349 0,'0'0'678'0,"0"0"-69"0,9-9-76 0,-9 9-79 16,20-1-63-16,-9 2-23 0,8 4-39 0,0 1-62 16,2 2 4-16,1 1-65 0,4 4-3 15,-3 1-38-15,0 1-11 0,-2 2-42 0,-2 2 5 16,-3 3-36-16,-5-2 4 0,-3 1-37 0,-4 3-7 16,-4 1-32-16,-2 0 9 0,-8 5-64 0,-3 5-2 15,-8 0-92-15,-5 0-18 0,-4-1-64 0,-5 4-53 16,-3 0-92-16,0-3-52 0,-4-2-93 0,-2 0-57 15,8-10-292-15,-2 2-409 0</inkml:trace>
  <inkml:trace contextRef="#ctx0" brushRef="#br0" timeOffset="122556.51">14494 12793 648 0,'0'0'648'0,"0"0"-105"16,0 0-75-16,0 0-100 0,0 0-63 0,0 0-53 16,0 0-36-16,0 0-34 0,11-4-31 0,-2 0-22 15,1 2-22-15,3 0-25 0,0-2-17 0,5 1-14 16,0 1-8-16,-2-1-9 0,3 0-9 0,-2 3-3 16,-1-1-6-16,2 1-1 0,-1 0-5 15,-3 0-2-15,4 0-9 0,-5 0-45 0,3 1-47 16,-2-1-75-16,-1 2-39 0,-2-1-65 0,2 1-4 15,-13-2-50-15,19 3-3 0,-19-3-49 0,14 4-351 16,-14-4-233-16</inkml:trace>
  <inkml:trace contextRef="#ctx0" brushRef="#br0" timeOffset="122790.56">14526 13091 351 0,'0'0'731'0,"0"0"-142"16,0 12-86-16,0-12-77 0,0 0-65 0,17 2-45 15,-17-2-42-15,21-4-73 0,-10 0-1 0,7-2-77 16,-4 1 24-16,4-1-76 0,2-2 32 0,-2 2-67 16,2-1 35-16,-3 1-58 0,0 0 53 15,-2 2-83-15,-1 0-35 0,-1-1-147 0,1 4-70 0,-3-2-126 16,0 1-100-16,-11 2-491 0,21-3-582 0</inkml:trace>
  <inkml:trace contextRef="#ctx0" brushRef="#br0" timeOffset="124072.12">15169 12753 223 0,'0'12'511'16,"0"-12"-83"-16,0 0-12 0,0 0-17 16,0 0-4-16,0 0-35 0,0 0-39 0,0 0-45 15,0 0-41-15,0 0-28 0,10-4-12 0,-10 4-25 16,11-11-29-16,-5 4-14 0,3-2-18 15,-1-1-56-15,3 0 52 0,3-6-16 0,-3 1-14 16,3 0-20-16,-1-2-7 0,0-1-10 0,-1 0-7 16,1 0-4-16,-2 1-44 0,-1-1 41 0,-1 1-41 15,1 0 44-15,-2 4-31 0,-2 0 73 0,0 1-25 16,-1 3 23-16,0 0-32 0,-1 1 18 0,-4 8-36 16,5-14 18-16,-5 14-40 0,5-9 17 0,-5 9-22 15,0 0 34-15,0 0-14 0,0 0 24 0,0 0-26 16,-3 14 33-16,3-14-7 0,-2 22 24 0,-1-9-13 15,2 3 14-15,-2 0-12 0,1 3 14 0,-3 2-23 16,4 0 18-16,-2 4-22 0,2 0 2 0,-2 0-13 16,2 0-3-16,-1 0-22 0,0 0-1 0,2-2-25 15,-1 2-17-15,-1-2-9 0,2-1 5 16,-1-2-32-16,0 0 18 0,1 0-31 0,-2-1 37 16,1 0-31-16,0-2 33 0,1 0-44 0,-2-2 24 15,1 1-34-15,1-3 41 0,0-1-57 0,-1-1 32 16,-1 0-16-16,2-11-9 0,-2 21-2 0,2-21 2 15,-3 19-1-15,-2-11 1 0,5-8 3 0,-8 16 24 16,1-9 6-16,0 0 28 0,0-1-2 0,0-1 13 16,0 0 9-16,-2 1 9 0,9-6 28 0,-13 7 36 15,13-7 36-15,-9 5 31 0,9-5 10 0,-8 5-1 16,8-5-9-16,0 0 2 0,0 0-52 0,0 0 46 16,12-3-45-16,-1-1 49 0,4 1-32 15,0-1 38-15,6-5-53 0,1 2 24 0,2 2-43 16,0-2 24-16,-1 1-45 0,-1 1 12 0,-4 1-150 15,-2-1-50-15,-4 4-131 0,-2-2-120 0,-10 3-99 16,0 0-105-16,13 2-261 0,-13-2-449 0</inkml:trace>
  <inkml:trace contextRef="#ctx0" brushRef="#br0" timeOffset="125505.63">11885 13715 63 0,'0'0'345'0,"0"0"-40"0,0 0-17 16,0 0-8-16,0 0-19 0,0 0-2 0,0 0-7 16,-3-11-12-16,3 11-25 0,0 0-23 0,0 0-24 15,0 0-23-15,0 0-18 0,5-7-17 0,-5 7-16 16,0 0-15-16,8-7-10 0,-8 7-8 0,0 0-8 15,12-5-10-15,-12 5-8 0,0 0-5 0,13-3-5 16,-13 3-8-16,0 0-2 0,15 1-5 0,-15-1 0 16,10 7 3-16,-10-7 2 0,13 13 1 0,-8-5 10 15,2 1-2-15,-1 0-1 0,1 3-6 0,-3 0 10 16,3 0 4-16,-2 1-6 0,-2 0 6 0,0-1-11 16,-2 1 0-16,-1-1-4 0,0 0 2 15,-1-1-8-15,1-11 3 0,-4 20-3 0,4-20-3 16,-7 18-13-16,7-18 6 0,-7 16-7 0,7-16 10 15,-6 10-7-15,6-10 7 0,-8 9-4 0,8-9 7 16,0 0-6-16,-10 3 6 0,10-3-4 0,0 0-1 16,0 0 1-16,-10-3-3 0,10 3 0 15,0 0 1-15,0 0 4 0,-4-10 8 0,4 10-1 16,0 0 2-16,0 0-3 0,0 0-3 0,-1-11-2 16,1 11-1-16,0 0 7 0,0 0-4 0,0 0 1 0,1-12 0 15,-1 12-9-15,0 0 2 0,0 0 4 16,5-8-3-16,-5 8 0 0,0 0 0 0,6-7-2 15,-6 7-2-15,0 0 4 0,8-6 1 0,-8 6 3 16,0 0 0-16,0 0 0 0,8-6-2 0,-8 6 2 16,0 0 0-16,0 0 0 0,0 0-2 0,7-6-3 15,-7 6 4-15,0 0-1 0,0 0 1 0,0 0-4 16,0 0 4-16,0 0 1 0,0 0-3 16,6-7-4-16,-6 7 3 0,0 0-6 0,0 0 1 15,8-10 0-15,-8 10 2 0,0 0 1 0,8-7 2 16,-8 7-1-16,7-8-1 0,-7 8-1 0,7-10 2 15,-7 10-4-15,8-8 2 0,-8 8 3 0,6-11-53 16,-6 11 61-16,7-10-52 0,-7 10 60 0,6-10-56 16,-6 10 61-16,5-7-38 0,-5 7 63 15,5-9-50-15,-5 9 44 0,6-9-59 0,-6 9 55 16,4-9-55-16,-4 9 53 0,7-9-55 0,-7 9 50 16,5-8-57-16,-5 8 55 0,6-7-54 0,-6 7 50 15,0 0-54-15,7-10 45 0,-7 10-54 0,0 0 57 16,0 0-54-16,5-7 60 0,-5 7-56 0,0 0 56 15,0 0-55-15,0 0 56 0,0 0-54 0,0 0 57 16,0 0-55-16,0 0 55 0,-2 13-55 0,2-13 53 16,0 0-61-16,0 0 38 0,-5 7-73 0,5-7 52 15,0 0-1-15,0 0-7 0,-11 6-27 0,11-6-44 16,0 0-40-16,0 0-68 0,0 0-79 0,-13-1-121 16,13 1-130-16,-10-4-248 0,10 4-303 15</inkml:trace>
  <inkml:trace contextRef="#ctx0" brushRef="#br0" timeOffset="125888.02">11939 13677 449 0,'0'0'459'16,"-8"-6"-47"-16,8 6-29 0,0 0-16 15,-5-11-29-15,5 11-27 0,0 0-9 0,-5-13-21 16,5 13-23-16,-3-8-29 0,3 8-44 0,0 0 44 0,-5-14-52 15,5 14 22-15,0 0-33 0,-3-10 17 16,3 10-36-16,0 0-5 0,0 0-45 0,-3-9-5 16,3 9-40-16,0 0 4 0,0 0-29 0,0 0 66 15,0 0-1-15,0 0 11 0,11 6-4 0,-6 0 9 16,3 3 9-16,2 0-1 0,-1 2-1 0,4 4-2 16,2 1-11-16,1 4-6 0,2 1-4 15,-2 1-8-15,2 1-29 0,-2-1 26 0,1 2-38 0,0 0 18 16,-2 0-49-16,1-1 33 0,-3-1-40 0,1 2 30 15,-3-5-40-15,-2-3 22 0,1 1-37 0,-2-5 23 16,-2 2-23-16,1-3 16 0,-4-1-27 0,4-2 22 16,-3 1-23-16,-4-9 7 0,6 10-62 15,-6-10-81-15,0 0-20 0,0 0-32 0,0 0-37 16,0 0-86-16,0-13-84 0,-3 2-94 0,2-2-145 16,0-2-105-16,0-3-301 0,1-1-689 0</inkml:trace>
  <inkml:trace contextRef="#ctx0" brushRef="#br0" timeOffset="126188.3">12130 13690 315 0,'-5'-11'465'0,"5"11"-24"0,-4-10-55 0,4 10-57 16,0-11-8-16,0 11-40 0,2-11 3 0,-2 11-23 16,0 0-21-16,2-14-22 0,-2 14-24 15,0 0-25-15,2-11-34 0,-2 11-29 0,0 0-17 16,0 0-4-16,0 0 4 0,0 0 15 0,0 0-52 15,0 0 38-15,0 0-43 0,-12 3 29 0,12-3-28 16,-13 16 42-16,5-5-40 0,0 1 21 0,-1 3-45 16,-2 3 4-16,0-1-11 0,2 2 23 0,0-2-34 15,-3 3 26-15,2-1-36 0,1 0 29 16,0-1-33-16,1-3 27 0,0 2-1 0,1-4 1 16,3-1-5-16,-3-1-2 0,4-3 1 0,-1 2 1 15,4-10-1-15,-7 13-4 0,7-13-40 0,0 0-56 16,0 0-76-16,0 0-71 0,0 0-96 15,0 0-166-15,-1-14-141 0,1 14-425 0,5-20-678 16</inkml:trace>
  <inkml:trace contextRef="#ctx0" brushRef="#br0" timeOffset="132556.85">22271 9181 89 0,'0'0'588'16,"0"0"-110"-16,-3-15-58 0,3 15-47 0,0 0-45 15,-1-11-60-15,1 11-42 0,0 0-38 16,0 0-34-16,-1-11-32 0,1 11-25 0,0 0-5 16,0 0 9-16,0 0-60 0,0 0 54 0,-1 14-56 15,1-14 49-15,0 24 9 0,-2-9-15 0,1 3-9 16,0 6 1-16,-1 4-3 0,0 4 12 0,-2 10-6 16,-1 4-7-16,-1 0-6 0,0 5-31 0,0 1 43 15,-2 9-61-15,1 2 50 0,0 2-52 0,0 0 57 16,1 1-58-16,1 2 44 0,0-2-53 0,3 1 38 15,1-9-36-15,-2 1 65 0,3-4-38 16,0 2 20-16,1-2-28 0,2 0-7 0,-2-1-1 16,3-1 23-16,1 0-32 0,-1-2 33 15,0-1-44-15,1 0 31 0,-1-1-33 0,1-2 30 16,-3 1-40-16,5-4 36 0,-5 0-27 0,2-1 28 16,-1-5-25-16,-2-1 26 0,0-1-32 0,0 0 5 15,-1-3-1-15,0 1 1 0,-1-4 5 0,1-1-2 16,-1 0 5-16,0-1-3 0,-1-1 1 0,0-1 1 15,0 0 24-15,2-1-32 0,-1 0 29 0,0-1-29 16,0-2 24-16,1-1-27 0,1-1 15 0,-1-1-15 16,0 2 26-16,1-2-28 0,0-3 23 0,1 2-50 15,0 0 25-15,0-4-21 0,-1 2 36 0,0-2-30 16,0-3 27-16,1 0-36 0,-1 2 36 0,-1-13-34 16,3 19 19-16,-3-19-62 0,1 14 33 15,-1-14-68-15,1 16 41 0,-1-16-71 0,2 11 34 16,-2-11-48-16,0 0-69 0,-2 14-87 0,2-14-102 15,0 0-136-15,0 0-346 0,-11-2-462 0</inkml:trace>
  <inkml:trace contextRef="#ctx0" brushRef="#br0" timeOffset="133187.91">20054 9984 329 0,'0'0'360'16,"0"0"-65"-16,0 0-39 0,17-3-98 0,-5-2 26 15,3 3-79-15,3-3 36 0,5-2-78 0,3 2 66 16,8-3-55-16,1 0 47 0,7 1-11 16,4-2-5-16,1 2-5 0,6-3 5 0,2 1-2 15,12-1 3-15,5 1 11 0,2-1-7 0,2 1-12 16,1-1-21-16,0 2-16 0,5-1-1 0,0 3-6 16,0 0-8-16,1 2-7 0,0-2-13 15,-1 1 2-15,3 1-1 0,3 0-3 0,2-2 7 16,0 0 6-16,1 1-3 0,2-3-6 0,-1 2 6 15,2 0 3-15,-2-2 11 0,0 1 5 0,0-1 11 16,0 0-6-16,-1 1 0 0,-1-2-9 0,0 1-3 16,-3 0-7-16,0 1-6 0,-3-1-6 0,-2 0-3 15,-3 2-8-15,-2-2 0 0,-3 2-4 0,-4 0-4 16,-10-1-1-16,-1 4-1 0,0 0-2 0,-2-2 10 16,-2 5-10-16,0-1-3 0,-4 1-2 15,0 0-1-15,-2 1 2 0,-6 1 1 16,-2-1-17-16,-1 1-41 0,-2-1-38 0,-2 2-40 15,-7-1-23-15,-3-2-61 0,-5 1-26 0,-2-1-111 16,-7 0-120-16,0-1-357 0,-12 1-373 0</inkml:trace>
  <inkml:trace contextRef="#ctx0" brushRef="#br0" timeOffset="133924.48">20799 9414 52 0,'0'0'570'0,"10"-7"-105"0,-10 7-90 0,15-6-52 16,-15 6-77-16,22-1-34 0,-10 2-63 0,0-1-14 15,0 5-35-15,1-3-2 0,1 4-26 0,-1 0 12 16,-1 0-26-16,0 3 3 0,-2-1-9 16,0 0 23-16,-2 4-18 0,-2-1 5 15,-2-1-23-15,-1 2 5 0,-1-1-17 0,-2 1 9 16,-2 0-12-16,-1 0 5 0,1 1-25 0,-4 1-1 15,1-1-10-15,0 1-3 0,-1-1-14 0,-1-1 5 16,1 0-19-16,2-3 19 0,-1-1-9 0,0 1 25 16,5-9-4-16,-8 14 58 0,8-14 13 0,-6 8 13 15,6-8 34-15,0 0 0 0,0 0 20 0,-1-11-12 16,3 2-13-16,3-6-23 0,4-1 2 0,0-5-12 16,3-3-11-16,3 0-8 0,0-1-60 0,2 0 49 15,1 3-57-15,-2 0 50 0,4 0-56 0,-2 1 51 16,-3 6-54-16,0 1 50 0,-1 0-50 0,-2 3 47 15,-3 3-50-15,1-2 54 0,-2 3-56 16,-2 1 49-16,0 0-50 0,-6 6 50 0,9-8-52 16,-9 8 54-16,0 0-48 0,0 0 48 15,0 0-44-15,-14 8 61 0,8-2-52 0,-2 1 63 16,-2 3-61-16,1 3 55 0,-1 3-14 0,1 1-6 16,0 1-5-16,4 1-2 0,1-1-3 0,4 0 0 15,1 2-45-15,3 1 49 0,5 0-47 0,2-3 58 16,6 2-103-16,5-2-34 0,1-2-147 0,5-2-167 15,1-4-263-15,4-3-300 0,3-4-576 0</inkml:trace>
  <inkml:trace contextRef="#ctx0" brushRef="#br0" timeOffset="134419.73">23054 8907 537 0,'0'0'465'0,"-5"-11"-81"0,5 11-33 16,-7-14-58-16,0 6-15 0,-1 0-49 0,-2-2-8 15,1 1-30-15,-1 0-10 0,-3 0-30 0,1 1-12 16,1 0-13-16,-1 1-9 0,1 1-21 16,2 1-7-16,-1 0-22 0,1 2-12 0,9 3-15 15,-16-5 10-15,16 5 5 0,-14 2-4 0,5 3 4 16,1 2 35-16,0 3-3 0,1 4-8 0,0 2-48 15,2 3 67-15,-2 2-43 0,3 4 53 0,0 6-42 16,1 3 29-16,2 1 22 0,1 5-26 16,1 6 19-16,1 2-34 0,0 1 14 0,2 1-42 15,1 1 7-15,1-1-29 0,-1-1 13 0,1-2-39 16,-1-3 19-16,-1 0-28 0,-3-8 5 0,-1-8-30 16,-1 1 14-16,-2-4-43 0,-2-2-23 0,0-2-51 15,-3-3 6-15,1-4-101 0,-1-2 20 0,0-1-95 16,0-4-16-16,8-7-73 0,-12 6-84 0,12-6-510 15,-12 0-586-15</inkml:trace>
  <inkml:trace contextRef="#ctx0" brushRef="#br0" timeOffset="134570.91">22649 9449 49 0,'-3'-10'754'0,"3"10"-186"15,-2-15-74-15,5 4-61 0,3 3-92 0,2-3-59 16,6-2-45-16,4 1-47 0,6-1-84 0,8-5 30 15,5 2-76-15,3 0 36 0,4 0-128 0,-1 1-104 16,-1 1-197-16,1-1-141 0,-1 0-399 0,-3-1-424 16</inkml:trace>
  <inkml:trace contextRef="#ctx0" brushRef="#br0" timeOffset="134807.15">23176 8896 520 0,'-13'-8'580'0,"3"2"-100"0,2 2-73 16,8 4-95-16,-14-9-67 0,14 9-13 0,0 0-17 16,-17 5-47-16,10 2-14 0,2 0-23 0,1 6-21 15,-1 2-11-15,2 1-11 0,2 3-64 0,1 4 50 16,2 4-61-16,2 4 49 0,3 2-57 0,0 3 48 16,3 2-7-16,2-2-10 0,-2-1-8 15,2-6-4-15,-1-1-3 0,1-2-79 0,-2-6-89 0,0-2-83 16,3-5-147-16,-3 0-157 0,3-7-341 0,1 1-430 15</inkml:trace>
  <inkml:trace contextRef="#ctx0" brushRef="#br0" timeOffset="135204.01">23215 9044 387 0,'0'0'458'0,"-7"-6"-12"0,7 6-40 16,0 0-52-16,10-6-38 0,-10 6-53 0,23 0-39 15,-9 2-23-15,5-1-27 0,-1 2-30 0,3 2-26 16,-2-2-77-16,-3 2 46 0,2 1-68 0,-4 0 46 16,0 2-62-16,-2-1 52 0,-6 1-59 0,-1 0 53 15,-2 1-59-15,-3-9 53 0,-4 17-62 0,-1-7 56 16,-3-1-63-16,1 1 58 0,-3-2-7 16,-1 1-4-16,2-3-9 0,0 1-13 0,2-2 1 15,7-5-2-15,-12 9-8 0,12-9-34 16,0 0-23-16,0 0 6 0,-10-5-23 0,10 5 5 15,6-13 4-15,-2 4 0 0,4-3 14 0,-2-1 12 16,6-4 13-16,-3 0 39 0,0 1 54 0,1 0 29 16,-3 3 28-16,0 0 16 0,-1 1 32 0,-1 0 21 15,2 5-3-15,-4-3-72 0,1 2 24 0,-4 8-84 16,8-11 31-16,-8 11-51 0,0 0 63 0,7-7-55 16,-7 7 35-16,0 0-52 0,0 0 50 0,10 7-37 15,-10-7 29-15,7 12-43 0,-2-5 29 16,2 1-37-16,-1 1 24 0,6 3-30 0,-2 0 2 15,3-1 5-15,2 1-11 0,0-2-83 0,2 0-108 16,-2-3-81-16,2-5-237 0,0 2-206 16,-2-4-322-16,4-4-651 0</inkml:trace>
  <inkml:trace contextRef="#ctx0" brushRef="#br0" timeOffset="135386.15">23640 8778 662 0,'0'0'676'15,"0"0"-115"-15,0 0-61 0,7 11-61 0,4-3-21 16,5 6-72-16,4 4 2 0,2 2-66 0,4 3-15 16,-2 4-74-16,-2 0-19 0,0 3-49 0,-4 0-18 15,-6-1-39-15,-3 0-14 0,-2 2-75 16,-7-3-41-16,-5 5-176 0,-6 5-79 0,-3-2-196 16,-10 3-231-16,-9 1-292 0,-8-1-652 0</inkml:trace>
  <inkml:trace contextRef="#ctx0" brushRef="#br0" timeOffset="135919.37">21366 10186 124 0,'-13'-8'686'0,"6"1"-55"15,-1 1-38-15,2 0-136 0,6 6-17 16,-10-10-101-16,10 10 2 0,-6-10-111 0,6 10 5 0,0 0-83 16,-4-10 38-16,4 10-76 0,0 0 31 0,0 0-18 15,10 9 11-15,-4-1-22 0,-2 1 20 16,-1 3-37-16,3 1-2 0,-3 1-33 0,1 4-1 16,0-1-20-16,0 1 5 0,0 3-56 0,0 0-10 15,-1 1-69-15,1-1-25 0,-1-3-157 0,1 0-85 16,0-2-158-16,1-1-189 0,0-2-409 0,1-1-726 15</inkml:trace>
  <inkml:trace contextRef="#ctx0" brushRef="#br0" timeOffset="136372.15">21213 10900 397 0,'0'0'719'0,"0"0"-150"15,-12-7-24-15,12 7-134 0,0 0 14 0,-1-15-105 16,1 15 17-16,6-13-91 0,-6 13-40 16,12-14-35-16,-12 14-38 0,14-8-28 0,-4 4-22 15,-10 4-18-15,17-2-13 0,-17 2 21 0,18 3-37 16,-11 3 17-16,0 2-45 0,-5 2 36 0,2 2-43 16,-6 4 33-16,-1 1-41 0,-2 4 36 0,-1-1-39 15,-4 4 37-15,0 1-39 0,3-4 32 0,-1 1-33 16,2-2 32-16,2-2-33 0,1-2 39 0,3-3-40 15,4-1 39-15,0-2-38 0,4-4 31 0,2 0-31 16,4-3 34-16,0-2-31 0,6-2 32 0,5-2-39 16,-2-3 36-16,2 1-34 0,-2-1 37 15,0 1-46-15,-4-1-39 0,-2 1-142 0,-3 0-61 16,-3 3-110-16,-11 2-81 0,12-2-30 0,-12 2-45 16,0 0-322-16,0 0-401 0</inkml:trace>
  <inkml:trace contextRef="#ctx0" brushRef="#br0" timeOffset="136819.16">21148 11553 85 0,'-9'9'743'0,"9"-9"-160"0,-7 7 11 15,7-7-127-15,0 0-39 0,0 0-100 0,0 0-24 16,0 0-11-16,0 0-27 0,0 0-37 0,13-5-45 16,-13 5-36-16,15-6-30 0,-6 1-51 0,4 2-10 15,-1 0 14-15,-1 2-17 0,1-1-11 16,-12 2-10-16,20 2-9 0,-10-1-3 0,-10-1-6 15,14 9-4-15,-6-3-2 0,-4 3-1 0,-4-9 19 16,4 19-29-16,-4-19 24 0,0 22-29 0,-2-11 25 16,2 2-26-16,0-2 29 0,2 1-31 0,0 0 30 15,2 0-30-15,1-2 32 0,4 2-27 0,-1 1 21 16,1-3-23-16,1 1 17 0,0 1-24 0,-2 1 28 16,0-1 3-16,-2 2 65 0,-1 1 21 0,-4-1 32 15,-3 1 3-15,-3 2-3 0,-3 1-17 0,-2 0-21 16,-4-2-18-16,0 1-24 0,-3-3-4 0,2 0-65 15,-2-1-61-15,3-2-95 0,1-5-160 0,3-1-147 16,10-5-236-16,-12 1-723 0,12-1-1048 0</inkml:trace>
  <inkml:trace contextRef="#ctx0" brushRef="#br0" timeOffset="141334.76">22874 9897 305 0,'0'0'368'0,"0"0"30"15,0 0-76-15,0 0 53 0,0 0-81 16,0 0 36-16,-2-13-64 0,2 13 43 15,0 0-68-15,0 0 49 0,0 0-63 0,0-10-10 16,0 10-22-16,0 0-14 0,0 0-36 0,0 0-32 16,0 0-23-16,0 0-25 0,0 0-13 0,0 0-11 15,0 0 13-15,0 0 15 0,0 0 3 0,0 19 2 16,0-19 6-16,2 19 10 0,-1-6-10 0,1-1-6 16,0 2-7-16,1 3-10 0,-2-3-16 0,0 3 0 15,1-2-7-15,-1 1-6 0,0-3 8 0,-1 1-17 16,2 0 7-16,-2-3-7 0,0 1-11 0,0-12-37 15,0 19 4-15,0-19-64 0,-2 16-22 0,2-16-154 16,0 0-41-16,-2 11-122 0,2-11-153 16,0 0-669-16,0 0-858 0</inkml:trace>
  <inkml:trace contextRef="#ctx0" brushRef="#br0" timeOffset="141604.16">23066 9883 467 0,'0'0'610'0,"0"0"-20"0,0 0-126 16,0 0-18-16,0 0-116 0,0 0 7 0,0 0-99 15,0 0 6-15,0 0-99 0,0 0 35 0,0 0-35 16,0 0 7-16,0 0-27 0,0 0-21 16,4 13-15-16,-4-13 12 0,0 14-13 0,-2-3-7 15,0 0-1-15,-1 3-2 0,-2 2-15 0,-4 1 13 16,0 3-32-16,-1 2 8 0,-4 4-23 0,3-2 12 15,-1 1-28-15,-1 0 21 0,0 0-37 0,2-1-15 16,2-3-52-16,0-2 13 0,3 0-87 0,-1-4 12 16,5 0-87-16,2-3 7 0,1-1-117 0,2-1-41 15,3-3-98-15,0 0-87 0,-6-7-346 0,18 6-466 16</inkml:trace>
  <inkml:trace contextRef="#ctx0" brushRef="#br0" timeOffset="141884.32">23173 10081 441 0,'0'0'718'16,"-5"-13"-25"-16,5 13-105 0,-2-11-89 0,2 11-48 15,2-8-62-15,-2 8-45 0,13-11-22 0,-4 6-54 16,1 2-45-16,4 1-42 0,0 0-40 0,1 2-29 16,0 2-22-16,-1-1-25 0,0 2-11 0,0 3-9 15,-4 0-5-15,-2 3-5 0,-3 0 15 0,-3 0 0 16,-2-9 12-16,0 20-2 0,0-20-7 0,-2 21-11 15,2-21-14-15,-3 16-1 0,3-16 1 0,0 14-2 16,0-14 0-16,13 9-5 0,-13-9-3 16,22 3-1-16,-7-6-4 0,3 2-2 0,1-4-3 15,3 0-34-15,0-1-54 0,-1 1-56 16,-2 1-44-16,-2-1-71 0,0 2-14 0,-4-2-124 16,-2 3-14-16,-11 2-124 0,10-3-93 0,-10 3-428 15,0 0-665-15</inkml:trace>
  <inkml:trace contextRef="#ctx0" brushRef="#br0" timeOffset="144167.41">22841 10720 126 0,'-10'-8'346'16,"10"8"0"-16,-7-11-100 0,7 11 70 0,-5-8-51 15,5 8 54-15,-5-9-58 0,5 9 45 0,-4-9-64 16,4 9 43-16,0 0-73 0,-6-13 45 0,6 13-51 16,0 0 49-16,-3-11-61 0,3 11-16 0,0 0-24 15,0 0-20-15,-3-8-26 0,3 8-18 16,0 0-20-16,0 0-17 0,0 0-14 0,-4-11-15 15,4 11-6-15,0 0 1 0,0 0-5 16,0 0-6-16,-2 17-1 0,1-6 1 0,1 1-2 16,0 3 1-16,-1 1 27 0,1 3-34 0,0 2 30 15,0 0-32-15,1 4 26 0,0-2-27 0,2 0 17 16,-2 1-18-16,1-4 33 0,-1-2-29 0,1 2 23 16,0-4-32-16,1 1 26 0,-1-2-79 0,-1-4 14 15,0 0-91-15,-1-11-11 0,3 16-131 0,-3-16-47 16,5 9-108-16,-5-9-78 0,0 0-91 15,0 0-249-15,10-5-400 0</inkml:trace>
  <inkml:trace contextRef="#ctx0" brushRef="#br0" timeOffset="144719.35">23108 10685 337 0,'0'0'443'0,"0"0"33"0,-8-9-118 15,8 9 8-15,0 0-97 0,-2-10 30 0,2 10-87 0,0 0 33 16,0 0-89-16,-1-13 34 0,1 13-77 0,0 0 36 16,0 0-74-16,0 0 34 0,-2-14-74 0,2 14 41 15,0 0-62-15,0 0 42 0,0 0-65 0,0 0 55 16,0 0-65-16,0 0 51 0,0 0-52 16,0 0 48-16,0 0-48 0,0 0 53 15,0 0-56-15,0 0 56 0,0 0-54 0,2-11 52 16,-2 11-57-16,0 0 58 0,0 0-57 0,0 0 55 15,0 0-57-15,0 0 58 0,0 0-57 0,0 0 58 16,0 0-58-16,0 0 59 0,0 0-52 0,0 0 58 16,0 0-65-16,0 0 58 0,0 0-56 0,0 0 60 15,0 0-60-15,0 0 54 0,0 0-57 0,0 0 52 16,0 0-59-16,0 0 48 0,0 0-71 0,0 0 53 16,0 0-61-16,0 0 60 0,0 0-48 0,0 0 60 15,0 0-58-15,0 0 64 0,0 0-55 0,0 0 60 16,0 0-45-16,0 0 49 0,0 0-64 0,0 0 31 15,0 0-86-15,0 0 37 0,0 0-73 16,0 0 45-16,0 0-75 0,0 0 21 16,0 0-97-16,0 0-45 0,0 0-89 0,0 0-339 15,0 0-218-15</inkml:trace>
  <inkml:trace contextRef="#ctx0" brushRef="#br0" timeOffset="149317.19">23139 10628 238 0,'0'0'240'0,"0"0"-40"16,0 0-30-16,0 0-25 0,0-14-3 0,0 14-15 15,0 0-19-15,0 0-11 0,4-13-10 0,-4 13 10 16,0 0 7-16,5-8 0 0,-5 8 4 0,0 0-1 16,0 0 7-16,3-9-9 0,-3 9-15 15,0 0 0-15,0 0-11 0,0 0-10 0,4-8-12 16,-4 8-9-16,0 0-13 0,0 0-6 0,0 0-8 16,0 0-1-16,0 0-12 0,0 0 0 0,0 0 6 15,4-8-17-15,-4 8-1 0,0 0-2 0,0 0 6 16,0 0-4-16,0 0 2 0,0 0-1 0,0 0 3 15,0 0 2-15,0 0-6 0,0 0 0 16,0 0-1-16,0 0 2 0,0 0 0 0,0 0 1 16,0 0 0-16,0 0 3 0,0 0 5 0,0 0 4 15,0 0 4-15,0 0 1 0,0 0-1 0,0 0-2 16,0 0 2-16,0 0 5 0,0 0 0 0,0 0-4 16,0 0-5-16,0 0-2 0,0 0-2 0,0 0 2 15,0 0-3-15,0 0-3 0,0 0 1 16,0 0-2-16,0 0 1 0,0 0-2 0,0 0 0 15,0 0 0-15,0 0 1 0,0 0 0 0,0 0 3 16,0 0 1-16,0 0 5 0,0 0-14 0,0 0 5 16,0 0 8-16,0 0 15 0,0 0 4 15,0 0-5-15,0 0-4 0,0 0-3 0,0 0-2 16,0 0 0-16,0 0-6 0,0 0-2 0,0 0 1 16,0 0-4-16,0 0 0 0,0 0 3 0,0 0-1 15,0 0-10-15,0 0 7 0,0 0-2 0,0 0 6 16,0 0-4-16,0 0-1 0,0 0 11 0,0 0 2 15,0 0 5-15,0 0-2 0,0 0 2 16,0 0-7-16,0 0-4 0,0 0-1 0,0 0 2 16,0 0-2-16,0 0-6 0,0 0 1 15,0 0-1-15,0 0-1 0,0 0 1 0,0 0 0 0,0 0-4 16,0 0 0-16,0 0 0 0,0 0 2 16,0 0 4-16,0 0-3 0,0 0 1 0,0 0 4 15,0 0 11-15,0 0 17 0,0 0 13 0,0 0 1 16,0 0 1-16,0 0 1 0,0 0-2 0,0 0 1 15,0 0-1-15,0 0 2 0,0 0 3 0,0 0-61 16,0 0 76-16,0 0-57 0,0 0 61 0,0 0-56 16,0 0 59-16,0 0-74 0,0 0 54 0,0 0-67 15,0 0 49-15,0 0-56 0,0 0 52 0,0 0-47 16,-8 11 68-16,8-11-48 0,-8 17 58 16,4-6-58-16,-1 2 52 0,0 1-62 0,-1 2 49 0,0 2-55 15,-3 1 54-15,3 1-57 0,-3 2 53 16,1 0-54-16,-3 5 50 0,0-2-50 15,1 1 49-15,-3-1-53 0,2-3 55 0,-1 3-58 16,2-4 54-16,1-4-53 0,-2 1 54 0,3-1-55 16,0-4 51-16,1 1-51 0,-1-3 56 0,3-2-51 15,-2-1 30-15,2 2-28 0,1-3 48 0,4-7-54 16,-8 13 45-16,8-13-46 0,-7 11 49 0,7-11-55 16,-5 8 53-16,5-8-53 0,-5 8 54 0,5-8-49 15,0 0 48-15,-5 10-52 0,5-10 51 0,0 0-57 16,-3 9 39-16,3-9-81 0,0 0 9 0,0 0-132 15,0 0-33-15,0 0-121 0,0 0-115 0,0 0-502 16,0 0-561-16</inkml:trace>
  <inkml:trace contextRef="#ctx0" brushRef="#br0" timeOffset="149800.35">23319 10719 454 0,'0'0'553'16,"-13"-4"22"-16,13 4-91 0,0 0-11 0,0 0-135 15,-10-8-17-15,10 8-103 0,0 0-31 0,1-11 30 16,-1 11-82-16,9-12 20 0,-9 12-86 16,14-10 45-16,-6 4-73 0,2 3 40 0,0 0-62 15,1 0 33-15,1 1-55 0,-12 2 53 0,23-1-62 16,-11 2 47-16,-1 2-58 0,1-1 9 0,-2 2 0 16,-2 2 57-16,2 0-61 0,-4 0 49 0,-2 3-47 15,-4-9 40-15,7 14-45 0,-7-14 53 0,2 19-55 16,-2-19 56-16,-1 16-56 0,1-16 49 15,0 14-50-15,0-14 51 0,-1 13-53 0,1-13 55 16,1 12-44-16,-1-12 49 0,5 12-54 0,-5-12 55 16,13 13-55-16,-7-7 53 0,2 0-56 0,1 0 52 15,-3 1-50-15,2-1 54 0,0 0-56 0,-2 2 51 16,0 0-40-16,-3 2 92 0,-3-10-40 0,-2 20 34 16,-3-9-41-16,-5 0 28 0,-4 2-43 0,-2-1 31 15,-2-1-45-15,-3-1 31 0,3 1-104 16,3-5-23-16,0 2-136 0,2-3-56 0,3-2-168 15,10-3-134-15,-13 1-455 0,13-1-657 0</inkml:trace>
  <inkml:trace contextRef="#ctx0" brushRef="#br0" timeOffset="155417.34">22758 11514 289 0,'0'0'313'0,"-8"-9"18"0,8 9-66 0,-7-9-9 16,7 9 10-16,-7-7 11 0,7 7 7 0,0 0 23 16,-6-8-78-16,6 8-18 0,0 0-25 0,-7-6-26 15,7 6-20-15,0 0-14 0,0 0-8 0,-2-11-4 16,2 11-9-16,0 0-5 0,0 0-11 0,0 0-10 16,0 0-19-16,0 0-16 0,0 0 15 0,0 0 43 15,0 0 1-15,0 0 8 0,0 0-7 0,-2 11-12 16,2-11 8-16,-1 15-8 0,1-15-16 0,0 21-17 15,0-21-2-15,0 23 4 0,0-10-27 0,0 0 12 16,0-1-25-16,1 3 12 0,-1-2-21 0,0-1 15 16,0 2-20-16,2-1 15 0,-2 1-21 15,0-3 13-15,0-11-14 0,1 23 13 0,-1-23-13 16,0 18 8-16,0-18-11 0,0 16 13 0,0-16-38 16,0 13-7-16,0-13-75 0,0 0-44 0,0 0-156 15,3 12-45-15,-3-12-132 0,0 0-145 0,7-7-462 16,-7 7-710-16</inkml:trace>
  <inkml:trace contextRef="#ctx0" brushRef="#br0" timeOffset="155732.07">23039 11378 503 0,'0'0'502'16,"-2"-10"12"-16,2 10-107 0,0 0 14 0,-3-12-133 16,3 12-6-16,0 0-91 0,0 0 37 0,0 0-93 15,-4-9 49-15,4 9-41 0,0 0-2 0,-3 11-10 16,3-11-8-16,-5 16 30 0,0-7-43 0,-1 5 21 16,0 1 5-16,-3 2-13 0,-4 2-14 0,1 4-12 15,-4 2-8-15,2 1-11 0,-5 3 1 0,1 3-32 16,-2-1 10-16,1-1-30 0,1 0 14 15,3-4-27-15,1-1 15 0,0 1-22 0,2-4 15 16,2-1-18-16,0-1 13 0,2-1-28 0,3-5-22 16,-1 1-76-16,2-5-76 0,1 1-42 0,0-3-151 15,3-8-69-15,-2 13-113 0,2-13-572 0,0 0-748 16</inkml:trace>
  <inkml:trace contextRef="#ctx0" brushRef="#br0" timeOffset="156164.59">23284 11358 495 0,'0'0'509'0,"-2"-11"-130"0,2 11 5 16,0 0-112-16,0 0 38 0,0 0-78 0,0 0 23 15,0 0-67-15,0 0 36 0,0 0-67 0,-8 6 27 16,8-6-51-16,-9 12 3 0,4-3 5 16,-1 1 7-16,-1 3-3 0,0 0-11 0,-3-1 1 15,-1 6-16-15,0-1-20 0,-2 1-15 0,3 0-15 16,-3 1-16-16,3 2-10 0,-1-1 12 0,1-1-29 16,4 2 20-16,0-2-29 0,3 0 16 0,0-2-26 15,3 0 21-15,3-1-25 0,0 0 21 0,3-1-31 16,0-2 27-16,4-1-29 0,-1 1 22 0,2-3-30 15,3-1 35-15,-3-2-29 0,3 1 28 0,0-3-31 16,0 0 32-16,-1-3-28 0,-1-1 27 0,-12-1-27 16,24-2 28-16,-24 2 12 0,19-6 39 0,-19 6 23 15,12-10 37-15,-12 10-13 0,4-10 14 0,-4 10-2 16,-7-12-10-16,-1 6-10 0,-4 1-33 0,-2 0-6 16,-5 1-11-16,0 1-15 0,-1 1-7 0,-2 1-13 15,3 1-79-15,0 1-108 0,2 0-111 16,1 1-192-16,2 3-158 0,0 2-256 0,3-1-406 15,5 0-891-15</inkml:trace>
  <inkml:trace contextRef="#ctx0" brushRef="#br0" timeOffset="167360.96">22257 12521 127 0,'0'0'528'0,"-14"-5"-68"16,14 5-52-16,-12-7-23 0,12 7-42 0,-14-7-41 15,14 7-16-15,-10-9-18 0,10 9-18 0,-10-8-14 16,10 8-7-16,-10-7-57 0,10 7 52 0,-7-7-59 16,7 7 6-16,-7-7-59 0,7 7 6 0,0 0-48 15,-7-8 13-15,7 8-52 0,0 0 24 0,0 0-39 16,0 0 28-16,-4 10-33 16,4-10 31-16,3 17-19 0,-2-7 27 0,2 3-29 0,-1 1 19 15,1 3-28-15,-1 1 37 0,2-1-28 0,-1 2 20 0,1 1-31 16,1 2 23-16,-3-4-25 0,1 1 12 0,-1 0-17 15,1-2 18-15,-2-1-25 0,2-1-9 0,-2-2-44 16,-1 1 0-16,1-2-86 0,1-2-2 16,-2-10-91-16,-2 18 18 0,2-18-41 0,-1 18-54 15,1-18-35-15,-4 14-21 0,4-14-20 16,-4 11-33-16,4-11-374 0,-4 9-322 0</inkml:trace>
  <inkml:trace contextRef="#ctx0" brushRef="#br0" timeOffset="167612.64">21882 12976 372 0,'-10'5'601'0,"10"-5"-90"0,-10 5-37 0,10-5-38 15,0 0-132-15,0 0 9 0,14 0-89 0,3-3 41 16,-1-2-69-16,10 0 39 0,7-3-71 0,2 1 19 15,8-3-83-15,-1 2 23 0,0-1-70 0,-7 2 33 16,-1 1-62-16,-2 0 37 0,-4 3-54 16,-2-3 27-16,-3 5-131 0,-3-2-4 0,-2 1-71 15,-4 1-93-15,-1-1-79 0,0 1-59 0,-13 1-44 16,18-2-475-16,-18 2-492 0</inkml:trace>
  <inkml:trace contextRef="#ctx0" brushRef="#br0" timeOffset="167945.13">22133 13095 759 0,'0'0'683'16,"-15"2"-108"-16,15-2-143 0,0 0-2 0,0 0-98 15,0 0 17-15,2-13-112 0,-2 13 11 16,12-7-89-16,-12 7 8 0,12-6-77 0,-12 6 23 15,16 0-64-15,-16 0 30 0,14 5-55 0,-14-5 41 16,11 13-18-16,-6-4 69 0,-3 2-11 0,-2 2 24 16,-2 4-34-16,-3 0 20 0,2 1-28 0,-3 2 8 15,1 2-23-15,0-1-3 0,-1 0-25 16,1-1 2-16,2-2-17 0,1 0 1 0,2-5-9 16,1 1 4-16,3-3-11 0,3 1 3 0,1-5-43 15,1-1 9-15,5-4-26 0,0-1 12 0,5-2-28 16,1-2-8-16,2-2-73 0,3-1-24 0,-2-1-73 15,-1-2-62-15,-2 1-45 0,0-2-118 0,-2 1-97 16,0 1-535-16,-2-3-710 0</inkml:trace>
  <inkml:trace contextRef="#ctx0" brushRef="#br0" timeOffset="168184.23">22634 12777 271 0,'0'0'737'0,"-15"-5"-132"15,15 5-86-15,-9-4-102 0,9 4-73 0,0 0-49 16,0 0-31-16,0 0-25 0,7-7-44 0,5 5-44 16,2 1 22-16,5-2-75 0,3 1 26 0,2-1-73 15,2 2 39-15,-5-1-61 0,1 1 29 16,-3-1-133-16,0-1 0 0,-3 3-60 0,-2-2-71 0,-1 0-68 15,-13 2-41-15,19-6-93 0,-19 6-39 16,11-9-412-16,-11 9-406 0</inkml:trace>
  <inkml:trace contextRef="#ctx0" brushRef="#br0" timeOffset="168363.2">22822 12596 218 0,'-8'-9'454'0,"8"9"-10"0,-11-10-36 16,11 10-5-16,-9-9-63 0,9 9-41 0,0 0-16 15,-11-6 3-15,11 6-18 0,-10 4 5 16,10-4-2-16,-6 15-41 0,2-5 30 0,3 2-57 0,-2 4 23 15,2 1-40-15,1 1-1 0,0 1-32 16,-1 1-20-16,2 1-29 0,-1-2-15 0,2 4-26 16,-2-2-66-16,0 0-54 0,2-1-49 0,-1-1-83 15,-1-3-62-15,1 2-164 0,1-5-89 0,-2 0-139 16,2-4-489-16,-2-9-746 0</inkml:trace>
  <inkml:trace contextRef="#ctx0" brushRef="#br0" timeOffset="168599.16">22967 12525 615 0,'0'0'664'0,"0"0"-119"0,-1-13-106 0,1 13-74 16,0 0-36-16,0 0-13 0,0 0-11 0,12 6-96 15,-12-6 62-15,11 11-83 0,-3-3 12 0,1 1-45 16,-1 3 31-16,3-2-47 0,-1 2-6 0,1 2-44 15,1 2 6-15,-2 0-39 0,0-1 7 0,0 2-34 16,-4-2-18-16,-1 1-51 0,-2 0-15 0,-1-2-125 16,0 0-33-16,-4-1-94 0,1 0-110 0,-3-1-94 15,2-1-67-15,-4-2-392 0,1 0-560 0</inkml:trace>
  <inkml:trace contextRef="#ctx0" brushRef="#br0" timeOffset="168796.02">22914 12897 363 0,'-9'6'414'0,"9"-6"48"0,0 0-70 0,0 0 27 16,0 0-89-16,2 12 3 0,-2-12-102 0,13 0 25 15,-13 0-98-15,24-3 32 0,-6 1-68 0,0-2 55 16,5-3-61-16,3-1 29 0,-2 1-78 0,1 1 35 16,-1-1-68-16,-1 0 37 0,0 1-119 0,-4-2-24 15,-3 3-99-15,0 0-106 0,-2 1-118 0,-3 1-65 16,0-1-468-16,-11 4-502 0</inkml:trace>
  <inkml:trace contextRef="#ctx0" brushRef="#br0" timeOffset="169164.4">23141 13028 279 0,'-6'5'689'16,"6"-5"-69"-16,-10 8-46 0,10-8-100 0,-7 6-6 15,7-6-105-15,0 0-7 0,0 0-80 0,0 0-26 16,0 0-56-16,0 0-14 0,0 0-61 0,16 0 3 16,-16 0-52-16,12 2 11 0,-12-2-41 0,12 3 15 15,-12-3-36-15,9 6 20 0,-9-6-48 16,6 10 43-16,-6-10-32 0,3 16 25 0,-3-16-33 16,-5 19 22-16,4-8-50 0,-2 0 55 0,0 1-29 15,2-2 31-15,0 2-30 0,2 1 27 0,0-2-27 16,3 2 28-16,4-2-27 0,-1-2 21 0,1 3-23 15,2-4 19-15,2 3-37 0,-2-3 23 0,0 2-48 16,2-2 39-16,-3 2-41 0,-1-3 53 0,-1 0-36 16,-3 2 41-16,-4-9-33 0,1 16 38 0,-5-8-34 15,-2-1 39-15,-3 3-36 0,-3-4 38 0,0 3-38 16,-1-2 35-16,-2 0-73 0,1-3 25 0,1 1-86 16,0-3 9-16,13-2-41 0,-18 2-71 0,18-2-67 15,-11-4-101-15,11 4-68 0,-5-13-58 16,5 13-364-16,3-19-440 0</inkml:trace>
  <inkml:trace contextRef="#ctx0" brushRef="#br0" timeOffset="169401.21">23462 12733 496 0,'17'-2'739'0,"-17"2"-112"16,20 0-65-16,-6 0-104 0,5-1 13 15,4-1-65-15,5 1-2 0,2-2-76 0,-1 1-50 16,2-1-69-16,-3 2-29 0,-1-2-59 0,-3 2-50 16,-2-2-92-16,-2 1-37 0,-3 1-170 0,-2-1-81 15,-3-1-113-15,-12 3-146 0,16-3-104 0,-16 3-290 16,8-6-547-16</inkml:trace>
  <inkml:trace contextRef="#ctx0" brushRef="#br0" timeOffset="169598.06">23720 12543 130 0,'0'0'731'0,"0"0"-98"0,-13 0-81 16,13 0-44-16,-10 7-29 0,4 1-75 0,2-1 15 15,-2 6-13-15,0 0-47 0,0 1-37 0,0 2-43 16,1 0-13-16,0 5-34 0,-1-1-37 0,1 0-36 15,-1 3-30-15,2-3-26 0,2 3-22 0,-1-4-49 16,2-1-75-16,-1 1-74 0,1 0-82 0,1-3-96 16,1 0-89-16,-1-4-205 0,3 2-93 0,1-3-620 15,0-3-905-15</inkml:trace>
  <inkml:trace contextRef="#ctx0" brushRef="#br0" timeOffset="169860.55">24078 12334 759 0,'0'0'604'0,"0"0"-118"0,1-15-34 16,-1 15-122-16,0 0 22 0,0 0-82 0,0 0 26 15,0 0-38-15,8 12 10 0,-3-3-44 0,3 3-1 0,-2 2-48 16,4 4 6-16,-2 1-44 0,2 2-25 0,-1 4-21 15,0 1 4-15,-2-1-35 0,-2 0 5 0,-1 0-62 16,-3 2-12-16,-1-2-61 0,-3 1-8 16,-1-1-129-16,-2-1-22 0,0 1-89 0,-3-5-106 15,0 1-91-15,-1-3-77 0,1-5-349 0,-3 0-516 16</inkml:trace>
  <inkml:trace contextRef="#ctx0" brushRef="#br0" timeOffset="170064.74">23912 12891 620 0,'10'6'661'0,"-10"-6"-119"0,18 0-14 0,-4 0-130 16,3-3 1-16,6-1-91 0,2-3 15 16,7 1-94-16,0-3-3 0,1 2-94 0,-2-1 17 15,0 0-68-15,-6 3 20 0,0-1-117 0,-4 1-50 16,-1 1-142-16,-3 1-69 0,-1 0-109 0,-5 2-63 15,-11 1-22-15,21-2-417 0,-21 2-447 0</inkml:trace>
  <inkml:trace contextRef="#ctx0" brushRef="#br0" timeOffset="170381.09">24271 12958 271 0,'-10'6'617'16,"0"-1"-133"-16,-1-1 7 0,1 0-107 0,-6 3-7 15,1 0-108-15,-3 2 48 0,-1 0-72 0,0 3 11 16,0 0-81-16,2-1 7 0,0 4-78 0,-3 2 27 16,3 0-59-16,2-1 24 0,3 2-67 0,1 0 38 15,4 1-58-15,0-3 48 0,6 1-59 0,1 0 48 16,4-3-53-16,4-1 50 0,-1 1-55 0,4-1 49 16,1-3-56-16,2-1 52 0,3-2-83 15,0-3 22-15,0 0-23 0,0-1-7 0,0-3 0 0,-2-2 4 16,2 1 10-16,-3-5 10 0,-4 1 5 15,-2 1 9-15,-8 4 31 0,2-11 33 16,-2 11-19-16,-13-10 80 0,0 5-26 0,-4 2 34 16,-6-2-61-16,-2 3 26 0,-3-1-45 0,2 1 27 15,4 2-46-15,0 1 24 0,4-1-132 0,4 3-61 16,14-3-109-16,-18 3-122 0,18-3-115 0,0 0-126 16,0 0-298-16,0 0-500 0</inkml:trace>
  <inkml:trace contextRef="#ctx0" brushRef="#br0" timeOffset="170644.93">24716 12670 434 0,'0'0'668'0,"11"2"-58"16,-11-2-61-16,0 0-82 0,21-1-34 0,-10-1-74 16,7-1 22-16,-1-1-62 0,8-1-30 0,5-1-75 15,3-2-23-15,-2 2-58 0,1 1-8 0,-2-1-49 16,-3 1-44-16,-3 0-126 0,-2 1-72 0,-4 1-141 16,-5 0-125-16,-1 0-156 0,-12 3-571 15,13-1-774-15</inkml:trace>
  <inkml:trace contextRef="#ctx0" brushRef="#br0" timeOffset="170796.9">24750 12864 477 0,'-10'13'732'0,"5"-4"-76"0,5-9-92 16,-1 14-53-16,1-14-20 0,6 8-38 0,-6-8-32 0,18 1-72 16,-5-2-55-16,6-2-59 0,3-2-47 15,2-1-30-15,2 1-45 0,3-4-91 0,-4 1-127 16,6 0-79-16,-8 2-225 0,1 0-159 0,-2 0-830 15,1 0-1001-15</inkml:trace>
  <inkml:trace contextRef="#ctx0" brushRef="#br0" timeOffset="171628.26">26753 12791 267 0,'0'0'466'0,"-4"-12"-90"15,4 12-1-15,-5-14-43 0,0 4-21 0,1 2-22 16,0 0-19-16,-3-1-31 0,-2-2-3 0,0 1-19 15,-2 3-2-15,1-2 17 0,-3 3-15 0,2-2-21 16,-3 5-32-16,3 0-22 0,-3 3-14 0,1 3-5 16,-2 4-38-16,-1 1 13 0,-3 6-33 0,2 3 23 15,-1 4-32-15,3 2 21 0,0 2-32 0,0 7-2 16,4-2 11-16,2-2-27 0,0 3 3 16,5 0-13-16,1 1 17 0,3-4-23 0,3 0 17 15,1 2-22-15,5-2-1 0,-1-2 0 0,4-5 21 16,-1-4-23-16,3 1 12 0,1-6-35 0,-1-1 11 15,-1-3-19-15,1-2-31 0,0-3 32 0,-14-3-22 16,17 0 39-16,-17 0-21 0,12-4 26 0,-12 4-18 16,0 0 23-16,-5-16-24 0,-4 12 27 0,-2-2-25 15,-7 2 29-15,0-1-31 0,-3-1 19 0,-3 2-117 16,4 1-41-16,-1 2-112 0,1-1-132 0,5 2-158 16,-1 0-616-16,16 0-792 0</inkml:trace>
  <inkml:trace contextRef="#ctx0" brushRef="#br0" timeOffset="172128.11">25612 12632 287 0,'-16'-4'549'16,"6"2"-89"-16,10 2-48 0,-15-4 11 0,15 4-19 0,-13-4-52 15,13 4-64-15,-9-4-58 0,9 4-48 0,5-9-28 16,-5 9-23-16,19-9-17 0,4 3-19 16,7-1-10-16,12-1-8 0,8-1-11 0,17 1-15 15,8-3-11-15,5 1-5 0,10 0-8 0,10 1-7 16,27-2-6-16,1-1 2 0,2 0-34 0,-2 1-15 15,0-1-18-15,-2 1 3 0,-22 3-39 0,-6 3 0 16,-2-3-18-16,-8 4 24 0,-10-2 8 0,-5 0 22 16,-22 2 0-16,-2 1 30 0,-15 0 2 0,-9-1-6 15,-9 1 0-15,-5 1 4 0,-11 2-49 0,0 0-42 16,0 0-108-16,-6-9-109 0,-8 8-156 0,-1-1-307 16,-6 0-315-16</inkml:trace>
  <inkml:trace contextRef="#ctx0" brushRef="#br0" timeOffset="173012.11">25468 12091 145 0,'0'0'702'0,"2"-15"-117"0,-2 15-66 16,5-19-46-16,-1 8-87 0,1-2-54 0,2 1-51 15,2 0-33-15,-2 0-33 0,4-1-29 0,0 3-43 16,0 0-27-16,3-1-26 0,-1 2-20 0,1 2-15 0,-1-1-13 15,-2 4-11-15,1 0-6 0,-2 2-10 16,-10 2-2-16,21-1 5 0,-21 1-7 16,17 5-5-16,-17-5 2 0,14 10-5 0,-7-3 5 15,-3 0-51-15,-4-7 57 0,5 18-47 0,-3-7 49 16,-2 2-43-16,2-2 46 0,1 3-45 0,-3-3 48 16,0 3-48-16,3 0 51 0,-1-1-52 0,2 2 56 15,0-2-13-15,1 1 54 0,1-3-55 0,2 1 39 16,-2 0-38-16,1-2 35 0,-1-1-42 0,-2 0 35 15,4 1-40-15,-5-2 31 0,1 0-43 0,-2 2 38 16,-2-10-31-16,0 16 29 0,0-16-44 0,-7 18 50 16,0-6-47-16,-2-4 36 0,-1 0-38 0,-2 1 30 15,3-4-28-15,0 2 36 0,2-1-85 16,-2-2 1-16,9-4-110 0,-9 6-39 0,9-6-99 16,0 0-111-16,0 0-124 0,0 0-483 15,0 0-638-15</inkml:trace>
  <inkml:trace contextRef="#ctx0" brushRef="#br0" timeOffset="173232.12">25933 12064 455 0,'0'0'775'15,"-6"-7"-148"-15,6 7-90 0,0 0-92 16,11-7-90-16,0 2 18 0,3 1-63 0,4-2 20 15,6 0-72-15,7-1-31 0,-2 1-60 0,3 0-11 16,1-1-52-16,0 1-1 0,-7 2-40 0,-1 0-37 16,-2-2-104-16,-3 3-28 0,-3-2-126 15,-2 2-54-15,-5-1-85 0,-1 0-126 0,-9 4-36 16,10-8-469-16,-10 8-603 0</inkml:trace>
  <inkml:trace contextRef="#ctx0" brushRef="#br0" timeOffset="173400.36">26155 11833 642 0,'-10'-5'654'0,"10"5"-77"0,-13-6-56 16,13 6-95-16,-12-3-54 0,12 3-7 16,-9 3-40-16,9-3 36 0,-9 17-47 0,4-5 7 15,0 5-30-15,3 6-4 0,0 1-39 0,2 2-30 16,-2 2-35-16,2 0-24 0,0 8-35 0,-4-4-78 16,3 1-81-16,-1 0-84 0,0 0-108 15,2-6-78-15,-2 0-181 0,0-2-196 0,2-4-772 16,-5-2-1071-16</inkml:trace>
  <inkml:trace contextRef="#ctx0" brushRef="#br0" timeOffset="173928.11">26589 11770 497 0,'0'0'695'0,"-13"-1"-45"15,13 1-30-15,-11-2-105 0,11 2-140 0,-6-7-13 16,6 7-87-16,0 0 4 0,0-14-84 0,0 14-14 16,12-11-64-16,-12 11 6 0,16-10-55 0,-5 6 10 15,-2 1-48-15,4 3 32 0,-13 0-47 0,23 0 15 16,-12 4-31-16,1 3 31 0,-1 1-36 15,-3 3 31-15,0 1 1 0,-2 1-8 0,-2 3-3 16,-3-2-40-16,-1 1 40 0,0 1-22 0,-3 3 30 16,-3-3-26-16,4 2 23 0,-6-2-29 0,2 1 26 15,1-1-30-15,1-2 30 0,0 0-31 0,-1-3 30 16,5 0-26-16,0-11 28 0,0 19-29 16,0-19 24-16,7 14-21 0,1-8 18 0,1 0-14 15,3-2 22-15,-1-2-29 0,5 0 32 0,-1-1-38 16,4-1-13-16,-4-1-107 0,3-1-35 0,-2 0-129 15,0 1-122-15,-1-1-185 0,1-2-540 0,-3 1-762 16</inkml:trace>
  <inkml:trace contextRef="#ctx0" brushRef="#br0" timeOffset="174448.76">27061 11769 674 0,'0'0'595'0,"0"0"-56"0,0 0-57 15,-14 3-82-15,14-3-54 0,0 0-45 0,0 0-29 16,0 0-31-16,14 1-86 0,-14-1 22 0,15-2-86 16,-3 1 32-16,-12 1-76 0,24 0 37 0,-10-1-19 15,-14 1-11-15,27 0-17 0,-11 0-12 16,0 0-37-16,-3 0-25 0,3 0-25 0,-3 1-22 15,3-1-13-15,-3 1-38 0,0-1-25 0,1 1-59 16,-14-1-42-16,25-1-98 0,-14 0-97 0,2-1-432 16,-1-1-449-16</inkml:trace>
  <inkml:trace contextRef="#ctx0" brushRef="#br0" timeOffset="174677.03">27156 11600 412 0,'-19'1'550'16,"19"-1"-20"-16,-11 5-56 0,11-5-57 0,-7 11-55 16,7-11-38-16,-5 19-45 0,3-8-28 0,4 3-16 15,0 1-82-15,1 2 27 0,0 0-70 16,-1 1 27-16,2 0-76 0,-1 0 35 0,1 2-62 16,0 2 38-16,0-4-55 0,-3 1 43 15,4 0-98-15,-3-3-33 0,0-1-88 0,1 0-97 16,-1-2-98-16,0-1-108 0,0-1-109 0,-2-11-323 15,2 15-454-15</inkml:trace>
  <inkml:trace contextRef="#ctx0" brushRef="#br0" timeOffset="174910.3">27503 11601 28 0,'-6'-8'719'15,"6"8"-151"-15,-7-9-92 0,7 9-34 0,0 0-53 16,-11-5-61-16,11 5-19 0,-7 8 16 0,7-8-77 16,-2 14 42-16,2-3-45 0,2 3-15 0,-2 4-18 15,2 2 31-15,0 2-63 0,1 1-4 16,-2 2-31-16,0 0-28 0,-1 2-22 0,0 1-29 16,-1-2-40-16,-3 0-35 0,0 1-74 0,2 3-36 15,-5-5-164-15,1-1-82 0,0 0-178 0,0-4-191 16,-1 1-436-16,1-2-780 0</inkml:trace>
  <inkml:trace contextRef="#ctx0" brushRef="#br0" timeOffset="175628.73">28251 12121 569 0,'-8'-5'602'0,"8"5"-63"0,-13-4-15 15,13 4-56-15,-11-4-58 0,11 4-112 0,0 0-13 16,-6-8-101-16,6 8 30 0,11-7-85 0,3 4 18 16,1 0-77-16,5 2 33 0,3-1-63 0,4 4 34 15,1-1-59-15,-1 1-10 0,0 0-58 0,1 1-45 16,-1 0-72-16,-3 0-83 0,-2 0-37 0,-5-1-111 16,3 1-56-16,-6-3-469 0,0 1-501 0</inkml:trace>
  <inkml:trace contextRef="#ctx0" brushRef="#br0" timeOffset="175813.25">28302 12239 76 0,'-13'7'543'16,"0"-1"-71"-16,4-2 9 0,9-4-34 0,-10 8-21 16,10-8-65-16,0 0-56 0,0 0-43 0,5 11-45 15,-5-11-42-15,21 3-33 0,-6-3-29 16,3 2-17-16,2-2-73 0,-1 0-134 0,3 1-127 15,1-2-166-15,-1 1-138 0,1-2-352 0,-1 2-455 16</inkml:trace>
  <inkml:trace contextRef="#ctx0" brushRef="#br0" timeOffset="176410.14">29034 12114 621 0,'0'0'627'0,"0"0"-53"0,-3-11-101 0,3 11-81 16,3-14-63-16,1 6-51 0,0-3-53 16,1-1-36-16,2-1-31 0,1-1-34 0,1-3-26 15,0-1-24-15,1 0-10 0,-2-2-12 0,1 1-11 16,-1 0-7-16,-2 0-7 0,0 0 7 0,-1-1 22 15,-1 2 20-15,0 2 15 0,-3 0-12 0,2 0 20 16,-2 4 0-16,-1 0-8 0,1 2-13 0,-1 10-10 16,2-19-10-16,-2 19-15 0,1-12-8 0,-1 12-16 15,2-12 3-15,-2 12-7 0,0 0-2 0,0 0 18 16,0 0 32-16,8 6 32 0,-8-6-4 0,7 18 5 16,-5-5 18-16,1 1-29 0,1 2-6 0,-2 1-16 15,2 2-6-15,-3 6-9 0,2-1-6 16,-2-1-15-16,-1 4-29 0,0-1-10 15,0 2-22-15,0 0 0 0,0-2-28 0,-1 3 13 16,1-1-35-16,-2 0 19 0,1-2-29 0,0 0 31 16,-3-1-6-16,3 0-2 0,-2-2-8 0,2-4-26 15,-2 1-18-15,1-2-10 0,-1-2-26 0,-1-1-14 16,2-2-33-16,-2-1-3 0,-2-2-28 0,2-1 16 16,-1-1-4-16,-2 2 48 0,1-4 11 0,-2 2 53 15,8-8 1-15,-11 11 43 0,11-11-5 16,-12 10 43-16,12-10 22 0,-10 9 58 0,10-9 29 15,-8 6 45-15,8-6 17 0,0 0 27 0,-9 5-13 0,9-5-1 16,0 0 11-16,0 0 9 0,0 0 4 16,0 0-6-16,0 0-3 0,0 0-14 0,13-8-26 15,-3 3-19-15,2-1-12 0,2 0-7 0,6-2-7 16,2 0-13-16,2 1-36 0,-2 0 14 0,4 1-33 16,-2 0-33-16,-1 0-95 0,-1 3-54 0,-3-1-144 15,-1 2-128-15,-4 0-150 0,-14 2-640 0,19 0-836 16</inkml:trace>
  <inkml:trace contextRef="#ctx0" brushRef="#br0" timeOffset="-160323.64">26708 12724 65 0,'0'0'84'0,"0"0"-14"0,0 0-14 15,0 0-9-15,0 0-9 0,0 0-9 0,0 0-3 16,0 0 5-16,-9-5-3 0,9 5 1 15,0 0 4-15,0 0 4 0,0 0 4 0,0 0-7 16,0 0-4-16,0 0-8 0,0 0 0 0,-6-5-8 16,6 5-3-16,0 0-2 0,0 0 1 0,0 0 1 15,0 0 14-15,0 0 3 0,0 0 20 0,0 0-15 16,0 0 5-16,-5-8-7 0,5 8 1 0,0 0-1 16,0 0 3-16,0 0 21 0,0 0-14 0,0 0-24 15,-9-4 17-15,9 4-20 0,0 0 7 0,0 0-19 16,0 0 11-16,0 0-18 0,0 0 15 15,0 0-13-15,0 0 11 0,0 0-1 0,0 0-16 16,0 0 17-16,0 0-19 0,0 0 17 0,0 0 1 16,0 0-4-16,0 0 1 0,0 0-12 0,0 0 12 15,0 0-15-15,0 0 13 0,11-6 7 16,-11 6-5-16,0 0-15 0,0 0 16 0,9 2-16 16,-9-2 16-16,0 0-13 0,0 0 14 0,0 0 0 15,13 4-10-15,-13-4 12 0,0 0-19 0,0 0 18 16,0 0-14-16,0 0 21 0,0 0-4 0,10 1 21 15,-10-1-14-15,0 0 26 0,0 0-22 0,0 0 19 16,0 0-26-16,0 0 19 0,0 0-27 0,0 0 20 16,0 0-21-16,0 0 15 0,0 0-25 15,0 0 21-15,0 0-23 0,0 0 19 0,0 0-20 16,0 0 18-16,0 0-21 0,0 0 20 16,0 0-13-16,0 0 9 0,0 0-19 0,-8-6 22 15,8 6-18-15,0 0 18 0,-11 1-33 0,11-1 16 16,0 0-20-16,-18 4 13 0,18-4-51 0,-13 1-35 15,13-1-123-15,-15 5-123 0,5-1 197 0</inkml:trace>
  <inkml:trace contextRef="#ctx0" brushRef="#br0" timeOffset="-156008.37">26596 12677 28 0,'0'0'107'15,"0"0"2"-15,0 0 2 0,0 0-14 0,0 0 0 16,0 0-2-16,0 0-8 0,0 0 0 0,0 0-7 15,0 0-6-15,0 0 2 0,0 0-32 0,0 0 12 16,0 0-25-16,0 0 7 0,0 0-23 0,0 0 5 16,0 0-16-16,0 0 15 0,0 0-19 15,0 0 25-15,0 0 3 0,0 0 43 0,-12 6-30 16,12-6 20-16,-6 7-20 0,6-7 25 0,-7 10-39 16,7-10 21-16,-6 12-15 0,6-12 23 15,-6 10-36-15,6-10 24 0,-6 12-37 0,6-12 26 16,-6 10-35-16,6-10 32 0,-1 9-21 0,1-9 41 15,-4 12-15-15,4-12 0 0,-4 11 4 0,4-11-2 16,0 13-6-16,0-13-4 0,0 12-4 0,0-12-6 16,0 11 4-16,0-11 6 0,0 14-3 0,0-14-2 15,0 13 3-15,0-13-6 0,2 13-3 16,-2-13 6-16,0 12-8 0,0-12 2 0,0 0 1 16,0 16 11-16,0-16-5 0,-2 11 6 0,2-11-8 15,0 0-3-15,-2 14 14 0,2-14 2 0,0 0 14 16,-3 13 0-16,3-13 2 0,0 0-7 0,-3 14 0 15,3-14-2-15,0 0 1 0,-2 11-1 16,2-11-6-16,0 0-6 0,0 13-4 0,0-13-4 16,0 0-1-16,0 0-6 0,0 14-4 0,0-14-2 15,0 0-1-15,0 11-2 0,0-11 5 0,0 0-6 16,2 14-2-16,-2-14 2 0,0 0 11 0,3 14-4 16,-3-14-4-16,0 0 0 0,0 15-2 0,0-15 2 15,0 0 4-15,1 17 4 0,-1-17-7 16,0 0 5-16,-1 16 3 0,1-16 6 0,0 0 2 0,0 14-6 15,0-14-5-15,0 0 4 0,0 13-2 16,0-13 4-16,0 0 3 0,-3 13-12 0,3-13-3 16,0 0 0-16,-2 14-9 0,2-14 26 0,0 0-18 15,0 14 14-15,0-14-7 0,0 0 0 0,0 11-16 16,0-11 16-16,0 0-18 0,0 0 15 16,0 11-17-16,0-11 2 0,0 0 15 15,0 0-13-15,0 0 14 0,-2 11-15 0,2-11 15 0,0 0-16 16,0 0 16-16,0 0-18 0,0 0 17 0,0 0-17 15,0 0 16-15,2 11-16 0,-2-11 16 0,0 0-16 16,0 0 16-16,0 0-17 0,0 0 18 16,6 8-13-16,-6-8 11 0,0 0-16 0,0 0 16 15,8 6-16-15,-8-6 14 0,0 0-12 0,0 0 20 16,0 0-22-16,9 4 16 0,-9-4-14 0,0 0 16 16,0 0-14-16,0 0 15 0,14 3-14 0,-14-3 14 15,0 0-14-15,0 0 12 0,13-1-14 0,-13 1 15 16,0 0-16-16,16-6 15 0,-16 6-12 15,9-3 11-15,-9 3-16 0,9-5 2 0,-9 5 0 16,8-6 3-16,-8 6-2 0,10-8 0 0,-10 8-2 16,4-8 1-16,-4 8 1 0,0 0 4 0,4-12 1 15,-4 12-5-15,0 0 2 0,0 0-3 16,0 0 5-16,0-14 0 0,0 14 1 0,0 0-1 16,0 0 1-16,1-11-2 0,-1 11 5 0,0 0 0 15,0 0-6-15,2-12 0 0,-2 12 2 0,0 0 2 16,6-9-2-16,-6 9 0 0,3-9 0 0,-3 9-4 15,4-8 8-15,-4 8 10 0,0 0-8 0,3-12-6 16,-3 12 0-16,0 0 1 0,0-16 3 0,0 16-7 16,-5-10 6-16,5 10-1 0,-5-12-5 0,5 12 7 15,-6-13-1-15,6 13 5 0,-5-10-7 16,5 10 0-16,-6-11-2 0,6 11 4 0,-8-10-1 16,8 10-4-16,-6-8 2 0,6 8 0 0,-7-8-2 15,7 8 0-15,-6-8 5 0,6 8-6 0,-9-4 0 16,9 4 1-16,-10-4 0 0,10 4 2 15,-13-2-2-15,13 2-3 0,-12-2 5 0,12 2 0 16,-13 0 1-16,13 0 5 0,-13 0-1 0,13 0-5 16,-14 2-1-16,14-2-48 0,-11 2 60 0,11-2-53 15,-13 5 57-15,13-5-51 0,-11 4 55 0,11-4-51 16,-11 8 55-16,11-8-1 0,-10 8-9 16,3-2-1-16,7-6-2 0,-10 10-13 0,10-10 13 0,-10 10-3 15,10-10-2-15,-9 11-1 0,9-11 0 0,-8 8-1 16,8-8 2-16,-5 8-7 15,5-8 0-15,-7 6-4 0,7-6-4 0,0 0-3 0,-7 8-9 16,7-8-7-16,0 0-8 0,0 0-11 16,-4 8-26-16,4-8-50 0,0 0-56 0,0 0-69 15,0 0-41-15,0 0-61 0,8-6-302 0,-8 6-164 16</inkml:trace>
  <inkml:trace contextRef="#ctx0" brushRef="#br0" timeOffset="-155556.18">26511 12725 115 0,'0'0'212'0,"0"0"-92"16,-9-4-29-16,9 4-10 0,0 0-7 16,-8-6 4-16,8 6-6 0,0 0 31 0,0 0-24 0,-8-4 12 15,8 4-22-15,0 0 16 0,0 0-27 0,0 0 40 16,0 0-9-16,-11 3 55 0,11-3-31 0,-7 11 1 15,7-11 0-15,-7 15-1 0,2-8-14 16,1 4-9-16,0-1-13 0,-1 3-10 0,-2-1-8 16,1 2-11-16,1-1-1 0,-1 1-5 0,1 0-60 15,-4 0 62-15,4 1-56 0,1-1 51 0,-1-2-1 16,1 1-8-16,0 2-9 0,-2-5-1 0,2 1-2 16,2 1-5-16,-2-4 0 0,4 3 1 0,0-11-5 15,-5 19-3-15,5-19-5 0,-4 16 3 16,4-16 1-16,-2 13-11 0,2-13-31 0,-2 12-45 15,2-12-64-15,0 0-70 0,2 14-74 0,-2-14-377 16,0 0-175-16</inkml:trace>
  <inkml:trace contextRef="#ctx0" brushRef="#br0" timeOffset="-152793.52">26473 12973 43 0,'0'0'96'0,"0"0"-13"0,0 0-7 15,0 0-3-15,0 0-2 0,-2 10 0 0,2-10-2 16,0 0-7-16,0 0-6 0,0 0 0 0,0 0-6 16,0 0 1-16,0 0-2 0,0 0-2 0,0 0-2 15,0 0-4-15,0 0-7 0,0 12 6 0,0-12 1 16,0 0 1-16,0 0-5 0,0 0 1 0,0 0 0 15,0 0 4-15,0 0 8 0,0 0-5 0,0 0 4 16,2 11 4-16,-2-11 1 0,0 0-7 0,0 0-7 16,6 8-7-16,-6-8-1 0,0 0 1 15,0 0 19-15,5 8-5 0,-5-8 12 16,0 0 7-16,0 0 7 0,0 0-6 0,0 0 0 16,0 0-8-16,4 8-7 0,-4-8-10 0,0 0-10 15,0 0-7-15,0 0 9 0,0 0-8 0,0 0-3 16,0 0 2-16,2 11-4 0,-2-11 11 0,0 0 7 15,2 9-2-15,-2-9-1 0,0 0 7 0,3 15-3 16,-3-15-4-16,0 0 2 0,2 14 5 0,-2-14-4 16,0 12-7-16,0-12-4 0,0 0-7 0,2 14-3 15,-2-14-4-15,0 0 18 0,3 14-23 0,-3-14 9 16,0 0-18-16,0 10 16 0,0-10-13 0,0 0 3 16,0 0 25-16,0 0-17 0,2 12 1 15,-2-12-4-15,0 0 7 0,0 0-11 0,0 0-5 16,0 0 0-16,2 12 0 0,-2-12 4 15,0 0 9-15,0 0-19 0,5 6 15 0,-5-6-39 16,0 0-50-16,0 0-95 0,8 9-57 0,-8-9-44 16,0 0-62-16,0 0-344 0,7 6-187 0</inkml:trace>
  <inkml:trace contextRef="#ctx0" brushRef="#br0" timeOffset="-152410.17">26405 13025 20 0,'0'0'248'0,"0"0"-49"15,0 0-39-15,0 0-31 0,0 0-24 0,-11-3-13 16,11 3-4-16,0 0-4 0,0 0-10 0,0 0-7 16,0 0-14-16,0 0 7 0,0 0 11 0,-11 3 10 15,11-3-5-15,0 0-5 0,0 0-10 0,-2 12 0 16,2-12-14-16,0 0-3 0,2 13-14 0,-2-13-7 15,2 10-11-15,-2-10 3 0,6 9-4 0,-6-9-7 16,5 11-15-16,-5-11-23 0,7 9-12 0,-7-9-65 16,7 8-55-16,-7-8-113 0,0 0-145 0,11 6 110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5:33:13.0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4970 9063 43 0,'-16'2'439'0,"16"-2"-101"0,-15 1-17 0,15-1-20 15,-17 2-6-15,17-2-13 0,-17-2-15 0,17 2-40 16,-17 0-3-16,17 0-14 0,-15-1-2 0,15 1-6 15,-13-2-13-15,13 2-21 0,0 0-16 0,-17-1-16 16,17 1-25-16,0 0-27 0,-8-5-14 16,8 5-15-16,0 0-10 0,0 0-9 0,7-11-3 15,-7 11-6-15,14-8-12 0,-14 8 3 0,18-6 2 16,-7 5 4-16,2-2 7 0,4-1 5 0,1 4-4 16,2-3-4-16,6 1-3 0,2 1-1 0,2-1-1 15,9 1 3-15,2-1 0 0,8 2 8 0,3-3-25 16,3 0 50-16,1 0-43 0,3 0 47 0,-1 1 4 15,2 0 17-15,0-1-41 0,2 2 18 0,-2-1-37 16,-1-1 23-16,1 1-36 0,-4 1 26 0,2 1-32 16,-4-3 25-16,0 2-30 0,-3 0 24 0,0 0-28 15,-8 0 26-15,-1-1-28 0,-4 1 27 0,-1 0-30 16,-5-1 28-16,-4 1-24 0,-1 1 22 16,-4-1-24-16,-1 1 30 0,-4-1-33 0,-3 1 34 15,-2 0-1-15,0 0 25 0,-13 0-24 0,16 1 16 16,-16-1-31-16,0 0 16 0,12 4-21 0,-12-4 15 15,0 0-44-15,0 0-19 0,0 0-113 0,0 0-73 16,0 0-114-16,0 0-91 0,0 0-192 0,-4 8-576 16,4-8-813-16</inkml:trace>
  <inkml:trace contextRef="#ctx0" brushRef="#br0" timeOffset="1947.7">8811 9114 171 0,'0'0'160'0,"-13"0"-25"15,13 0-3-15,0 0 11 0,-16 0 15 0,16 0 3 16,-10-2-7-16,10 2 1 0,0 0 38 0,-14-5-67 16,14 5 45-16,-8-6 34 0,8 6-10 0,-9-6-34 15,9 6-12-15,-11-7-7 0,11 7 2 0,-12-7 1 16,12 7-10-16,-14-9-6 0,14 9-8 16,-13-6-18-16,13 6-12 0,-13-6-9 0,13 6-7 15,-11-3-8-15,11 3-7 0,-9-4-11 0,9 4-9 16,0 0-8-16,-9-4 26 0,9 4-51 0,0 0 62 15,0 0-63-15,0 0 55 0,12 1-62 0,-12-1 51 16,19 1-55-16,-6 1 51 0,0 1-57 0,6-2 52 16,1 1-57-16,5 2 53 0,2-2-56 0,3 1 54 15,4-1-56-15,2 0 56 0,1 0-59 16,3 0 55-16,2-2-52 0,0 0 52 0,9 0-54 16,0 0 51-16,3 0-50 0,1-2 53 0,0-1-42 0,2 0 67 15,-2-2-33-15,3-1 40 0,-2 2-51 16,-2-2 49-16,-4 2-58 0,1-2 49 0,-2 1-59 15,0-2 51-15,0 3-63 0,-2-2 52 0,1 1-55 16,2 1 55-16,-2-1-56 0,0 1 54 0,0 0-52 16,0 2 49-16,-6-1-55 0,5 1 56 15,-6-1-56-15,2 2 54 0,0 0-51 0,-2 0 52 16,2 0-54-16,1 0 54 0,-3 1-50 0,9-3 47 16,-8 2-51-16,6-2 55 0,-7 2-51 0,8-2 52 15,-2-1-56-15,3 1 55 0,-2-1-58 0,1-1 72 16,-1 1-26-16,1 0 26 0,-2-1-46 0,0 1 42 15,-7 1-53-15,0-2 52 0,-4 3-54 16,1-2 50-16,-3 2-37 0,3-3 34 0,-10 5-38 0,1-3 45 16,-1 0-31-16,1 2 35 0,-2-1-37 15,-1-1 33-15,1 2-40 0,-5 0 33 0,2-1-37 16,-2-1 33-16,5 2-42 0,-6-1 41 0,7-1-38 16,-2 2 34-16,2-2-35 0,0 1 37 0,0-2-43 15,0 1 38-15,1 2-10 0,0-2 34 0,1 1-32 16,-2 1 30-16,-2-1-30 0,-2 2 13 0,-3-1-14 15,2 1 18-15,-2 0-19 0,-2 0 18 0,1 1-18 16,1 1 26-16,-3-2-4 0,1 0 15 0,-4 1-32 16,4-1 21-16,-2 2-22 0,1-1 16 0,1 1-22 15,2-4 19-15,1 4-18 0,-2-4 16 0,4 1-19 16,0 1 24-16,4-2 2 0,-5 1 15 16,5 1-11-16,-2-3 5 0,4 1-6 0,-1-1 5 15,0 0 10-15,2 1 1 0,-3-2-3 0,0 2 4 16,1 0-5-16,-1-1-7 0,0 0-2 0,-2 0-7 15,2 1 2-15,-4-1-10 0,-1 2 0 0,-2-1-6 16,1 1 7-16,-2 1-8 0,0-1 3 0,-1-1-1 16,0 1 11-16,2 1-5 0,-2 0 5 0,0-1-14 15,-1 1 10-15,2-2-4 0,-1 2-4 0,0 0 4 16,2 2-9-16,1-2-6 0,-2 0 0 16,2 0-2-16,-1 1 10 0,0-1-9 0,1 0 0 15,1 1-2-15,-2-1-1 0,0 2 1 0,-2-2-1 16,2 1 0-16,-1 0-1 0,-2 1 0 0,1-1-1 15,0 2 0-15,0-1 1 0,-2 1 0 0,0-1 0 16,2 1 5-16,-1 0-10 0,0-2 5 0,2 2-2 16,0-2 4-16,1 1-2 0,-1-2 5 0,0 1-4 15,2 0 4-15,-2-1-1 0,2 0-1 0,-2 2-3 16,2-2 1-16,2 0 1 0,-3 0 0 0,0 0-1 16,2 0 2-16,-1 0 1 0,1 0 0 0,-2-2 1 15,1 2-1-15,-2 0 1 0,2 0-1 16,-1 0-1-16,-2 0-1 0,0 2 10 0,-3-2 1 15,0 0-3-15,-1 0 1 0,0 2-2 0,-2-2 1 16,4 0 0-16,-3 0 0 0,-13 0-1 16,25 0-6-16,-14-2-3 0,3 2 6 0,-14 0-3 15,24-2 3-15,-11 1-2 0,-13 1 5 0,26-2-1 16,-14 1 1-16,0 0 0 0,2-1 0 0,-1 0-1 16,2 2-6-16,1-3 8 0,0 0-2 0,1-1 0 15,-1 2 8-15,0 0-1 0,0-2-2 0,0 1-1 16,-1 0-5-16,-3-1-23 0,1 2 29 0,-1-1-2 15,1 0-3-15,-2 1-1 0,-11 2-2 0,19-5-10 16,-19 5 1-16,15-3 16 0,-15 3-2 0,13-3 11 16,-13 3-3-16,12-1 3 0,-12 1 0 0,0 0-2 15,15-3-2-15,-15 3-1 0,0 0-2 0,16-2 1 16,-16 2-1-16,0 0 0 0,13-4-3 16,-13 4 0-16,10-3-13 0,-10 3-72 0,7-9-112 15,-7 9-111-15,4-10-200 0,-4 10-155 0,0-14-211 16,-4 6-603-16,-1-1-1085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24T05:38:10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27171 8157 78 0,'0'0'186'16,"-11"-4"-38"-16,11 4-31 0,0 0-15 0,-7-4-11 15,7 4-9-15,0 0 10 0,-9-7-11 0,9 7 29 16,0 0-27-16,0 0 20 0,-7-7-31 0,7 7 31 15,0 0-5-15,-7-4 31 0,7 4-47 0,0 0 20 16,0 0-36-16,-12-6 26 0,12 6-41 0,0 0 30 16,-14-1-26-16,14 1 22 0,0 0-18 0,0 0 17 15,-16 0-19-15,16 0 24 0,0 0-17 16,0 0 23-16,0 0-10 0,-14-2 29 0,14 2-9 16,0 0 29-16,0 0 2 0,0 0 25 0,0 0-23 15,0 0 14-15,0 0-15 0,0 0-22 0,0 0-16 16,-11-3 1-16,11 3-16 0,0 0-11 15,0 0-10-15,0 0-7 0,0 0-11 0,9-6-14 16,-9 6 6-16,0 0-13 0,0 0 0 0,13-2-5 16,-13 2-1-16,14-1-2 0,-14 1-1 0,15 0-2 15,-15 0-12-15,19-2 11 0,-19 2 0 0,23 0 3 16,-23 0 0-16,26 0 0 0,-13 0-3 0,2-1-2 16,0 1 1-16,3-1 0 0,0 0-1 0,2-1-2 15,0 0 1-15,2 1 1 0,-1-2 1 16,1 3-4-16,-2-2 3 0,3 1 5 0,0-2-44 15,-1 2 46-15,4-1 0 0,-1 2-4 0,-2-2-1 16,2 1-2-16,-3 1 2 0,2-2-11 0,-3 1 7 16,2 0 1-16,-1 1 5 0,1-1-6 0,-1 1 0 15,0-1 2-15,1 1 2 0,0 0-2 16,1-3-3-16,-2 3 2 0,1 0 4 0,-2-1-7 16,1-2 2-16,0 3 3 0,0-3-1 0,-1 2 0 15,1-1-5-15,0-1 4 0,-3 1-4 0,3-1 3 16,2-1-9-16,-3 1 9 0,4 2-11 0,-3-3 12 15,1 1-2-15,-3 1 4 0,3-3-6 0,-4 3 0 16,2-1-3-16,0 0 0 0,-2-1 3 16,1 2 1-16,-2-1-1 0,1 0-8 0,0 0 4 15,-3 0 9-15,2 0-1 0,0 0-3 0,0 0 2 16,-2 2-1-16,2-2-2 0,1 1 3 0,-1 0 1 16,1 2-3-16,-1-2 1 0,2 1 0 0,-1-1-1 15,0 2 0-15,2 0 1 0,-1 0-2 0,1-2 3 16,1 1 0-16,-2 1-2 0,3-1 1 15,1-1 2-15,-1 1-3 0,3 0-8 0,1 0 9 16,-3 0 1-16,3-1-1 0,-2 2 0 16,2-1-2-16,-1 0-2 0,-1-1 5 0,2 2-1 0,-5 0 1 15,2 0-1-15,0 0 0 0,1 0-2 16,-3 0 4-16,2 2-1 0,-3-1-3 0,5 0 0 16,-4 1 1-16,3-1 2 0,1 0 2 0,-2 0-2 15,-1 0-21-15,-2 1 21 0,2-2-2 0,-2 1 4 16,0 0 4-16,0-1-3 0,1 2-1 0,-3-2-1 15,3 2-2-15,0-2 1 0,-2 1-4 0,1-1 1 16,0 2 1-16,1-2-5 0,-3 0 0 0,0 1 7 16,1-1-8-16,-1 1-10 0,0 3-20 0,-2-3 18 15,0-1-1-15,2 1 12 0,-2 2-4 16,2-1 6-16,-2-1-3 0,3 2 5 0,-1 0 0 16,1-1 4-16,0 1-5 0,0-2 5 15,1 2-3-15,1-1 5 0,-2-2-4 0,6 2 5 16,0 0-2-16,0 1-4 0,0-2 3 0,1 1 6 15,-3-1-8-15,2 0 2 0,-3 1-3 0,0-1 9 16,-3 1-7-16,2-2 4 0,-1 1-2 0,-1-1 5 16,-1 0-7-16,1 1 7 0,-2-1-4 0,1 0 4 15,-1 1-8-15,1-1 6 0,0 0-6 0,0 0 17 16,1 0-8-16,-1 0 4 0,0-1-5 0,3 1-3 16,0 0 2-16,-2 0 4 0,3 0-4 0,0-1 9 15,4 1 5-15,0-1-7 0,-3 1 5 16,3-2-5-16,-1 1-2 0,0 1-3 0,-3-2-5 15,0 1 5-15,0 1-1 0,2-1-3 0,-2 1 6 16,-2-2-7-16,1 2-2 0,1-1 5 16,-1-1-3-16,-2-1 0 0,2 2-15 0,0 0 13 15,-3 1 10-15,3-2 13 0,-2 2 1 0,-1 0-5 16,3-2 1-16,-3 2 4 0,0-1 6 0,0 0-9 16,1-1 1-16,-1 2-28 0,0-1 26 0,0-1-7 15,0 2 7-15,2 0-3 0,-2-3 10 0,1 2 3 16,1-1 10-16,-3 2-9 0,1-1 9 0,-1-2 3 15,0 1 2-15,-3 1-16 0,0 0 5 0,0-1-15 16,-2-1 5-16,0 2-15 0,1 1 8 16,-14 0-22-16,22-3-79 0,-22 3-114 0,18-4-148 0,-18 4-201 15,13-6-659-15,-13 6-816 0</inkml:trace>
  <inkml:trace contextRef="#ctx0" brushRef="#br0" timeOffset="2181.4">2426 9862 324 0,'0'0'255'0,"0"0"-38"16,0 0-23-16,0 0-28 0,0 0-29 15,0 0-4-15,0 0-27 0,0 0-12 0,0 0-12 16,0 0 2-16,0 0 14 0,0 0 4 0,5-7-7 16,-5 7 7-16,0 0 1 0,16-4-13 0,-16 4 3 15,15-2 5-15,-15 2-3 0,21-4-8 0,-10 3-4 16,1 0-6-16,3-2-9 0,0 2-5 0,5 0-8 16,0-1 7-16,0 0 1 0,6 0-10 0,1-1 0 15,2 0 3-15,4-1 10 0,2 1-4 0,1-1-5 16,3-1-4-16,0 2-3 0,5-3-2 0,2 1-12 15,-1 0 6-15,2-1-17 0,0 0 5 16,1-1-16-16,1 1 11 0,0-2-4 0,2 3-4 16,-1-4-1-16,1 3-2 0,-1-1-2 0,-2 1-3 15,-1 0-1-15,-2 0-1 0,-7 1 2 0,0 1 5 16,-2-1 11-16,0 1-3 0,-3-1 10 0,-3 2-3 16,-1-2-1-16,-2 4-8 0,-1-4 1 0,-1 4-8 15,-1-2-1-15,-2 1-2 0,-1 1-7 0,-1 0 9 16,1 0 15-16,0-3 18 0,-3 3-2 0,2 1 6 15,1-2 7-15,-3 1 5 0,1-1 0 16,-1 1-2-16,1-1-9 0,0-1 19 0,-2 2 1 16,0-2-9-16,0 0 21 0,0 2-35 15,-2-2 8-15,2 0-25 0,-3 1 13 0,0-1-22 16,-1 2 10-16,1-2-24 0,-2 0 15 0,0 2-17 0,2-2 8 16,-1 0-15-16,1 3 19 0,-3-3-19 15,2 1 14-15,-1 1-21 0,-12 1 20 0,21-2-19 16,-21 2 25-16,17-3-23 0,-17 3 20 0,15-2-16 15,-15 2 31-15,12-1 5 0,-12 1 19 0,0 0-3 16,16-3-2-16,-16 3-8 0,0 0-1 0,0 0-4 16,14-2-5-16,-14 2-4 0,0 0-5 0,0 0-4 15,0 0-1-15,11-3-3 0,-11 3-23 0,0 0 11 16,0 0 5-16,0 0-39 0,0 0-55 0,0 0-98 16,0 0-129-16,0 0-106 0,0 0-141 15,-5-9-147-15,5 9-363 0,0 0-688 0</inkml:trace>
  <inkml:trace contextRef="#ctx0" brushRef="#br0" timeOffset="3386.08">6075 8875 244 0,'0'-18'456'0,"0"18"-91"0,0-16 5 15,0 16-35-15,-1-16 14 0,1 16-43 0,-3-17-36 16,3 17-21-16,-2-15-7 0,2 15-36 0,-4-14-16 16,4 14-10-16,-4-11-17 0,4 11-30 0,-4-11-14 15,4 11-23-15,-4-7-28 0,4 7-20 0,0 0-11 16,0 0-9-16,0 0-11 0,0 0 3 0,-14 4-2 16,14-4 0-16,-5 17-4 0,1-6 8 0,2 4-6 15,0 1-3-15,0 1-5 0,1 2 2 16,-2 1 1-16,2 4-2 0,1 1-45 0,0 1 56 15,1 0-46-15,2 1 51 0,-2 0-50 0,0 0 52 16,2-2-6-16,1 2 0 0,0 0-6 0,-2-2 3 16,3-1-7-16,-1-2-9 0,2-1 8 0,-1 0-6 15,-1-4 2-15,1-2 2 0,1-1-3 0,0 0 0 16,0-1 2-16,2-3 5 0,0 1 1 0,-1-5 26 16,3 1-3-16,0-1 2 0,1-3-14 0,3 0-1 15,0-2-2-15,5-1 4 0,-1 0-8 0,3-1-7 16,0-2-39-16,4 0 47 0,-1-2-44 0,0 1 42 15,2-2-44-15,-2 0 49 0,0 0-46 16,-2 1 47-16,1-3-43 0,-1 2 44 0,-3-1-41 16,-2 1 44-16,-3-2-94 0,1 1-29 0,-2 0-131 15,-2 0-45-15,-2-3-138 0,-2 3-131 16,-7 7-507-16,4-17-667 0</inkml:trace>
  <inkml:trace contextRef="#ctx0" brushRef="#br0" timeOffset="3615.24">6065 9153 327 0,'0'0'500'16,"10"-4"-50"-16,0 1-54 0,1 0-30 0,1-4-40 15,4 1-44-15,3-3-28 0,1 0-34 0,7-2-39 16,0 1-31-16,0-2-23 0,1 2-18 0,0-2-16 15,-4 2-13-15,-1 1-22 0,-4 3-9 0,-2-2-9 16,-2 2-19-16,-2 0-85 0,0-1-92 0,-4 1-132 16,-3 0-97-16,1 0-88 0,-7 6-367 0,4-12-382 15</inkml:trace>
  <inkml:trace contextRef="#ctx0" brushRef="#br0" timeOffset="3813.94">6041 8722 579 0,'0'0'504'15,"9"-16"-65"-15,-1 7-27 0,1-1-56 0,4 1-46 16,4-3-53-16,2 2-29 0,0 0-50 0,3 1-19 16,1 1-46-16,0 1-14 0,0 1-30 0,1 3-15 15,-3 0-114-15,-2 2-105 0,0 2-133 0,0 1-92 16,0 0-110-16,-1 4-245 0,-1-2-253 0</inkml:trace>
  <inkml:trace contextRef="#ctx0" brushRef="#br0" timeOffset="4447.91">6972 8554 452 0,'-3'-10'505'16,"-3"1"-61"-16,1 0-62 0,-1 2-34 0,-2 0-42 16,2-1-50-16,-2 3-45 0,8 5-25 0,-18-8-30 15,18 8-26-15,-16-3-22 0,16 3-17 0,-18 4-11 16,9 1-2-16,0 4-7 0,-3 3-3 0,3 5-6 15,0 2-4-15,-1 6-5 0,1 3-15 16,2 6 0-16,-1 5-11 0,2 3-3 16,2 4-5-16,1 0-10 0,1 3-43 0,3 0 65 15,0 1-57-15,2 1 65 0,4-4-10 0,0 0-5 16,3 0-8-16,4-4-3 0,1-1-1 0,3-2 0 16,2-3-3-16,4-3-6 0,1-3-13 0,2-4-36 15,1-2-13-15,2-4-49 0,-6-6-55 0,3 0-102 16,0-6-94-16,-3-1-129 0,0-6-401 15,-5-1-451-15</inkml:trace>
  <inkml:trace contextRef="#ctx0" brushRef="#br0" timeOffset="5864.32">7328 8926 193 0,'0'0'488'0,"-7"-13"-44"16,7 13-84-16,-10-14-47 0,4 6-23 0,-2 1-38 16,0 1-58-16,-6-1-10 0,1 2-42 0,-3 1-13 15,-1 0-38-15,-2 2-4 0,-1 2-32 0,0 1 3 16,0 2-25-16,-3 0 5 0,2 3-19 0,1 0 7 16,0 1-18-16,6 2 12 0,-2-1-17 15,5 0 13-15,0 1-17 0,5-1 12 0,0 0-35 16,6-8 6-16,-3 14-20 0,3-14 16 15,5 11-13-15,-5-11 21 0,14 9-4 0,-14-9 22 16,18 2 4-16,-18-2 32 0,25-1-9 0,-13 0 24 16,0-3 2-16,-1 2 41 0,2-2 2 0,-13 4 13 15,19-6 4-15,-19 6-9 0,16-4-12 0,-16 4-20 16,11-2-17-16,-11 2-8 0,0 0 10 0,8 6 5 16,-8-6 0-16,-5 14-52 0,2-3 64 0,-2 3-57 15,1 3 63-15,-1 3-34 0,1 4 46 0,0 0-51 16,3 2 36-16,0 2-46 0,1 0 20 15,0 6-31-15,2 1 27 0,1 0-25 0,-1-1-3 0,2 3-15 16,-1-5-57-16,1 2 16 0,0-1-65 16,-3-6 33-16,1-2-10 0,0 0-17 0,-2-6-8 15,0 0 10-15,0-2 7 0,0 0 11 0,-2-3 15 16,1-3 10-16,-1 0 11 0,-1-2 8 0,3-9 8 16,-6 13 7-16,6-13 22 0,-9 9 32 0,9-9 10 15,-11 4 19-15,11-4 30 0,-10-3-7 0,10 3-59 16,-8-9 46-16,3 0-50 0,0-1 39 0,2-3-57 15,-1-4 36-15,0-1-53 0,0-3-6 16,0-3-44-16,1-1 38 0,2 0-75 0,1-2 42 0,0 2-81 16,3-3 50-16,1-1-75 0,1 0 44 0,3-1 1 15,0 2-29-15,3-1 1 0,1 3 16 16,2-2 25-16,-1 3-11 0,4 2 27 0,0-2-7 16,0 2 35-16,0 1-2 0,2 2 30 0,0 1-8 15,-2 3 40-15,-1 0 6 0,-1 5 23 0,-1-1-10 16,-3 3 17-16,-1 1-20 0,0 2 30 0,0 1 21 15,-3-1 20-15,-7 6-8 0,14-2 3 0,-14 2-7 16,12-2-7-16,-12 2-2 0,0 0-7 0,13 4-6 16,-13-4-19-16,0 0 3 0,10 7-7 0,-10-7-10 15,0 0-3-15,6 11-3 0,-6-11-2 0,0 0-7 16,3 12 2-16,-3-12-2 0,0 0-1 16,-2 16-56-16,2-16 61 0,-3 13-55 0,3-13 56 15,-8 15-49-15,2-6 56 0,-1 1-44 16,-1 3 42-16,2-1-51 0,-2 1 57 0,0-1-51 15,1 1 50-15,2 0-51 0,0-1 45 0,1-1 2 16,0 0-1-16,2-2-58 0,2-9 64 0,0 18-56 16,0-18 60-16,6 12-55 0,-6-12 61 0,9 6-55 15,-9-6 53-15,14-3-54 0,-4 0 55 0,-1-3-55 16,2-3 54-16,0-1-54 0,-1-1 62 0,0-2-53 16,0-2 71-16,-2 0-52 0,-3 0 56 0,2-2-51 15,-3 3 61-15,-3 0-32 0,1 3 49 0,-2-1-70 16,-2 0 45-16,2 12-66 0,-4-19 40 0,4 19-53 15,-6-12 39-15,6 12-53 0,-7-6 54 0,7 6-53 16,0 0 54-16,-8 5-53 0,8-5 51 16,0 0-51-16,0 17 49 0,0-17-48 0,7 18 53 15,-1-8-54-15,2 1 55 0,2-3-56 0,2 4 14 16,3-1 51-16,-1-3-55 0,0 1 54 0,3-5-54 16,1 0 51-16,-2-2-65 0,2-2 31 0,-1-2-66 15,2-3 28-15,0-2-58 0,0-4 46 0,0 1 3 16,-2-2 8-16,1-1 9 0,-5-2 6 0,1 2 8 15,-3-1 26-15,-2 3 26 0,0-1 19 0,-1 3 23 16,-3-1-28-16,-5 10 23 0,8-14-59 16,-8 14 40-16,2-11-55 0,-2 11 47 0,0 0-29 15,0 0 46-15,0 0-35 0,0 0 39 0,0 0-31 16,-2 14 32-16,2-14-17 0,1 15 14 0,2-6-51 16,0 1 43-16,0-1-30 0,2 2 17 0,-1-1-30 15,1-1 20-15,1 1-26 0,2-1 14 0,-2-1-23 16,1-1 20-16,1-1-38 0,-2 0 0 0,-6-6 28 15,15 6-27-15,-15-6 15 0,16 0-46 0,-16 0 32 16,16-5-23-16,-8 1 29 0,-8 4-20 0,15-11 33 16,-15 11-24-16,12-13 46 0,-12 13 13 0,9-7 38 15,-9 7 5-15,8-9 3 0,-8 9-9 0,7-6-5 16,-7 6-18-16,0 0-5 0,0 0-16 0,8-6-2 16,-8 6-25-16,0 0 18 0,0 0-7 15,9 6 1-15,-9-6-4 0,10 6 3 0,-10-6-5 16,11 4-4-16,-11-4 2 0,18 6-4 0,-18-6 6 15,19 5-2-15,-6-4-6 0,-13-1 6 0,21 0-2 16,-9-1-1-16,-12 1-1 0,20-5 3 0,-9 2-6 16,-3-2 3-16,1 2-2 0,-9 3 1 0,15-8 0 15,-15 8 18-15,10-5 12 0,-10 5 1 0,12-4 5 16,-12 4-10-16,0 0-3 0,9-5-7 0,-9 5-21 16,0 0 16-16,0 0 8 0,10 5-12 15,-10-5 10-15,6 8 11 0,-6-8-7 0,9 6-5 16,-9-6-2-16,12 6 6 0,-12-6-1 0,11 4-13 15,-11-4-67-15,13 3-85 0,-13-3-87 16,13-5-136-16,-13 5-74 0,11-8-117 0,-6 0-104 16,-5 8-650-16,4-19-915 0</inkml:trace>
  <inkml:trace contextRef="#ctx0" brushRef="#br0" timeOffset="6000.93">7894 8709 226 0,'-18'-1'635'0,"3"0"-136"0,2 0-52 0,13 1-60 15,-21 0-57-15,21 0-72 0,-14-1-36 0,14 1-54 16,0 0-43-16,0 0-129 0,0 0-132 16,0 0-209-16,7-10-539 0,3 8-443 0</inkml:trace>
  <inkml:trace contextRef="#ctx0" brushRef="#br0" timeOffset="6247.62">8280 8329 268 0,'0'0'746'0,"6"6"-172"15,-6-6-41-15,17 12-121 0,-5-3 11 16,6 4-77-16,3 3 23 0,7 6-71 0,3 3-7 16,1 3-44-16,6 9-14 0,0 2-43 15,1 3 12-15,-5 1-43 0,-2 2-18 0,-4 2-35 16,-9-7-13-16,-5 3-22 0,-6-1-8 0,-4 2-24 15,-5-6-37-15,-6 4-62 0,-3 0-27 0,-7-3-110 16,-2-1-41-16,-5-3-102 0,-4-4 4 0,0-3-85 16,0-3-86-16,-2-6-101 0,5-6-335 0,3-2-525 15</inkml:trace>
  <inkml:trace contextRef="#ctx0" brushRef="#br0" timeOffset="6764.06">9018 8709 606 0,'-11'6'580'0,"11"-6"-79"16,-15 6-5-16,15-6-55 0,-11 4-50 0,11-4-47 16,0 0-63-16,0 0-56 0,0 0-43 0,0 0-41 15,0 0-32-15,0 0-16 0,12-7-77 16,-3 4 56-16,2 1-61 0,2-3 46 0,4 2-54 15,-1-1 40-15,2 2-48 0,4-3 39 0,2 2-50 16,0-1 51-16,2 0-47 0,-2 1 35 0,1-1-79 16,-2 0 17-16,-3 3-60 0,-2-1-63 0,-1 1-67 15,-3-1-42-15,-2 0-102 0,-12 2-30 0,20 0-52 16,-20 0-355-16,0 0-343 0</inkml:trace>
  <inkml:trace contextRef="#ctx0" brushRef="#br0" timeOffset="7002.3">8986 8879 393 0,'-7'5'587'0,"7"-5"-97"16,-14 6-31-16,14-6-41 0,-8 4-57 0,8-4-53 16,0 0-49-16,-8 6-45 0,8-6-32 0,0 0-39 15,11 1-23-15,-11-1-20 0,20 0-16 0,-6-1-14 16,5 0-13-16,-1-2-51 0,6 0 54 0,3-2-61 15,0 2 52-15,1-1-70 0,5-1 62 0,-1 1-7 16,2 0-16-16,-6-1 2 0,0 2-21 16,-1-1-75-16,-2-1-113 0,0 3-101 0,-2-3-130 0,-3 2-139 15,-3-1-366-15,0-1-493 0</inkml:trace>
  <inkml:trace contextRef="#ctx0" brushRef="#br0" timeOffset="7396.7">9862 8660 549 0,'0'0'543'0,"0"0"-79"0,-9-7-39 0,9 7-45 15,0 0-52-15,-14-6-42 0,14 6-38 0,0 0-42 16,-19 2-24-16,7 0-23 0,2 2-8 0,-2 3-14 15,0 0-19-15,0 3-16 0,1 0-10 16,-1 1-2-16,3 2-59 0,1 0 44 0,1 2-60 16,3 1 47-16,3-3-46 0,3-1 46 0,2 3-52 15,6-1 49-15,2 0-59 0,3-2 47 0,3 0-51 16,4-5 46-16,1 0-53 0,-1-2 47 0,2-2-42 16,-1-3 32-16,2-2-26 0,0-1 63 0,-2-3-29 15,-2-1 48-15,-1-3-33 0,-5-2 33 0,-2-1-36 16,-6 0 12-16,-4-2-30 0,-4 1 22 0,-5 1-21 15,-6-3 26-15,-4 1-20 0,-7 1 10 16,-2 2-26-16,-1 1 13 0,4 4-28 0,0 4 18 16,1 0-39-16,4 3-41 0,0 3-93 0,1 0-31 15,4 3-80-15,1 1-103 0,5 0-135 0,6-7-176 16,-3 17-399-16,3-17-691 0</inkml:trace>
  <inkml:trace contextRef="#ctx0" brushRef="#br0" timeOffset="8363.69">10607 8541 586 0,'0'0'505'0,"0"0"-66"0,0 0-37 0,0 0-36 16,0 0-56-16,10 3-36 0,-10-3-33 0,0 0-32 15,0 0-63-15,0 0 45 0,0 0-72 0,3 12 48 16,-3-12-64-16,0 0 63 0,-4 16-74 0,4-16 29 15,-4 13-72-15,4-13 39 0,-5 18-59 16,5-18 43-16,-3 19-62 0,3-19 44 0,0 21-47 16,2-9 40-16,0-1-55 0,3-1 51 0,0 1-54 15,2-1 49-15,2 0-50 0,1-1 48 0,0-1-52 16,1-1 43-16,2-3-40 0,-2-1 43 16,-1 0-43-16,-10-3 47 0,23-2-45 0,-13 0 45 15,0-4-47-15,-2-1 41 0,-1-4-47 0,-2 2 44 16,-2-2-49-16,-1 0 45 0,-2-1-46 0,-5 0 46 15,0 0-44-15,-2-2 40 0,-2 3-40 0,-2 0 40 16,-3 0-42-16,2 0 44 0,-2 4-51 0,1-2 50 16,1 2-54-16,2 0 56 0,1 3-47 0,1-1 46 15,0 0-54-15,8 5 55 0,-9-6-51 0,9 6 55 16,0 0-46-16,0 0 51 0,5-8-52 0,-5 8 52 16,19-4-53-16,-19 4 51 0,27-1-53 15,-13 2 45-15,7-1-44 0,-2 4 47 0,1-1-48 16,4 2 49-16,-3 0-56 0,1 2 57 0,-2 1-53 15,-3 2 51-15,-3-3-51 0,-1 3 53 0,-2 1-54 16,-3 0 60-16,-2 1 2 0,-1-2 29 0,-5 3-38 16,2-4 26-16,-2 4-31 0,-2-2 18 0,2-11-39 15,0 20 34-15,0-20-38 0,-2 17 37 0,2-17-32 16,0 12 35-16,0-12-34 0,0 0 29 0,9 7-32 16,-9-7 28-16,18-7-31 0,-7 1 28 0,3-4-31 15,2-3 30-15,4-4-31 0,-1-3 28 0,4-6-36 16,0 1-4-16,-4 3 4 0,-2 3-3 0,-2 2-23 15,-2 1-55-15,-3 4-75 0,0 2-54 0,-3 0-152 16,-7 10-6-16,8-9-104 0,-8 9-555 16,0 0-663-16</inkml:trace>
  <inkml:trace contextRef="#ctx0" brushRef="#br0" timeOffset="8946.78">11560 8482 547 0,'-3'12'627'0,"3"-12"-46"0,0 0-128 0,-14 3-15 15,14-3-104-15,0 0 29 0,-16 4-103 16,16-4 2-16,-8 9-78 0,8-9 42 0,-6 9-72 16,6-9 4-16,-4 16-63 0,4-16 13 0,-2 18-50 15,2-18 6-15,1 19-28 0,0-9 20 0,2 1-37 16,1-1 28-16,-1 0-37 0,3-1 29 0,0 0-34 15,2-2 29-15,-1-2-64 0,3 1 3 0,2-4-55 16,-2-2 28-16,2 0-53 0,2-5 50 0,1 0-57 16,-1-4 49-16,-1-3-37 0,1-2 69 0,-1-1-43 15,-5 3 64-15,0 1-46 0,1-1 88 0,-5 3-41 16,1 0 5-16,1 2-2 0,-6 7 50 0,3-10-50 16,-3 10 81-16,0 0-40 0,0 0 47 15,0 0 4-15,0 0 8 0,-1 17 45 0,1-17-26 16,1 18 21-16,2-6-12 0,1-1 15 0,-1 0-25 15,3 0-10-15,0 1-23 0,3-1-6 0,0-3-20 16,1 2-3-16,2-3-25 0,2-5-40 0,-1 2-78 16,2-4-13-16,1-2-34 0,3 0 37 0,-1-2-52 15,2-2 43-15,0-3-52 0,-2 1 75 0,0-3-29 16,-5 4 70-16,-1-3-39 0,-3 2 74 0,-3-1-41 16,-6 9 82-16,3-11-34 0,-3 11 71 0,-6-8-30 15,6 8 50-15,-12-2-51 0,12 2 5 0,-14 4 4 16,14-4 45-16,-15 6-26 0,7 0 34 0,8-6-18 15,-12 11 23-15,12-11 9 0,-7 14 29 16,7-14 8-16,0 0-13 0,3 14-15 0,-3-14-20 16,10 8-18-16,-10-8-12 0,16 4-10 0,-16-4-14 15,17-3-10-15,-4 1-22 0,-3-2-40 0,0-2-19 16,1-1-7-16,-2-2-8 0,-3 0-35 0,2-2-25 16,-4-3-9-16,-2 0 5 0,-1 0-5 0,-1 1-41 15,-1 0-66-15,1 1 10 0,-2 0-101 0,2 12-33 16,-2-19-124-16,2 19-81 0,-2-17-397 15,2 17-553-15</inkml:trace>
  <inkml:trace contextRef="#ctx0" brushRef="#br0" timeOffset="9180.31">12272 8249 757 0,'0'0'646'0,"-6"-11"-85"0,6 11-104 16,-7-8-5-16,7 8-92 0,-6-8-14 0,6 8-111 15,0 0 57-15,0 0-52 0,-9 4 3 0,9-4 11 16,-5 15-7-16,5-15 7 0,0 25-18 0,5-7-23 16,-2 5 17-16,3 4-35 0,2 2-32 0,-1 2-32 15,3 0-27-15,0 7-20 0,-3-7-14 0,0 1-14 16,0-1-25-16,-3 0-54 0,-1-6-73 0,-1-3-81 16,-2-1-48-16,0-3-131 0,0-1-70 15,-4-4-99-15,2-2-95 0,-3-2-86 0,5-9-456 16,-12 8-778-16</inkml:trace>
  <inkml:trace contextRef="#ctx0" brushRef="#br0" timeOffset="9313.46">12169 8618 923 0,'2'-22'701'0,"3"13"-23"15,5-3-161-15,7 0 1 0,0 2-53 0,9-5-63 16,0 2-69-16,9-1-74 0,1 0-56 0,1-1-63 16,0 2-108-16,-4 1-61 0,-4 4-120 0,3-1-95 15,-9 2-97-15,1 3-201 0,-8 0-677 0,-2 3-827 16</inkml:trace>
  <inkml:trace contextRef="#ctx0" brushRef="#br0" timeOffset="24080.05">9003 13107 80 0,'0'0'158'16,"0"0"-21"-16,0 0-24 0,0 0-11 0,0 0-10 16,0 0-3-16,0 0 27 0,0 0 4 0,0 0-2 15,0 0-17-15,0 0 17 0,0 0-35 0,0 0 15 16,0 0-40-16,11 4 13 0,-11-4-26 0,0 0 28 16,16 0-26-16,-16 0 23 0,14 3-19 0,-14-3 24 15,17 0-23-15,-17 0 25 0,20 1-31 0,-8 0 25 16,1-1-29-16,2 2 19 0,1-2-29 15,2 1 23-15,1-1-25 0,3 1 21 0,-1-1-27 16,0 0 17-16,6 1-23 0,1-1 13 16,0 0-22-16,2 1 15 0,0 0-24 0,1-1 22 15,1 2-22-15,1-2 18 0,-1 0-25 0,5 1 21 16,-5-1-20-16,5 1 19 0,-5-1-21 0,0 0 22 16,0 1-25-16,0-1 25 0,0 0-22 0,-1 1 23 15,-1 0-24-15,1-1 21 0,-2 3-22 0,1-3 25 16,-2 1-24-16,0 2 23 0,-1-1-25 0,1-1 22 15,-1 2-18-15,0-1 18 0,-2 0-17 0,3 1 18 16,1 0-21-16,-1-3 26 0,1 2-21 0,2-1 20 16,-1 1-24-16,1-2 23 0,0 0-23 0,1 0 20 15,0-2-22-15,0 2 22 0,6-1-21 16,-6-1 22-16,0 2-23 0,0 0 22 0,0-1-21 16,-2-1 21-16,1 2-23 0,0-2 19 0,-1 1-29 15,-2 1 21-15,-1 0-16 0,0 0 20 0,0 1-17 16,-4-1 17-16,2 2-20 0,-5 0 27 0,3-2-24 15,0 1 27-15,-2-1-24 0,1 2 23 0,0-2-28 16,1 1 28-16,-1-1-14 0,1 0 18 0,1 0-21 16,3-1 17-16,-1-1-18 0,3 2 20 0,-1-1-23 15,-1-1 22-15,1 0-22 0,0 1 21 0,0 0-19 16,0-1 21-16,1 1-24 0,0-1 24 0,0 0-31 16,-2 2 30-16,1-3-22 0,0 1 19 15,-1 1-18-15,2-2 2 0,-2 1-2 0,3 0 4 16,-2-1 3-16,1 2-1 0,-1-1 15 0,3 0-20 15,-2-1 17-15,7 2-19 0,-4-3 20 0,-1 3-23 16,5 0 4-16,-5 0-1 0,6-1 19 0,-6 1-19 16,3 1 20-16,-3-1-22 0,1 1 23 0,0-1-23 15,1 1 25-15,-1 0-23 0,3 0-1 0,-3 0-1 16,1-1 10-16,-1 1-1 16,5 0 2-16,-5-1-1 0,7 1 1 0,-3-3-2 15,-1 2 1-15,1-2 5 0,-2 1-7 0,2 1 1 0,0-3 3 16,-2 2-3-16,-3 0 5 0,-1-1-4 15,1 0-1-15,-2-1 0 0,0 3-2 0,0-4 4 16,-2 4 14-16,2-2-20 0,0 0 4 0,-1 1 0 16,1-2 2-16,-2 1-3 0,0 0 3 0,0 2 15 15,0-2 3-15,-3 1-5 0,1 1 0 0,-2-2-2 16,-1 2 2-16,-2-1 0 0,0 1 5 0,1-1-3 16,-1 1-2-16,0-1 0 0,-1 2 2 0,-2 0 0 15,1-1 4-15,-3-1 0 0,0 1-2 0,-2-1-2 16,1 2-2-16,-1 0-5 0,-2-1-1 0,3-1-1 15,-14 2-3-15,21-1 0 0,-7-1 1 0,-14 2 0 16,23-1 1-16,-12 0-2 0,0 1-3 0,3-2-1 16,-1 1 0-16,3-1 1 0,2 1-2 15,2-1 2-15,1 1-2 0,-2-1 3 0,4-1 2 16,-2 0 0-16,-2 1-1 0,2 0-5 0,6-2 2 16,-7 2 0-16,-2 1-21 0,0-2 24 0,-1 1 0 15,-3 0-1-15,0 0 0 0,-1 1-2 0,-2 0 2 16,-11 1-1-16,19-3-3 0,-19 3 0 0,13-1-5 15,-13 1-8-15,13-1 7 0,-13 1 1 0,0 0-1 16,16-1 2-16,-16 1 1 0,0 0-1 0,0 0 6 16,15 1 1-16,-15-1 6 0,0 0 1 0,0 0 9 15,0 0 7-15,14 0 8 0,-14 0 9 0,0 0 6 16,0 0 3-16,0 0 1 0,0 0 0 16,0 0-2-16,13 0-2 0,-13 0-9 0,0 0-6 15,0 0-5-15,0 0-5 0,12-2-3 0,-12 2-1 16,0 0 3-16,0 0 4 0,0 0-1 0,0 0-4 15,9-3-2-15,-9 3-2 0,0 0 0 16,0 0-54-16,0 0 59 0,0 0-54 0,0 0 57 16,0 0-4-16,0 0-2 0,13-1-51 0,-13 1 62 15,0 0-53-15,14 1 57 0,-14-1-54 0,0 0 61 16,17 0-57-16,-17 0 58 0,14 0-57 16,-14 0 53-16,13-1-59 0,-13 1 61 0,15 0-58 0,-15 0 52 15,17-3-53-15,-17 3 49 0,24-2-55 0,-10 1 61 16,0 1-64-16,4-2 58 0,1 0-57 15,2 2 57-15,0-1-58 0,2 0 52 0,3 0 1 16,0 0-5-16,-3-1-2 0,-1 1-4 0,-1 0-3 16,2 1 0-16,-3-1-1 0,-2-1 0 0,0 0-1 15,-3 2 4-15,-1-1 6 0,-1 0 2 0,1-1-3 16,-3 1-1-16,0 0-4 0,-11 1-3 0,22-1 0 16,-22 1-3-16,17-2 0 0,-17 2-1 0,15-1-3 15,-15 1 0-15,13-2-5 0,-13 2 19 0,17-1-51 16,-17 1 77-16,17-1-60 0,-17 1 51 0,14-1-44 15,-14 1 65-15,13-2-43 0,-13 2 62 0,16-2-53 16,-16 2 48-16,13 0-57 0,-13 0 58 0,12-1-47 16,-12 1 51-16,11-3-55 0,-11 3 44 15,14-2-57-15,-14 2 47 0,0 0-54 0,13-1 47 16,-13 1-32-16,0 0 48 0,0 0-43 0,13-3 36 16,-13 3-43-16,0 0 36 0,0 0-42 0,0 0 27 15,0 0-31-15,11-2 28 0,-11 2-36 0,0 0-30 16,0 0-172-16,0 0-56 0,0 0-138 0,-11-7-160 15,11 7-557-15,-9-6-735 0</inkml:trace>
  <inkml:trace contextRef="#ctx0" brushRef="#br0" timeOffset="96610.47">13530 14189 163 0,'0'0'310'0,"-10"-8"-64"16,10 8-59-16,-7-8-36 0,7 8-26 0,-10-7-19 15,10 7-25-15,-6-7 18 0,6 7-34 0,-7-8 21 16,7 8-25-16,-6-7 27 0,6 7-31 0,-7-7 44 16,7 7-32-16,-5-7 26 0,5 7-34 0,0 0 21 15,-7-8-17-15,7 8 32 0,0 0-11 0,-6-6 29 16,6 6-15-16,0 0 8 0,0 0-22 16,0 0 7-16,-5-8-28 0,5 8 5 0,0 0-16 15,0 0 17-15,0 0-8 0,0-11 2 0,0 11-17 16,0 0 5-16,5-7-20 0,-5 7 7 0,0 0-18 15,0 0 9-15,0 0-16 0,6-9 10 16,-6 9-17-16,0 0 11 0,0 0-16 0,0 0 11 16,7-7-12-16,-7 7 12 0,0 0-11 0,0 0 8 15,12-3-16-15,-12 3 14 0,0 0-14 0,11-3 13 16,-11 3-14-16,0 0 12 0,18 0-11 0,-18 0 7 16,11 1-6-16,-11-1 12 0,16 3-12 0,-16-3 13 15,15 5-14-15,-15-5 13 0,19 6-13 0,-11-3 13 16,3 1-15-16,-1-1 14 0,1 2-13 0,-2 0 11 15,2 1-13-15,-2 1 16 0,2 1-11 0,-1 1 9 16,-2-1-9-16,-1 2 10 0,1-2-13 16,-2 4 15-16,-2-4-9 0,0 3 15 0,-3 1-13 15,3 0 15-15,-4-12-7 0,0 23 9 0,-2-11-13 16,0 1 9-16,-3 1-12 0,1 0-1 0,-1 0 2 16,-2 0-1-16,1 1 0 0,-3-2 0 0,4 1 1 15,-4-2-3-15,0 5 2 0,0-7 1 0,0 5 0 16,2-7 4-16,-2 5-20 0,1-2 19 0,-2 1-2 15,3-4-2-15,1 1-3 0,0-1-3 0,-2-1 6 16,8-7-3-16,-9 12 0 0,9-12-2 0,-8 10 2 16,8-10 1-16,-5 9 2 0,5-9 0 0,-6 7 3 15,6-7-4-15,0 0 5 0,-8 8 4 0,8-8 15 16,0 0-2-16,0 0-2 0,0 0-6 16,0 0-2-16,0 0-1 0,0 0-2 0,0 0-2 15,0 0-4-15,0 0 3 0,0 0-53 0,0 0 65 16,-2-12-52-16,2 12 59 0,6-10-60 0,-6 10 60 15,8-12 0-15,-4 5-7 0,1 1-4 0,1-2-1 16,-1-1-6-16,7 1 0 0,-4-3-5 0,3 1 3 16,-1 1 0-16,1-1 1 0,2 1 12 0,3-3-2 15,-3 0 3-15,3 1-5 0,1-1 1 16,-2 0 0-16,2-1 0 0,-1 3-1 16,-3-2 4-16,3 2 4 0,-5 0 20 0,3 0 10 15,-3 2 3-15,-2-3-8 0,3 4-7 0,-4-1-8 0,1 0 3 16,-2 2 12-16,-2-2-6 0,3 1-7 15,-8 7-5-15,9-12-8 0,-9 12 1 0,10-8-12 16,-10 8 6-16,7-10-1 0,-7 10-5 0,6-5-10 16,-6 5 6-16,0 0 0 0,9-10-1 0,-9 10-3 15,0 0 1-15,4-7 1 0,-4 7-21 0,0 0 16 16,0 0 1-16,8-5-2 0,-8 5-10 0,0 0 4 16,0 0 2-16,0 0 0 0,0 0-1 0,0 0 4 15,0 0 0-15,-16 1-1 0,16-1-4 0,-11 6 1 16,11-6-4-16,-15 11 8 0,7-4-5 0,1 2 0 15,-2 1 2-15,0 0 0 0,0 1 1 0,1 0 1 16,0 3-3-16,-1-1 4 0,3 0-48 0,1 1 58 16,-1 0-46-16,1-1 52 0,4 2-54 15,-1-2 61-15,2 0-50 0,3 2 48 0,2-2-36 16,-1 4 51-16,5-4-40 0,4 1 52 0,1 0-51 16,1-1 49-16,4 0-50 0,3-3 44 0,-2 1-46 15,3-2 41-15,0 1-46 0,-1-3 44 0,2-1-43 16,-1 0 36-16,-1-2-81 0,-4-1-2 0,0-1-78 15,0 0 13-15,-5-2-53 0,-1 0-89 0,-12 0-78 16,22-3-51-16,-22 3-54 0,14-4-55 0,-14 4-274 16,7-4-298-16</inkml:trace>
  <inkml:trace contextRef="#ctx0" brushRef="#br0" timeOffset="97792.41">14708 14269 176 0,'-12'3'387'0,"12"-3"-13"0,0 0-68 0,-13 4-16 15,13-4-41-15,0 0 2 0,-14 2-41 0,14-2 1 16,0 0-27-16,-11 1 9 0,11-1-22 0,0 0-1 16,0 0-26-16,-12 1-6 0,12-1-27 0,0 0-10 15,0 0-28-15,0 0-6 0,0 0-23 0,0 0-6 16,-12 2-15-16,12-2 2 0,0 0-16 0,0 0 14 15,0 0-9-15,0 0 25 0,0 0 0 0,0 0 6 16,0 0-1-16,2 9 13 0,-2-9 12 0,0 0 13 16,0 0 0-16,13 7 4 0,-13-7-8 0,10 3-6 15,-10-3-6-15,13 1-2 0,-13-1-6 0,18 1-9 16,-18-1-4-16,18 1-5 0,-18-1-6 16,20 1 0-16,-20-1 2 0,22 0-2 0,-22 0-6 15,23 0-4-15,-23 0-4 0,17 0-6 0,-17 0-2 16,17 0-1-16,-17 0-6 0,13 2-24 0,-13-2 23 15,0 0 1-15,16 0-2 0,-16 0 9 0,0 0-4 16,13 0-3-16,-13 0-6 0,0 0 4 0,0 0-3 16,14 0-18-16,-14 0-4 0,0 0-5 0,0 0-9 15,0 0-18-15,0 0-39 0,0 0-56 0,0 0-72 16,0 0-58-16,0 0-120 16,0 0-78-16,0 0-124 0,0 0-308 0,0 0-474 0</inkml:trace>
  <inkml:trace contextRef="#ctx0" brushRef="#br0" timeOffset="100559.82">16001 14146 171 0,'0'0'658'0,"-6"-10"-79"0,6 10-88 16,-5-12-37-16,5 12-89 0,-3-13-51 0,3 13-55 16,-1-15-6-16,1 15-46 0,1-15-25 0,-1 15-24 15,3-17-36-15,-3 17-16 0,6-14-26 0,-6 14-17 16,9-13-7-16,-9 13-13 0,10-12-1 16,-10 12-8-16,10-7 4 0,-10 7-16 0,16-4-5 0,-16 4 1 15,14 0-7-15,-14 0-3 16,20 5-2-16,-11 0-3 0,1 0-1 0,1 5 3 15,-2-2-9-15,1 3 14 0,-1 0-2 0,-3 1 0 16,1 1-3-16,-2 1-1 0,0 0-1 0,-4 1 4 16,-1 0-3-16,-1 2 0 0,-6 0-43 0,0 2 53 15,-4-1-47-15,-4 4 53 0,-2-2-49 0,-2 1 52 16,-1-3-52-16,-2 1 53 0,0-1-51 0,0 0 64 16,1-3 7-16,3 0 38 0,4-4-39 0,0 0 23 15,2-4-29-15,1 2 27 0,3-2-25 0,2-1 50 16,6-6 4-16,-5 8 21 0,5-8 3 0,0 0 1 15,11 7-12-15,-11-7-2 0,26 0-7 0,-6 0-14 16,1 0-10-16,2 0-18 0,5-2-11 16,0 1-12-16,0 0-3 0,-1 1-10 0,1-2-1 15,-2 2-6-15,-3-1-3 0,-2 1-12 0,0-1-46 16,-6 1-44-16,-1 0-40 0,0-1-8 0,-1 1-61 16,-13 0 1-16,22-1-129 0,-22 1-11 0,16-2-112 15,-16 2-134-15,17-4-620 0,-17 4-816 0</inkml:trace>
  <inkml:trace contextRef="#ctx0" brushRef="#br0" timeOffset="101360.2">17343 14091 520 0,'0'0'433'15,"0"0"5"-15,0 0-40 0,0 0-2 0,3-11-43 16,-3 11-32-16,0 0-40 0,2-9-44 0,-2 9-18 16,0 0-22-16,4-13-32 0,-4 13-24 0,8-8-30 15,-8 8-18-15,6-9-19 0,-6 9-48 0,6-7 24 16,-6 7-9-16,9-6-10 0,-9 6-3 0,12-3-5 15,-12 3-7-15,11-1-4 0,-11 1-5 0,17 3 0 16,-8 2 2-16,0-1-7 0,1 1-5 0,-1 1 4 16,0 3-9-16,2-1-4 0,-2 0-14 0,0 3-10 15,-1-3 4-15,1 3-6 0,-4 1 1 0,0-4 4 16,-1 4 1-16,-1-2 10 0,-1 0 4 16,-2-10 2-16,0 19 6 0,-1-8 0 0,-2-1 1 15,2 1 1-15,1-11 1 0,-5 18 1 0,5-18 1 16,-5 17-1-16,5-17 3 0,-4 13-2 0,4-13 3 15,-1 13 2-15,1-13 3 0,-2 13 13 0,2-13 9 16,2 12-3-16,-2-12-2 0,2 13-3 0,-2-13-4 16,4 14-2-16,-4-14 1 0,3 15 6 0,-3-15 5 15,1 14-44-15,-1-14 63 0,-1 17-32 0,-3-9 70 16,0 3-59-16,-2-3 66 0,-1 3-41 0,-2-1 38 16,0-1-37-16,-2 0 38 0,-1 1-48 15,1-2 27-15,-3 2-42 0,2-3 27 0,-2-2-41 16,3 2 29-16,0-3-34 0,1 1 9 0,1-2-10 15,9-3-19-15,-14 4-111 0,14-4-24 16,0 0-142-16,-13-2-62 0,13 2-149 0,0 0-159 16,2-10-283-16,-2 10-530 0</inkml:trace>
  <inkml:trace contextRef="#ctx0" brushRef="#br0" timeOffset="102540.81">18478 13976 283 0,'0'0'593'0,"-4"-11"-58"0,4 11-72 16,0 0-30-16,-4-8-86 0,4 8-56 0,0 0-56 0,0 0-50 16,-4-10-41-16,4 10-31 0,0 0-21 0,0 0-17 15,0 0-6-15,0 0-13 0,-6 12-8 16,6-12-16-16,0 12-1 0,0-12-7 0,1 15-1 15,3-5-7-15,-4-10 5 0,5 20-5 0,-1-9 2 16,0 1-8-16,2-3 1 0,-1 4-6 0,4-2 6 16,-2-3-6-16,0-1 4 0,0 0-1 0,3 1-3 15,-2-3-2-15,1-1 3 0,1 0 1 16,-10-4-2-16,16 1-1 0,-16-1 2 0,21-2-2 16,-12-2 14-16,0 1 44 0,1-2 22 0,-2 1-1 15,-1-1 27-15,-7 5 16 0,13-9-17 0,-13 9 22 16,10-7-31-16,-10 7-7 0,9-5-43 0,-9 5-2 15,0 0 0-15,13-1-9 0,-13 1-9 0,0 0-6 16,8 10 4-16,-8-10-10 0,5 13-2 16,-1-4-3-16,-4-9 0 0,6 21-25 0,0-9 28 15,-2 2-27-15,1 0 26 0,1-2-24 0,-1 1 13 16,1-1-110-16,0-2-23 0,1 0-97 0,-2-3-131 16,3 1-132-16,-1 0-186 0,2-5-421 0,-9-3-713 15</inkml:trace>
  <inkml:trace contextRef="#ctx0" brushRef="#br0" timeOffset="103027.95">19862 13941 536 0,'0'0'562'0,"0"0"-46"0,1 12-56 0,-1-12-45 15,0 0-68-15,0 0-32 0,0 13-44 16,0-13-46-16,0 0-33 0,3 15-9 0,-3-15-10 15,2 13-8-15,-2-13-23 0,4 13-18 0,-4-13-18 16,4 18 2-16,-4-18 6 0,3 19-18 0,0-7-21 16,-3-12-11-16,2 22-8 0,-1-9-11 0,0 1-8 15,-1 1-9-15,3 0-26 0,-1 1 19 0,2-1 1 16,0 2-28-16,2 1 24 0,2-1-26 0,-2 1 25 16,2-1-25-16,-1-2 22 0,-1 0-24 0,1-2 25 15,0 2-26-15,-2-4 28 0,0 0-25 0,-2-1 24 16,-3-10-23-16,0 18 24 0,0-18-26 0,-8 14 18 15,0-9-24-15,-3-1 30 0,-3 1-25 0,-4-3 27 16,0 0-23-16,-2-2-2 0,-3-2-47 16,-2 1 1-16,-2-3-82 0,1 1-5 0,0-3-67 15,1 0-73-15,-1-3-71 0,5 2-131 16,1-3-77-16,3-2-433 0,1-1-592 0</inkml:trace>
  <inkml:trace contextRef="#ctx0" brushRef="#br0" timeOffset="103163.65">19845 14011 466 0,'18'-7'730'0,"-2"1"-99"16,3-1-97-16,2 0-111 0,0 1-70 0,2 0-66 15,1 0-59-15,2 4-45 0,-2-2-36 0,0 2-29 16,2 1-49-16,1-3-102 0,-4 3-114 0,1 1-95 16,-1 0-160-16,3 1-134 0,2-1-347 15,-5 0-442-15</inkml:trace>
  <inkml:trace contextRef="#ctx0" brushRef="#br0" timeOffset="103560.67">21176 13931 152 0,'-7'-10'761'0,"7"10"-144"0,0 0-80 16,-9-7-87-16,9 7-86 0,-7-5-57 0,7 5-40 16,0 0-38-16,-19 0-19 0,19 0-26 0,-18 6-18 15,5 1-20-15,1 0-27 0,-4 4-5 0,0 1-14 16,0 2-16-16,0 1-20 0,0 0-15 0,-1 3-10 16,3 1-7-16,4 0-1 0,1 0-6 0,1 1 1 15,3 0-8-15,5-3 0 0,2 1-40 0,1 0 40 16,7 1-39-16,1-4 39 0,4 2-36 0,2-4 36 15,2 2-34-15,1-6 36 0,3 1-39 0,0-3 32 16,3-2-41-16,-4-1 42 0,-3-3-39 16,0-1 43-16,-4 0-40 0,-2-2 40 0,-13 2-5 15,13-5-4-15,-13 5-2 0,0 0-2 0,-8-11-38 16,-3 8 40-16,-3-3-31 0,-5 3 38 0,1 1-8 16,-3-1-82-16,2 2-94 0,1-1-79 0,2 2-116 15,3-1-50-15,13 1-89 0,-17 1-525 16,17-1-641-16</inkml:trace>
  <inkml:trace contextRef="#ctx0" brushRef="#br0" timeOffset="103959.91">22068 13774 700 0,'0'0'693'0,"-10"-6"-144"16,10 6-18-16,0 0-146 0,-11-6 3 15,11 6-74-15,0 0 25 0,0 0-80 16,0 0-5-16,0 0-76 0,0 0-9 0,21 3-58 16,-21-3 4-16,16 10-48 0,-7-1 7 0,3 0-40 15,-3 1 17-15,0 3-34 0,0 5 26 0,-2 0-11 16,0 2-4-16,-2 2-2 0,-1 0-7 0,-2 2-2 16,-2 0-5-16,3-4-2 0,-6 5-3 0,2-1-1 15,-1-1-28-15,0-2 0 0,0-1-81 0,-1-2-9 16,-1-3-74-16,2 1-120 0,-1-4-88 0,0-1-210 15,3-11-551-15,-1 14-768 0</inkml:trace>
  <inkml:trace contextRef="#ctx0" brushRef="#br0" timeOffset="104108.6">21972 14080 661 0,'0'0'784'0,"-8"-9"-142"0,8 9-80 0,7-10-93 16,3 5-111-16,4 1-20 0,5-2-65 0,4-1-54 15,3 2-49-15,4-1-36 0,2 2-93 0,3-1-131 16,-7 1-168-16,8 0-236 0,-7 2-705 16,-1 0-810-16</inkml:trace>
  <inkml:trace contextRef="#ctx0" brushRef="#br0" timeOffset="104875.1">23369 13784 577 0,'0'0'609'16,"0"0"-65"-16,13-1-54 0,-13 1-82 0,10-6-73 15,-10 6-115-15,9-7 28 0,-9 7-84 0,6-11 20 16,-6 11-90-16,4-11 29 0,-4 11-72 0,-1-12 38 15,1 12-57-15,-8-14 37 0,0 7-18 0,-2 1-14 16,-1 0-8-16,-5 0-5 0,2 0-2 0,-2 4-4 16,3 0-60-16,-1 0 58 0,-2 2-54 0,4 0 56 15,-2 2-54-15,3 1 51 0,0 1-45 0,5 1 55 16,6-5-52-16,-8 15 59 0,8-15-2 16,4 15 22-16,3-3 1 0,5-1-10 0,1 3-6 15,3 1-6-15,3 1-4 0,3 3-7 0,2-1-3 16,3 2-5-16,0 0-2 0,-1 3-6 0,-3-5 3 15,-3 1-2-15,-1-1 1 0,-3-2 0 0,-4-1-1 16,0-2 2-16,-6-1 4 0,-2-2-6 0,-1-1-7 16,-3-9-3-16,-5 14-2 0,5-14-4 0,-16 11 0 15,5-8 0-15,-1 0 3 0,-3-3 1 0,-1 0 0 16,-1 0-1-16,0 0 5 0,-1-2 1 16,0 0 0-16,3 0 4 0,2-3 12 0,0 2 16 15,3-2-1-15,0-1 8 0,4 0 0 0,0-2 1 16,3-2 2-16,1-1-9 0,4 0-45 0,1-3 45 15,3 0-46-15,0-2 41 0,4 0-41 0,-1 0 43 16,3-1-64-16,0 2-16 0,0 1-137 0,2-2-70 16,-1 3-144-16,-1 4-168 0,3-3-505 0,-3 2-691 15</inkml:trace>
  <inkml:trace contextRef="#ctx0" brushRef="#br0" timeOffset="105341.18">24527 13841 769 0,'-7'-11'646'0,"7"11"-83"15,-7-12-85-15,7 12-158 0,-8-13-5 0,3 5-109 16,-3 2 10-16,2-1-91 0,-2 0 27 0,-4 1-85 16,0-1 31-16,-2 1-65 0,-3 3 43 0,-2-2-65 15,0 1 38-15,-3 2-51 0,0 1 49 0,1-1-59 16,-1 4 54-16,-1-1-61 0,4 2 55 16,0 0-8-16,1 2-7 0,2-1-3 0,2 1 0 15,4 2-3-15,4-1-4 0,6-6-1 0,-5 14 8 16,5-14-11-16,6 12 1 0,2-4 2 0,4-1-8 15,2 1 3-15,4-2 5 0,2 1-4 0,1-1 27 16,-2-2 14-16,-1 0 19 0,1 1-32 0,-4-2 56 16,0 1-21-16,-4-1 29 0,2 0-50 0,-4 0 26 15,-3 4 5-15,-6-7 51 0,6 14-20 0,-6-14 13 16,-4 19-20-16,0-9 5 0,-3 5-24 16,1-2-2-16,-1 1-19 0,0 3-8 15,-2 1-13-15,-1-1-3 0,4-2-11 0,0 0 6 16,3 1-17-16,0-2-12 0,0-1-86 0,5-1-51 15,0 1-92-15,2-2-177 0,4-2-205 0,-1-1-861 16,6-1-1085-16</inkml:trace>
  <inkml:trace contextRef="#ctx0" brushRef="#br0" timeOffset="105658.75">25318 13818 370 0,'8'-4'838'16,"-8"4"-183"-16,12-12-26 0,-12 12-107 15,5-8-26-15,-5 8-88 0,8-7-39 0,-8 7-100 0,0 0-33 16,9-6-65-16,-9 6 12 0,0 0-33 0,0 0-5 15,0 10-18-15,0-10-9 0,0 17-18 0,-2-7-14 16,0 2-19-16,1 4-13 0,0-1-9 16,-1 3-7-16,2 1-8 0,0 1-6 0,0 1-43 0,0-1-36 15,3-1-86-15,0 4-4 0,2-2-70 0,-1-2-99 16,3 2-110-16,-1-3-150 0,3-1-123 16,1-4-413-16,-1-1-725 0</inkml:trace>
  <inkml:trace contextRef="#ctx0" brushRef="#br0" timeOffset="105959.16">25749 13860 446 0,'0'0'575'0,"-13"-7"-106"0,13 7-40 0,0 0-52 16,-14-1-66-16,14 1-39 0,-7 6-17 0,7-6-46 15,-6 8-26-15,6-8-32 0,2 17-19 0,0-9-33 16,1 3-4-16,5 1-25 0,2-1-11 0,-1 3-14 16,2-6-4-16,3 3-10 0,-2-3-3 0,2-1-3 15,-1-1-4-15,-1-1-1 0,1-3-1 0,-13-2-7 16,20-2-1-16,-11-3-5 0,-2-2-4 0,-3-1-2 16,-4 8 0-16,-1-21 3 0,-4 9-11 0,-3 0 0 15,2 1-15-15,-7-2-32 0,4 4-48 0,-5-1-45 16,1 3-50-16,-1 3-31 0,3-2-85 0,1 5-45 15,10 1-71-15,-17-4-368 0,17 4-324 16</inkml:trace>
  <inkml:trace contextRef="#ctx0" brushRef="#br0" timeOffset="106328.65">26744 13569 405 0,'0'0'756'0,"0"0"-112"0,0 0-104 0,0 0-119 15,0 0-85-15,0 0-26 0,0 0-18 0,0 0-26 16,2 9-31-16,-2-9-41 0,5 11-72 0,-5-11 21 16,5 17-47-16,-3-8 15 0,2 3-35 0,-2 2 14 15,-2 0-43-15,5 3 21 0,-3 1-39 0,-2 0 20 16,2 0-9-16,-2 1-7 0,0 1-5 0,2-1-8 16,0 0-6-16,-2 0-54 15,4 0-44-15,-4-1-64 0,4-1-55 0,-2-2-71 16,0 0-38-16,3-2-50 0,-3-2-59 0,4 0-26 15,2-3-52-15,0-2-315 0,-1 0-346 0</inkml:trace>
  <inkml:trace contextRef="#ctx0" brushRef="#br0" timeOffset="106559.93">27067 13684 333 0,'-4'-18'778'16,"4"18"-99"-16,0-14-57 0,0 14-88 0,-2-12-68 15,2 12-61-15,0 0-64 0,0-15-69 0,0 15-66 16,0 0-46-16,-4-11-28 0,4 11-26 16,0 0-10-16,0 0 18 0,-4 11-39 0,4-11 6 15,-4 18-29-15,2-6 10 0,0 2-27 0,0 3 10 16,-1 0-25-16,1 1 14 0,-2 0-64 0,2 1-27 16,0 0-51-16,-1 0-91 0,0-1-104 15,3-2-121-15,0-1-158 0,0-2-663 0,3 0-854 16</inkml:trace>
  <inkml:trace contextRef="#ctx0" brushRef="#br0" timeOffset="106958.25">28148 13589 200 0,'0'0'891'0,"0"0"-163"0,0 0-82 15,-2-12-105-15,2 12-82 0,0 0-82 0,0 0-84 16,0 0-62-16,0 0-49 0,0 0-40 0,0 0-25 16,0 0-6-16,0 16-22 0,0-16-28 0,0 19 4 15,-2-6-25-15,1 3 20 0,-2 3-33 0,3 0 17 16,-1 1-6-16,-1 3-7 0,2 1 2 0,0 1-13 16,0 0-4-16,2-2-2 0,-1 2-2 0,1-5-23 15,-1-1-64-15,2 0-53 0,-3-3-88 0,4-1-103 16,-2-1-71-16,1-1-132 0,1-4-156 0,-4-9-300 15,10 12-572-15</inkml:trace>
  <inkml:trace contextRef="#ctx0" brushRef="#br0" timeOffset="107308.04">28408 13687 163 0,'14'-9'818'0,"-5"3"-134"0,2 2-109 15,2-3-108-15,2 1-59 0,2 1-65 0,-2 1-59 16,2-1-54-16,-3 1-49 0,-1 0-40 16,-13 4-31-16,17 0-23 0,-17 0-1 0,12 3-1 15,-12-3-8-15,-3 11-16 0,-3-5-46 0,-5 6 36 16,-3 0-9-16,-4 1-10 0,0 2-7 0,-3 1-13 15,2 2 7-15,4-4-22 0,0 3 20 16,4-3-5-16,5 2 44 0,3 0 43 0,5 1 45 16,3-2 19-16,8 2-2 0,7 1-24 0,5-4-16 15,10 3-20-15,0-4-20 0,-1-4-15 0,1-2-11 16,-2-3-11-16,-5 0-11 0,-4-6-65 0,-3 0-58 16,-6-2-71-16,-5 0-63 0,-6-6-117 15,-8 2-132-15,-6-4-204 0,-9-6-684 0,-13 1-962 16</inkml:trace>
  <inkml:trace contextRef="#ctx0" brushRef="#br0" timeOffset="170160.33">13804 14212 115 0,'0'0'335'0,"0"0"-19"15,7-6-68-15,-7 6 24 0,0 0-68 0,0 0 18 16,7-8-30-16,-7 8 10 0,0 0-36 0,0 0-11 15,5-8-40-15,-5 8 0 0,0 0-33 0,0 0 1 16,4-7-28-16,-4 7 7 0,0 0-25 0,0 0 7 16,7-9-18-16,-7 9 12 0,0 0-20 0,4-8 14 15,-4 8-21-15,0 0 16 0,7-7-10 16,-7 7 21-16,0 0-14 0,5-9 12 0,-5 9-18 16,0 0 10-16,4-10-13 0,-4 10 6 0,0 0-15 15,4-12 11-15,-4 12-12 0,0 0 9 0,-1-12-18 16,1 12 15-16,-7-8-15 0,7 8 18 0,-5-8-15 15,5 8 20-15,-11-9-16 0,11 9 14 0,-9-5-17 16,9 5 20-16,-14-5-5 0,14 5 25 0,-17-3-18 16,17 3 18-16,-23 3-10 15,10 0 12-15,-1 2-8 0,-1 0 18 0,0 3-16 16,-2-1 5-16,3 0-16 0,-3 4-3 0,3-5-2 16,-1 4-4-16,5-2-12 0,-3 1 11 0,4 0 15 15,-1 0 11-15,4 0 7 0,1-2-1 0,3 2-3 16,2-9-5-16,0 16-5 0,3-8-7 0,3 0-5 15,6 1-2-15,3-3-1 0,1 1-4 0,6-2-3 16,5-1-4-16,0-1 6 0,2 0-6 0,-1-3 3 16,3 2-9-16,-2-2 2 0,1-2-1 0,-4 1-1 15,1-4 4-15,-5 3 2 0,-3-3-2 0,-1-2 2 16,-5 2 8-16,-2-2 6 0,-3 0-14 0,-8 7 5 16,2-14 5-16,-2 14 15 0,-14-11 14 0,3 6 12 15,-8 4-1-15,0 1 1 0,-8 1-50 0,-5 4 41 16,-1 3-48-16,-6 3 39 0,1 6-41 0,4-1 41 15,1 3-56-15,3 1 52 0,1 2-44 0,7-3 41 16,4 2-43-16,0 0 8 0,9-4-4 16,0 0 41-16,4 1-48 0,5-4 37 0,8 3-30 15,-2-5 36-15,7 1-39 0,5-1 36 0,0-2-43 16,5-1 20-16,2-3-17 0,1-2 38 0,0-2-42 16,3-1 24-16,-5-1-52 0,3-1 51 0,0-1-24 15,-7-1 25-15,-2 1-45 0,0-2 50 0,-5 0-49 16,-3 1 52-16,-10 3-45 0,0 0 48 0,0 0-41 15,0 0 50-15,0 0-42 0,-18 7 41 0,4 0-37 16,-8 0 35-16,3 1-37 0,0 0 41 0,0 2-46 16,0-2 45-16,5-1-49 0,1 0 38 0,5-2-34 15,8-5 42-15,-6 8-44 0,6-8-19 16,12 3-162-16,0-4-94 0,7-3-182 0,5-2-147 16,11-2-417-16,4-5-654 0</inkml:trace>
  <inkml:trace contextRef="#ctx0" brushRef="#br0" timeOffset="170808.93">14728 14298 167 0,'0'0'524'0,"2"-9"-52"0,-2 9-68 0,0 0-17 16,0 0-61-16,0 0-50 0,-4-9-51 15,4 9-10-15,0 0-38 0,-12-8-10 0,12 8-40 16,-11-6 1-16,2 2-24 0,9 4-5 0,-16-5-2 16,16 5-6-16,-22-5-8 0,11 5-13 0,-3 0-7 15,-1 0-9-15,1 0-9 0,-2 5-6 0,-2-2-7 16,3 1-8-16,-1 0-1 0,3 2-59 15,-1 0 72-15,1 3-70 0,3-4 57 0,6 2-52 0,4-7 53 16,-7 13-48-16,7-13 51 0,7 10-52 0,4-3 55 16,2-2-54-16,4-1 54 0,2-1-56 0,4-3 55 15,5 0-5-15,0-2-6 0,1 1-1 16,5-2-5-16,0-1-3 0,-1-2 0 0,-6 2-4 16,0-1-5-16,-3 3 65 0,-7-2 10 0,1 0 42 15,-7 1-51-15,-11 3 41 0,9-4-29 0,-9 4 43 16,0 0 4-16,-15 4 27 0,-1 0-3 0,-5 3-13 15,-3-1-14-15,-3 3-18 0,-1 1-19 0,4 1-19 16,6-2-16-16,-2 1-6 0,6-3-5 0,3 4-4 16,7-3-5-16,4-8-4 0,2 14-2 0,6-10-4 15,8 0-16-15,0-1-66 0,6 2-39 0,5-4-74 16,1-1 12-16,1-1-64 0,-2-2 2 16,1 1-111-16,-7-1-10 0,4 0-62 0,-9 1-91 15,-5 0-57-15,-11 2-460 0,0 0-623 0</inkml:trace>
  <inkml:trace contextRef="#ctx0" brushRef="#br0" timeOffset="172592.46">13742 15279 458 0,'0'0'468'0,"0"0"-43"0,0-13-36 15,0 13-37-15,4-8-25 0,-4 8-45 0,4-7-15 16,-4 7-25-16,8-10-19 0,-8 10-35 0,11-9-25 16,-3 3-19-16,0 1-19 0,1-1-9 0,3 2 9 15,1-2-13-15,0 3-3 0,3-2-47 0,-3 1 44 16,3-2-45-16,-1 4 34 0,1-1-44 0,-2 2 31 15,1 0-19-15,-3 1 5 0,3 1-35 0,1 2 15 16,-1 2-19-16,-1 3 24 0,-1 0-24 0,-1 6 27 16,1 0-26-16,-4 1 19 0,0 0-22 0,-4 1 19 15,-1 3-7-15,0-3-7 0,-3 3-3 16,1-1-5-16,-2 0-6 0,0 1-2 0,-2 0-3 16,2-2-2-16,-3 2 0 0,1-1 1 0,-2-2-7 15,2 0-5-15,-1-1 4 0,-1-2 0 0,-1 0-3 16,3-4 1-16,0 2 1 0,0-3-1 0,2-8-3 15,-5 17 5-15,5-17 5 0,-4 12-3 0,4-12 3 16,0 0-2-16,-2 14-1 0,2-14-3 0,0 0-3 16,0 0 4-16,0 0-3 0,0 0-2 15,0 0 3-15,0 0 2 0,0 0-2 0,11-4 0 0,-11 4-2 16,6-10-2-16,-6 10 4 0,9-8 1 16,-4 2-2-16,1-2 0 0,1 1 1 0,2-1 0 15,0 0-2-15,0-3-17 0,0-1 6 0,3 1 18 16,1-3-16-16,1-1 17 0,-1 0-15 0,1 1 14 15,-1-1-12-15,0 0 10 0,1 0-18 0,-4-1 21 16,1 6-14-16,-3-2 17 0,1-1 14 0,0 2 17 16,-2 0 0-16,0 2 14 0,-3 0 9 15,2 3-8-15,-6 6 0 0,7-14-16 0,-7 14 1 16,5-11-13-16,-5 11-10 0,5-8-2 0,-5 8-5 16,0 0-3-16,2-11-5 0,-2 11 5 0,0 0-2 15,0 0-3-15,0 0-1 0,0 0 0 0,0 0 1 16,0 0-3-16,0 0 4 0,0 0-5 0,-12 6 3 15,12-6-1-15,-4 13 0 0,-1-4-2 16,-1 2 3-16,-1 0-2 0,-1 4 1 0,2-1-1 16,-1 1 1-16,1 2 0 0,2-1 0 0,-1 1 0 15,0 1-2-15,3 1-4 0,2-2 1 0,2 3 3 16,4-2-1-16,2-1 10 0,1 2-5 0,5-2 2 16,1-2-4-16,6 2 1 0,6-4-3 15,-3 0-31-15,3-1-33 0,2-5-30 0,0 2-28 0,-4-3-10 16,2-1-27-16,-2-3-28 0,-4 1-69 0,-2-1-87 15,0-2-46-15,-5 0-76 0,-1-2-102 0,-13 2-546 16,19-3-728-16</inkml:trace>
  <inkml:trace contextRef="#ctx0" brushRef="#br0" timeOffset="-197968.13">22093 14966 98 0,'0'0'492'16,"0"0"-40"-16,5-8-68 0,-5 8-20 0,0 0-58 15,4-9-20-15,-4 9-44 0,0 0-2 0,5-9-26 16,-5 9-12-16,0 0-27 0,9-10-18 0,-9 10-20 16,8-8-16-16,-8 8-13 0,9-6-20 0,-9 6-7 15,8-4 1-15,-8 4 3 0,0 0 3 0,9-7-4 16,-9 7-1-16,0 0-6 0,5-8-65 0,-5 8 46 15,0 0-60-15,0 0 46 0,-5-10-8 0,5 10-54 16,-12-4 53-16,12 4-45 0,-18-3 52 0,18 3-38 16,-22 0 40-16,10 2-54 0,-1-1 52 15,-1 2-8-15,0-1-10 0,-1 3-1 16,-1-2-5-16,1 2-4 0,1 0-3 0,-3-2 0 16,4 4-5-16,-1-2 1 0,5-2-2 0,0 3-5 15,0 0 2-15,9-6 0 0,-14 10 4 0,14-10 13 16,-9 13-19-16,9-13 38 0,-2 12-28 0,2-12 22 15,0 0-28-15,2 16 22 0,-2-16-28 0,7 12 27 16,-2-3-33-16,1-4 31 0,2 3-34 0,0 0 28 16,-1-1-27-16,2 2 29 0,3 1-33 0,-3-2 31 15,1 3-29-15,1-1 30 0,-2-1-28 0,0 2 22 16,1-1-29-16,-2 0 14 0,-1-1-9 0,-1-2 28 16,0 2-27-16,-2 0 29 0,0-1-29 0,-4-8 31 15,4 16-32-15,-4-16 37 0,0 15-36 16,0-15 28-16,-4 12-28 0,4-12 27 0,-8 14-31 15,8-14 33-15,-11 11-32 0,11-11 31 0,-14 10-30 16,4-5 31-16,2 0-34 0,-1-1 27 0,9-4-21 16,-20 4 27-16,20-4-32 0,-17 4 27 0,17-4-32 15,-17 2-1-15,17-2-75 0,-13-3-17 0,13 3-108 16,-11-7-32-16,11 7-99 0,-6-7-105 0,6 7-89 16,-4-14-463-16,4 14-615 0</inkml:trace>
  <inkml:trace contextRef="#ctx0" brushRef="#br0" timeOffset="-197600.25">22031 14830 83 0,'9'-10'471'0,"-2"0"-38"15,1 1-67-15,1-1-7 0,0 0-30 0,-1 2 10 16,-2 1-38-16,0 0 3 0,1 0-19 0,-7 7-23 15,10-11-28-15,-10 11-78 0,12-8 10 0,-12 8-63 16,7-6 28-16,-7 6-57 0,0 0 70 0,0 0-46 16,6 5 32-16,-6-5-36 0,-1 15 29 15,-1-7-39-15,-1 5 0 0,-2 2-21 0,0-1 16 16,0 5-31-16,-2 2 9 0,0 1-25 0,-2 5 12 16,0-1-32-16,0 2 12 0,-1 1-15 15,1-1 12-15,0 2-15 0,1-1 12 0,-1-1-15 16,1-1 16-16,3-5-22 0,0 3 17 0,-1-4-20 15,2 0 16-15,2-3-35 0,0-3 11 0,0 3-50 16,2-6 17-16,0 2-54 0,1-3 19 0,0 0-97 16,-1-11 13-16,4 17-63 0,-4-17-53 0,8 11-46 15,-8-11-77-15,0 0-55 0,0 0-62 0,14-5-329 16,-14 5-396-16</inkml:trace>
  <inkml:trace contextRef="#ctx0" brushRef="#br0" timeOffset="-196966.66">22364 14888 246 0,'0'0'551'0,"0"0"-37"0,-9-4-92 0,9 4-39 16,0 0-50-16,0 0-13 0,0 0-28 0,3-13-28 16,-3 13-35-16,8-6-21 15,-8 6-28-15,12-6-22 0,-12 6-24 0,17-7-19 16,-17 7-27-16,18-5-12 0,-8 3-14 0,-10 2-9 16,18-2-4-16,-18 2-6 0,19 0-3 0,-19 0-11 15,19 2-9-15,-19-2-3 0,19 5-3 0,-19-5 7 16,13 9-10-16,-13-9-2 0,5 12 0 0,-5-12-3 15,-2 17 3-15,-3-8-2 0,-3 2-1 0,-2 2-6 16,-3 1 0-16,-2 0 45 0,-1-1-51 0,1 4 50 16,1-5-36-16,0 3 28 0,2-2-40 0,3 1 36 15,2-4-39-15,-1 1 35 0,4-2-38 0,2 0 38 16,2-9-39-16,2 18 39 0,1-7-54 0,2-4 50 16,1 3-36-16,1 1 35 0,0 0-39 0,1 0 36 15,1-1-33-15,-1 1 36 0,-2 0-37 0,-1-1 31 16,-2 1-37-16,-1-3 40 0,-2-8 9 15,-1 22 47-15,-3-12 6 0,-1 1 24 0,-4 0-8 16,-2 0-1-16,-1-3-23 0,1 0-8 0,-3 1-18 16,2-3-7-16,-1 0-14 0,3-2-40 0,0 0-68 15,0 1-7-15,10-5-78 0,-14 2-25 0,14-2-147 16,-12 0-90-16,12 0-176 0,0 0-656 16,-13-4-869-16</inkml:trace>
  <inkml:trace contextRef="#ctx0" brushRef="#br0" timeOffset="-187005.06">22979 14913 545 0,'0'0'667'0,"-12"3"-88"0,12-3-77 0,0 0-92 16,0 0-65-16,0 0-62 0,-12 0-51 0,12 0-43 15,0 0-34-15,0 0-33 0,0 0-15 16,0 0-17-16,0 0 2 0,0 0-15 0,0 0-5 16,0 0 3-16,0 0-5 0,0 0 0 0,16-1-13 15,-16 1 0-15,14 0-8 0,-14 0-7 0,21 1-7 16,-8-1-7-16,2-1-13 0,-1 1 5 0,5 0-4 16,0 0-4-16,1 0-2 0,-1 0 0 0,-3 0-2 15,1 0-3-15,-3 0-1 0,1 0-1 16,-15 0-3-16,22 0-2 0,-22 0 7 0,18 1-1 15,-18-1-7-15,0 0-28 0,15-1-55 0,-15 1-52 16,0 0-50-16,0 0-46 0,0 0-116 0,0 0-91 16,0 0-123-16,0 0-383 0,0 0-530 0</inkml:trace>
  <inkml:trace contextRef="#ctx0" brushRef="#br0" timeOffset="-186304.32">23568 14710 164 0,'0'0'564'0,"0"0"-98"0,0 0-29 16,2-11-55-16,-2 11-28 0,0 0-62 0,0 0-8 0,-2-12-45 15,2 12-30-15,0 0-38 0,-2-10-30 16,2 10-21-16,0 0-23 0,-8-9-17 0,8 9-12 15,-8-4-9-15,8 4-3 0,-12-5 1 0,12 5-8 16,-15 0-3-16,15 0-9 0,-17 5-3 0,17-5-8 16,-18 5-3-16,18-5-5 0,-17 8-5 0,9-4-4 15,2 2 2-15,6-6-15 0,-13 11 8 0,8-3 6 16,5-8 4-16,-8 14-9 0,8-14 4 0,-4 14-3 16,4-14-1-16,0 15-1 0,0-15 5 0,2 13-3 15,-2-13 4-15,6 17-12 0,-1-9 9 0,2 0 5 16,0 2-1-16,2 1-9 0,0 0 3 15,0-2-6-15,3 1 7 0,-3-1-7 0,0 0 4 16,0-1-3-16,-3 0 2 0,0 0-9 16,0 0 7-16,-6-8 5 0,3 15-3 0,-3-15 3 15,-5 12 6-15,5-12-1 0,-11 13-7 0,2-9-3 16,-3 2 2-16,-1 0-5 0,0-1 6 0,-2-2-5 16,3-1 7-16,0 2-6 0,2-1-19 0,10-3-54 15,-18 3-75-15,18-3-72 0,-12 2-103 0,12-2-63 16,0 0-105-16,0 0-447 0,6-8-515 0</inkml:trace>
  <inkml:trace contextRef="#ctx0" brushRef="#br0" timeOffset="-186003.91">23535 14725 228 0,'-9'-9'574'0,"1"1"-43"15,-1 0-74-15,4-1-44 0,0 2-70 0,5 7-34 16,-6-13-49-16,6 13-29 0,0-13-20 0,0 13-25 15,2-14-21-15,-2 14-20 0,7-12-18 16,-7 12-59-16,6-11 52 0,-6 11-55 0,5-9 42 16,-5 9-47-16,5-8 35 0,-5 8-58 0,0 0 30 15,0 0-43-15,0 0 52 0,0 0-14 0,0 0 35 16,0 0-38-16,-5 12 29 0,0-2-6 0,1 3 0 16,-2 2 0-16,-1 3 0 0,1 1-9 0,-3 4-11 15,0 0-9-15,1 2-7 0,-2 3-7 0,3-2-6 16,-2 3-7-16,1-2-7 0,0-1-21 15,2-2-6-15,-2-1-44 0,3 0 15 0,0-1-40 16,0-1 0-16,1-5-69 0,2 0-13 0,-1-3-84 16,2-1-106-16,1-12-83 0,1 19-152 0,-1-19-584 15,9 12-781-15</inkml:trace>
  <inkml:trace contextRef="#ctx0" brushRef="#br0" timeOffset="-185635.91">23655 14791 10 0,'0'0'688'0,"3"-10"-122"0,-3 10-34 15,2-9-36-15,-2 9-71 0,5-8-55 0,-5 8-52 16,7-10-49-16,-7 10-28 0,7-7-26 0,-7 7-87 15,11-4 21-15,-11 4-42 0,0 0-58 0,16 0 36 16,-16 0-28-16,10 6-5 0,-10-6-8 0,8 15-9 16,-8-15-2-16,0 20-6 0,-2-9 15 0,-1 0 18 15,-3 3 6-15,-1-1-2 0,1 0-5 16,-3 0-16-16,0 0-5 0,1 1-26 0,1-3 18 16,2 0-1-16,-1-1-6 0,4-1 0 0,2-9-4 15,0 14-2-15,0-14-3 0,8 13-3 0,-8-13 3 16,19 7-8-16,-9-6-21 0,3 2-26 0,-2-2-17 15,-11-1-30-15,24 2-32 0,-24-2-24 0,20 1-64 16,-20-1-86-16,14 2-87 0,-14-2-117 0,0 0-64 16,0 0-395-16,0 0-542 0</inkml:trace>
  <inkml:trace contextRef="#ctx0" brushRef="#br0" timeOffset="-181002.56">16894 15224 393 0,'0'0'464'0,"-12"-2"-40"16,12 2-41-16,-11-6-28 0,11 6-36 0,-9-4-51 15,9 4-26-15,-8-4-20 0,8 4-15 0,0 0-18 16,-8-6-23-16,8 6-5 0,0 0-47 16,-7-9 51-16,7 9-65 0,0 0 40 0,-5-8-75 15,5 8 30-15,0 0-65 0,0 0 37 0,0 0-64 16,0 0 49-16,3-10-58 0,-3 10 47 0,0 0-53 15,14-3 51-15,-14 3-56 0,16-1 53 0,-4 0-54 16,2 1 51-16,-1-2-51 0,1 2 49 16,3 0-55-16,-3 0 53 0,2 0-53 0,1 2 46 15,1-2-42-15,0 1 48 0,-3-1-56 0,2 1 59 16,-2-1-51-16,0 2 51 0,-2-2-58 0,1 1 50 16,-14-1-46-16,22 2 57 0,-22-2-29 0,18 0 60 15,-18 0-36-15,13 0 37 0,-13 0-48 0,0 0 32 16,13 0-45-16,-13 0 34 0,0 0-42 15,0 0 32-15,0 0-39 0,0 0 13 0,0 0-117 16,0 0-24-16,0 0-92 0,0 0-115 0,0 0-128 16,0 0-150-16,8-7-358 0,-8 7-575 0</inkml:trace>
  <inkml:trace contextRef="#ctx0" brushRef="#br0" timeOffset="-180287.62">17562 14997 28 0,'0'0'462'0,"0"0"-28"15,5-6-56-15,-5 6-2 0,0 0-36 0,0 0-5 16,0 0-50-16,-2-12-12 0,2 12-25 15,0 0-26-15,-7-10-24 0,7 10-14 0,-8-7-22 16,8 7-22-16,-10-2-30 0,10 2-16 0,-14-3-21 16,14 3-16-16,-16-2-10 0,16 2-10 0,-17 2-5 15,17-2-5-15,-21 3-7 0,11-1-4 0,1 1-2 16,9-3-2-16,-17 9-7 0,10-4 1 0,7-5 1 16,-11 11-1-16,11-11 1 0,-6 12-6 15,6-12 1-15,-1 13 1 0,1-13 2 0,6 15 0 16,-1-8 5-16,0 2-4 0,0 0 0 0,2-1-4 15,2 1-50-15,-2 3 60 0,1-3-51 0,0 3 60 16,1-3-57-16,0 3 59 0,-3-1-58 0,1 0 61 16,-2 0-56-16,1-2 55 0,-4 2-53 0,1-3 55 15,-3-8-54-15,0 20 54 0,0-20-53 0,-5 19 54 16,-1-11-54-16,1 1 54 0,-3 0-9 0,0-3-5 16,0 2 0-16,-2-1 2 0,3-3-8 0,-2 3 7 15,0-3-2-15,9-4-8 0,-13 8-42 0,13-8-45 16,-10 2-71-16,10-2-53 0,0 0-57 0,0 0-83 15,-12-5-78-15,12 5-60 0,0 0-369 0,2-16-399 16</inkml:trace>
  <inkml:trace contextRef="#ctx0" brushRef="#br0" timeOffset="-179938.71">17462 14893 257 0,'0'0'447'15,"5"-16"-4"-15,-5 16-46 0,3-12 3 0,-3 12-21 16,1-11-32-16,-1 11-40 0,0 0-37 0,0-14-38 16,0 14-22-16,0 0-22 0,-4-8-2 0,4 8-8 15,0 0-16-15,0 0-26 0,-10 3-13 16,10-3-8-16,-7 11-18 0,7-11-9 0,-5 18-5 15,3-8-6-15,-1 4-8 0,2 2-8 0,0 1-12 16,-1 2-27-16,0 0 15 0,0 4-25 0,0 1 19 16,1 1-29-16,-2-1 22 0,0 3-43 0,2-2 44 15,-1-1-33-15,-1 3-2 0,-1-4-46 0,2 0 9 16,-2-1-62-16,1 0 21 0,1-4-49 0,-2-1-63 16,1-1-56-16,1-3-99 0,0 0-43 0,1-2-66 15,1-11-10-15,-1 16-416 0,1-16-452 16</inkml:trace>
  <inkml:trace contextRef="#ctx0" brushRef="#br0" timeOffset="-179504.12">17638 15015 104 0,'-4'-11'657'0,"4"11"-99"0,0 0-107 0,0 0-49 16,0 0-68-16,0 0-34 0,0 0-42 0,0 0-34 0,0 0-38 15,0 0-28-15,0 0-33 0,0 0-21 16,4 14-18-16,-4-14-18 0,7 15-14 0,-7-15-7 16,6 13-15-16,-2-4-2 0,0-1-4 0,1 1-4 15,-1 2-5-15,1-4-58 0,-1 2 63 0,1 0-58 16,0-1 66-16,2 0-62 0,0-2 61 0,-1 1-69 15,-6-7 51-15,13 10-60 0,-13-10 55 0,15 5-4 16,-15-5-1-16,13-1 0 0,-13 1-1 0,15-5 3 16,-15 5 1-16,12-9 17 0,-12 9 16 0,11-11 28 15,-11 11 25-15,7-14 19 0,-7 14-45 0,6-8 63 16,-6 8-31-16,7-10 12 0,-7 10-21 0,4-8 7 16,-4 8-45-16,0 0 11 0,7-7-37 15,-7 7 23-15,0 0-34 0,0 0 35 0,5 8-11 16,-5-8 14-16,3 14-27 0,-3-14 17 0,2 15-26 15,0-2 17-15,-2-13-18 0,1 19 14 0,0-6-24 16,-1 0 14-16,0-13-86 0,0 23-45 0,-1-13-198 16,1-10-108-16,0 19-209 0,0-19-634 15,-1 15-872-15</inkml:trace>
  <inkml:trace contextRef="#ctx0" brushRef="#br0" timeOffset="-176836.07">13365 16073 126 0,'0'0'476'16,"0"0"-115"-16,6-11 4 0,-6 11-66 0,4-8-5 15,-4 8-34-15,10-8-7 0,-10 8-35 0,9-9-1 16,-9 9-25-16,8-10 6 0,-8 10-19 0,12-9-11 16,-12 9-15-16,7-10-5 0,-7 10-18 0,6-11-5 15,-6 11-5-15,7-12-22 0,-7 12-19 16,2-12-16-16,-2 12-16 0,0-14-18 0,0 14 1 15,-6-10-9-15,6 10-3 0,-9-7-10 0,9 7 9 16,-14-5-16-16,14 5 4 0,-17 0-7 0,17 0 1 16,-17 10-4-16,9-5 7 0,-1 5-1 0,1 2 6 15,2 2 1-15,1 2 19 0,1 4 8 0,0 2-13 16,-1 2 5-16,5 0-10 0,-5 3 9 0,3-1-22 16,0 3 29-16,2 0-23 0,0 3 14 0,-2 2-17 15,-1-1 13-15,3 0-24 0,-2-2 22 0,0 3-15 16,0-1 11-16,0 0-25 0,2-6 28 15,-2 1-24-15,2-1 22 0,-1 0-8 0,1 0 0 16,-2-2-1-16,2-2-1 0,-2-1-16 0,2-3 24 16,-2-1-13-16,0-2 10 0,-1 0-51 0,3-3-28 15,-2-1-36-15,-1-3-26 0,3-9-45 0,-2 15-62 16,2-15-64-16,0 0-69 0,-6 6-94 0,6-6-97 16,0 0-254-16,0 0-349 0</inkml:trace>
  <inkml:trace contextRef="#ctx0" brushRef="#br0" timeOffset="-176656.51">13174 16506 74 0,'0'0'762'16,"-5"-11"-152"-16,5 11-69 0,5-11-83 16,-5 11-99-16,13-13-42 0,1 5-46 0,3 1-38 15,2 2-49-15,3-3-43 0,2 3-20 0,1 1-17 16,0-1-29-16,2 2-39 0,0 0-98 0,-3 1-100 15,1-1-88-15,-2 2-88 0,0-1-139 0,-4 0-463 16,0 1-516-16</inkml:trace>
  <inkml:trace contextRef="#ctx0" brushRef="#br0" timeOffset="-176356.47">13699 16121 598 0,'0'0'616'0,"-2"-13"-55"16,2 13-65-16,0 0-91 0,-2-14-56 0,2 14-34 15,0 0-18-15,-2-13-40 0,2 13-42 0,0 0-38 16,0 0-47-16,-2-11-19 0,2 11-27 0,0 0 0 16,0 0 17-16,-8 7-9 0,8-7-12 0,-7 16 15 15,3-5-13-15,-2 3-20 0,1 2 7 0,-4 4-21 16,2 0 3-16,1 4-23 0,-1 3 10 15,-1 0-23-15,2 2 13 0,0 1-20 0,3-4 12 16,-1-1-18-16,4 2 16 0,2-1-17 0,2-1 15 16,3-3-22-16,2 5-17 0,1-8-54 0,3 4-20 15,7-3-79-15,-2-2-100 0,2-2-107 0,1-5-132 16,-2-2-163-16,4-2-357 0,-1-1-647 0</inkml:trace>
  <inkml:trace contextRef="#ctx0" brushRef="#br0" timeOffset="-175891.4">13754 16304 718 0,'-6'-10'625'0,"6"10"-73"16,0-13-68-16,8 6-101 0,-2 1-50 0,1 0-27 16,7-1-44-16,-1 3-14 0,2 1-55 0,1 1-27 15,2 2-38-15,-2 1-16 0,0 1-20 0,2 4-1 16,-3 0-16-16,-2 4 38 0,-4 0-17 0,1 2 7 15,-3 1-24-15,-5 2 11 0,0-2-26 16,-2 4 18-16,-4 0-22 0,-1 1 19 0,-2 1-26 16,-4-1 3-16,2-1-28 0,-2-1 12 0,0-1-25 15,2-2 17-15,0-2-24 0,3 0 5 0,-2-3-21 16,8-8 11-16,-5 12-42 0,5-12-8 0,0 0-32 16,0 0 3-16,0 0-32 0,17-2 12 0,-8-8-15 15,3 0 25-15,2-5 3 0,0-1 23 0,2-5 1 16,-1 0 19-16,-1 1 5 0,-1 2 15 15,-2 0 9-15,1-1 51 0,-3 5 16 0,-3 1 29 16,1-1-2-16,0 3 13 0,0 0-23 0,-5 2 7 16,-2 9 0-16,4-15 4 0,-4 15-3 0,0-11-3 15,0 11-6-15,0 0-2 0,-4-7-11 0,4 7-7 16,0 0-17-16,0 0 18 0,-9 5-19 0,9-5 12 16,-4 12-28-16,4-12 14 0,-3 15-18 0,3-15 13 15,0 19-20-15,3-8 15 0,1 2-18 0,3 0 15 16,2-1-52-16,-1-1-34 0,4 2-56 15,1-2-7-15,1-1-42 0,1-2-32 0,2-1-69 16,-2-2-86-16,3 0-60 0,0-4-92 0,0 0-27 16,0-2-521-16,1-3-676 0</inkml:trace>
  <inkml:trace contextRef="#ctx0" brushRef="#br0" timeOffset="-175689.64">14324 16276 106 0,'-9'-10'486'15,"0"-1"-27"-15,-3-1-12 0,1 2-5 0,0 0-23 16,-1-1-24-16,2 3-17 0,2 0-55 0,2 2-56 15,6 6-15-15,-7-10 0 0,7 10-4 0,0 0-22 16,0 0 10-16,13 7-3 0,-3 1-11 0,5 6 15 16,8 4-2-16,0 7-7 0,4 3-23 15,-3 2-35-15,-1 3-31 0,-1 0-30 0,-6 2-17 16,-2 0-22-16,-6-4-61 0,-3 0-47 16,-3-2-72-16,-5 3-82 0,-5 0-76 0,1-2-161 15,-7 3-160-15,-3-7-192 0,0-3-642 0,-2-2-1031 16</inkml:trace>
  <inkml:trace contextRef="#ctx0" brushRef="#br0" timeOffset="-166055.14">5667 15060 257 0,'0'0'518'0,"6"-10"-73"0,-6 10-62 16,5-13 20-16,-5 13-42 0,2-10-49 0,-2 10-42 15,0 0-37-15,0-16-22 0,0 16-29 0,-1-12-26 16,1 12-10-16,-3-10-6 0,3 10-2 16,-2-10-18-16,2 10-14 0,0 0-27 0,-4-11-14 15,4 11-17-15,0 0-7 0,0 0-16 0,-8-7 3 16,8 7-12-16,0 0 0 0,-14 4-9 0,14-4 6 15,-14 9-10-15,6 0-11 0,-3-1 5 0,0 7 8 16,-2 0-2-16,-4 7 6 0,1 0-11 16,-4 9 23-16,0 0 6 0,1 2-12 0,1 3 11 15,0 0-10-15,3-2 8 0,1 5-13 0,5-7 9 0,4 0-14 16,2 0 11-16,3-4-2 0,3-3-3 0,2 4-7 16,4-1 7-16,2-3-6 0,3-2 4 0,3-2-56 15,1-2-66-15,2-2-78 0,2-2-110 0,-3-3-114 16,0 0-103-16,2-4-540 0,-3-3-675 15</inkml:trace>
  <inkml:trace contextRef="#ctx0" brushRef="#br0" timeOffset="-165575.5">6026 15212 572 0,'0'0'535'0,"0"0"-63"0,0 0-62 15,-1-12-36-15,1 12-69 0,0 0-29 0,-1-13-37 0,1 13-13 16,0 0-29-16,-5-8-24 0,5 8-20 16,0 0-27-16,0 0-12 0,-3-11-31 0,3 11-3 15,0 0-22-15,0 0-7 0,0 0-18 0,0 0-7 16,0 0-7-16,0 0-1 0,0 0-10 0,0 0 23 15,0 0 18-15,-6 14 4 0,3-5 24 16,2 2-11-16,0 2-6 0,0 5 1 0,-1-2-21 0,0 3 19 16,2 0-15-16,0 1 7 0,-2 2-22 0,2-2 13 15,2 0-23-15,-2 2 11 0,0-2-22 0,1 1 17 16,-1-2-65-16,1-2-23 0,-1 1-97 16,2-2-93-16,-2-2-126 0,1-1-133 0,-1-2-169 15,0-11-320-15,4 19-601 0</inkml:trace>
  <inkml:trace contextRef="#ctx0" brushRef="#br0" timeOffset="-165142.97">6318 15525 523 0,'0'0'450'0,"0"0"-38"0,0 0-43 16,0 0-27-16,13 2-25 0,-13-2-31 0,0 0-30 0,0 0-39 16,0 0-30-16,0 0-13 0,9 3-10 0,-9-3-11 15,0 0-22-15,0 0-10 0,0 0-7 0,-3 11-12 16,3-11-10-16,0 0-19 0,-4 14-6 16,4-14-13-16,-6 10-7 0,6-10-17 0,-6 15 3 15,2-5-15-15,0-2 6 0,-1 3-16 0,-2 1 11 16,0 0-12-16,0 2 2 0,1-2-12 0,-2 1-46 15,-1 0-67-15,2 0-84 0,-1 0-89 0,-1-1-88 16,0 0-132-16,0-1-507 0,0-1-623 0</inkml:trace>
  <inkml:trace contextRef="#ctx0" brushRef="#br0" timeOffset="-163642.78">6811 15227 353 0,'-10'-4'338'0,"10"4"-74"0,0 0 29 16,-8-7-49-16,8 7 32 0,0 0-21 0,-8-5 15 15,8 5-37-15,0 0 4 0,-8-9-31 0,8 9-2 16,-4-9-12-16,4 9-18 0,0 0-26 0,-4-12-12 16,4 12-13-16,-3-10-10 0,3 10-15 0,-1-11-26 15,1 11-8-15,1-11-11 0,-1 11-9 0,3-9-11 16,-3 9 1-16,5-10-11 0,-5 10-8 0,7-9 1 15,-7 9-4-15,6-9-7 0,-6 9-2 0,9-4-2 16,-9 4 2-16,0 0 1 0,13 0-6 16,-13 0 3-16,10 3-2 0,-10-3-1 0,13 8-1 15,-13-8 1-15,14 11 1 0,-7-4 1 0,1 1 1 16,-2-1-8-16,1 1-1 0,-2 2 8 0,1 0 4 16,-3 1 2-16,-1 2 4 0,-2-2-6 0,-1 3 5 15,-1 1-8-15,-6-1-1 0,0 5-15 0,-1-3-1 16,-3 1 2-16,0 0-1 0,-1 0 2 0,-2 0 4 15,1-2-1-15,-3 0 4 0,2 2-1 0,0-2 2 16,0-1-1-16,2-2 2 0,1 0 1 0,2-2-3 16,1 2 2-16,0-4-7 0,4 0 3 0,0 1 9 15,5-9 30-15,-8 15 23 0,8-15 5 0,1 13 27 16,-1-13 9-16,10 11 4 0,-2-6-8 16,1 0 5-16,4-2-26 0,-2-1 4 0,6 1-30 15,0 0 10-15,0-2-26 0,2 1 7 0,0-1-18 16,0 0 4-16,0 0-11 0,-1-1 3 0,-3 0-61 15,0 0-19-15,-2 0-53 0,0-1-79 0,-1 0-118 16,-12 1-138-16,19-4-150 0,-19 4-511 16,14-9-731-16</inkml:trace>
  <inkml:trace contextRef="#ctx0" brushRef="#br0" timeOffset="-163309.64">7150 15084 594 0,'0'0'651'0,"0"0"-105"15,4-10-64-15,-4 10-108 0,0 0-51 0,12-6-34 16,-12 6-20-16,13 4 9 0,-4 3-37 16,3 0-10-16,-2 4-20 0,3 3-37 0,-3 4-8 15,-1 1-20-15,0 8-24 0,0 0-3 0,-5 3-27 16,-2 1-30-16,-2 4 0 0,-4-1-45 0,-2 7-13 16,-7 1-63-16,-2 1-68 0,-4-5-128 15,-8 9-146-15,4-10-180 0,-8 6-693 0,7-11-881 16</inkml:trace>
  <inkml:trace contextRef="#ctx0" brushRef="#br0" timeOffset="-161259.9">5874 15905 452 0,'-15'0'433'0,"15"0"-30"16,0 0-39-16,0 0-19 0,-11-1-25 0,11 1-40 15,0 0-25-15,0 0-27 0,0 0-38 0,0 0-16 16,-14-4-36-16,14 4-9 0,0 0-25 16,-12 5-10-16,12-5-10 0,-13 10-10 0,4-3-5 15,0 2 2-15,-2 7-5 0,-3 2-7 0,0 4 2 16,-1 3-16-16,-2 7-5 0,0 3-11 0,3 1-5 16,1 0-2-16,6-4-5 0,0 0-7 0,5 0 4 15,0-5-2-15,5 1-2 0,1-3 0 0,5 2-2 16,4-2-3-16,2-4 9 0,4 0-5 0,3-6-22 15,4 0-59-15,2-5-81 0,1 0-124 0,-2-5-107 16,1-2-155-16,0-3-469 0,0 0-607 16</inkml:trace>
  <inkml:trace contextRef="#ctx0" brushRef="#br0" timeOffset="-160709.74">6102 16093 120 0,'0'0'604'0,"0"0"-105"16,0 0-84-16,0 0 5 0,0 0-33 0,-1-12-48 16,1 12-35-16,0 0-47 0,0 0-27 0,2-11-29 15,-2 11-41-15,0 0-26 0,0 0-30 0,0 0-16 16,5-9-18-16,-5 9-16 0,0 0-12 15,0 0-11-15,0 0-9 0,17 1-2 0,-17-1-5 0,10 8 3 16,-10-8-6-16,13 11-2 0,-13-11-1 16,11 15 1-16,-5-6-4 0,-1 1-4 0,-1-1-1 15,-1 2 12-15,0 1-7 0,-2 0 0 0,-2 2-3 16,-2 0 4-16,-3 1-3 0,-2 1 0 0,1 0 2 16,-6 1-3-16,3 0 2 0,-3-1 0 0,0-1 2 15,0-1 0-15,2 0 18 0,-1-2-7 0,5-2-6 16,-2 0-1-16,1-2 5 0,2 0-11 0,6-8 3 15,-8 12-1-15,8-12 27 0,0 0 22 0,1 12-3 16,-1-12 7-16,11 3-25 0,-11-3 0 0,20 2-12 16,-7-2 5-16,2-2-16 0,3 1 12 0,1-1-16 15,0 1 9-15,1-1-22 0,0-1 0 0,0 0-70 16,-2 0-67-16,0 0-95 0,-2 0-114 16,0 2-142-16,-4-2-211 0,-1 0-276 0,1-3-574 15</inkml:trace>
  <inkml:trace contextRef="#ctx0" brushRef="#br0" timeOffset="-160393.65">6461 16339 502 0,'0'0'596'0,"0"0"-68"15,0 0-55-15,10-3-71 0,-10 3-66 0,0 0-43 16,0 0-27-16,0 0-13 0,0 0-16 0,0 0-18 16,-1 10-32-16,1-10-23 0,0 0-24 15,-5 15-10-15,5-15-32 0,-5 14-6 0,1-6-31 0,1 3 3 16,-2-1-25-16,2-1 9 0,-1 3-25 0,0 0 2 15,0 2-63-15,-1-4-72 0,1 2-127 16,-4 2-172-16,3-3-213 0,0-3-561 16,0 1-793-16</inkml:trace>
  <inkml:trace contextRef="#ctx0" brushRef="#br0" timeOffset="-158794.11">6737 16112 179 0,'-4'-13'330'0,"4"13"-38"0,0 0-18 0,-2-12-47 16,2 12-4-16,0 0-46 0,-3-13 32 0,3 13-35 16,0 0 10-16,-1-13-30 0,1 13 23 0,0 0-17 15,-3-13 14-15,3 13-19 0,0 0 14 0,0 0-11 16,-2-12 14-16,2 12-11 0,0 0-13 0,0 0-8 16,0 0-22-16,-1-12-14 0,1 12-22 0,0 0-14 15,0 0-18-15,0 0-8 0,0 0-11 0,0 0 17 16,0 0 26-16,0 0-7 0,0 0-1 0,-7 12 8 15,7-12-10-15,-2 12-12 0,-1-2-10 0,3-10-20 16,-1 23 18-16,-2-10-10 0,3-1 9 16,-1 6-20-16,-2-2 14 0,5 2-24 0,-2 0 14 15,0-1-19-15,1 1-1 0,0 0-1 0,-1-1 12 16,1-1-17-16,1-1 18 0,-2 0-16 0,1-3 9 16,-1 2-13-16,0-3 21 0,1 2-34 0,-1-13-13 15,0 17-38-15,0-17-34 0,2 16-43 0,-2-16-73 16,1 11-120-16,-1-11-153 0,0 0-187 0,0 0-318 15,0 0-596-15</inkml:trace>
  <inkml:trace contextRef="#ctx0" brushRef="#br0" timeOffset="-158459.71">7021 15933 489 0,'0'0'613'0,"0"0"-86"0,6-6-66 16,-6 6-61-16,0 0-62 0,0 0-30 0,0 0-35 15,17 0 10-15,-17 0-33 0,6 9 9 0,-1-2-7 16,-5-7-27-16,7 19-21 0,-5-7-26 0,1 2-31 15,1 2-9-15,-4 1-34 0,1 1-2 0,-1 2-25 16,-1 1-3-16,1 1-26 0,-4 3 3 0,3 0-22 16,-1 2-2-16,0-2-75 0,-1 0-4 0,-1 0-56 15,1 0-19-15,-1 0-65 0,-3-2-84 0,-2 4-89 16,0-2-67-16,0-4-119 0,-3 3-67 0,-1-6-348 16,-4 1-555-16</inkml:trace>
  <inkml:trace contextRef="#ctx0" brushRef="#br0" timeOffset="-154711.15">17170 16027 323 0,'0'0'447'16,"0"0"-8"-16,0 0-72 0,2-12-1 0,-2 12-4 16,0 0-34-16,2-10-30 0,-2 10-27 0,0 0-40 15,7-12-18-15,-7 12-22 0,7-7-38 0,-7 7-13 16,8-9-25-16,-8 9-8 0,11-8-23 0,-11 8-5 16,8-7-12-16,-8 7-12 0,8-6-12 0,-8 6-10 15,10-2-6-15,-10 2-4 0,0 0-7 0,14 1-2 16,-14-1-6-16,10 7 1 0,-10-7-1 0,14 12-3 15,-7-5-3-15,-1 3 1 0,-1-2 0 0,3 3 5 16,-2 2-1-16,0-2 1 0,-3-1-13 16,0 2 16-16,-2 0-13 0,-1 1 8 0,-1-1-8 15,-2 1 5-15,-2 2-17 0,-1-3-14 16,-3 1-7-16,1-1-4 0,-2-1-1 0,1 0 3 16,-2 2-1-16,0-4 10 0,2 1 5 0,-1-1-1 15,4-1 3-15,-1-2 2 0,2 2-13 0,5-8 24 16,-7 9-1-16,7-9 15 0,0 0 7 0,6 11 26 15,-6-11-14-15,13 4 25 0,-13-4-17 0,20 2 7 16,-7 0-4-16,1-2 3 0,-1 0-16 0,3 0 2 16,-1 0-3-16,0 0-5 0,-1 1-20 0,0-1 17 15,0 1-13-15,-1 0-20 0,-13-1-61 16,23 0-86-16,-12 1-105 0,-11-1-74 0,17 1-89 16,-17-1-64-16,13 1-453 0,-13-1-533 0</inkml:trace>
  <inkml:trace contextRef="#ctx0" brushRef="#br0" timeOffset="-154395.08">17085 16481 464 0,'0'0'655'0,"0"0"-73"16,0 0-60-16,0 0-91 0,8-5-58 0,-8 5-34 16,9-5-50-16,-9 5-6 0,12-4-42 0,-12 4-28 15,14-6-57-15,-2 4-19 0,-1 1-39 0,1-2-1 16,3 2-36-16,-1 1 9 0,4 0-37 0,0-2 10 16,1 1-15-16,3 1 8 0,-3 0-21 15,3 0 11-15,-1 0-22 0,0 0 8 0,-1 0-49 0,1 0-17 16,-3 0-36-16,1 0-38 0,-4 0-50 0,1-2-49 15,-4 2-57-15,1-1-46 0,-1 0-57 0,-12 1-25 16,17-4-77-16,-17 4-330 0,11-2-353 16</inkml:trace>
  <inkml:trace contextRef="#ctx0" brushRef="#br0" timeOffset="-153857.83">17004 16662 43 0,'0'0'710'0,"0"0"-112"0,0 0-45 0,0 0-61 15,0 0-85-15,0 0-42 0,0 0-56 0,0 0-16 16,6-11-47-16,-6 11-13 0,10-3-41 0,-10 3-18 16,11-2-42-16,-11 2-19 0,12-3-25 0,-12 3-1 15,14 0-41-15,-14 0 12 0,14 2-34 0,-14-2 18 16,15 3-25-16,-15-3 13 0,13 6-22 16,-13-6 14-16,13 7-19 0,-13-7 14 0,7 7-16 15,-7-7 12-15,7 9-3 0,-7-9 1 0,1 10-5 16,-1-10-1-16,-1 13-1 0,1-13-1 0,-3 13-2 15,3-13 0-15,-6 13-1 0,6-13 1 0,-4 14 1 16,4-14-2-16,-6 15 3 0,6-15-4 0,-4 15 1 16,4-15 8-16,-3 17-26 0,3-17 15 0,-2 19-20 15,0-8 30-15,2-11-18 0,-1 19 21 0,1-19-20 16,0 18 16-16,0-18-14 0,0 16 16 0,0-16-16 16,0 17 16-16,0-17-18 0,1 17 17 0,-1-17-21 15,0 14 24-15,0-14-25 0,-1 12 25 0,1-12-18 16,-1 12 21-16,1-12-24 0,-5 10 17 15,5-10-27-15,-7 9 13 0,7-9-23 0,-10 7 1 0,2-1-30 16,8-6 2-16,-11 6-32 0,11-6-10 16,-13 4-40-16,13-4-36 0,-13 3-67 0,13-3-73 15,0 0-84-15,0 0-68 0,-10-4-55 0,10 4-313 16,0 0-379-16</inkml:trace>
  <inkml:trace contextRef="#ctx0" brushRef="#br0" timeOffset="-153478.95">17344 16656 132 0,'7'-8'637'0,"-7"8"-93"0,11-12-75 16,-11 12-48-16,10-12-77 0,-10 12-47 0,8-6-29 16,-8 6-40-16,9-7-27 0,-9 7-20 0,0 0-15 15,0 0-24-15,12 1 25 0,-12-1-43 0,0 0 44 16,3 11-52-16,-3-11 19 0,-1 13-20 0,1-13-4 15,-6 18-12-15,2-8-6 0,-1 2-18 16,-2 2-7-16,1 1-14 0,0-1-7 0,-2 4-13 16,-1 0-23-16,1 1 13 0,3-3-21 0,0 0 19 15,2 2-22-15,1-5 18 0,2 2-24 16,2-1 8-16,1-3-44 0,3 0 14 0,1-1-26 16,3 0 25-16,0-1-12 0,2-3 25 0,2-2-12 15,-3-1 24-15,3 0-16 0,-2-2 21 0,-12-1-17 16,24-1 24-16,-24 1 38 0,19-2 48 0,-19 2 0 15,14-2 18-15,-14 2-2 0,0 0-13 0,6-8-5 16,-6 8-11-16,0 0-13 0,-20-3-15 0,20 3-11 16,-23-1-10-16,9 1-44 0,-1 0-75 0,-2 1-79 15,3-1-33-15,-1 2-116 0,2-1-139 0,-1 1-153 16,3 1-198-16,2 0-295 0,9-3-716 0</inkml:trace>
  <inkml:trace contextRef="#ctx0" brushRef="#br0" timeOffset="-145113.87">22225 15821 548 0,'0'0'451'0,"-8"-10"-50"16,8 10-49-16,-6-7-34 0,6 7-32 16,-6-7-35-16,6 7-17 0,0 0-29 0,-7-10-3 15,7 10-24-15,0 0-10 0,-6-8-21 0,6 8-19 16,0 0-29-16,0 0-11 0,0 0-11 0,-10-5-2 16,10 5 4-16,-8 6-10 0,8-6 0 0,-12 9-7 15,5-1 7-15,-1 0 3 0,0 3-13 0,-1 0-11 16,-1 3-5-16,1 1-25 0,0 3 14 0,-1 1-47 15,4-1 45-15,-1 0-46 0,2 0 44 16,3-2-1-16,0 1-7 0,4 0-5 0,0-1 1 16,2 0-4-16,1-2-3 0,3-1 3 0,1 1-5 15,1-3-3-15,-1-2 4 0,4 0 5 16,-1-2 2-16,0-2 12 0,1-1 1 0,-3-2 30 16,1 0 10-16,-11-2 5 0,16-1 7 0,-16 1-4 15,11-5-7-15,-11 5-5 0,0 0-6 0,5-11-12 16,-5 11-25-16,-7-8 4 0,7 8-17 0,-13-8 11 15,13 8-23-15,-19-5 4 0,7 5-55 0,12 0-7 16,-23 0-62-16,13 3 2 0,-1 0-73 0,2 2-82 16,0-1-95-16,1 2-69 0,8-6-114 0,-13 11-86 15,13-11-265-15,-6 11-472 0</inkml:trace>
  <inkml:trace contextRef="#ctx0" brushRef="#br0" timeOffset="-144794.52">21816 16326 220 0,'0'0'542'0,"0"0"-82"0,0 0-51 16,0 0-30-16,0 0-19 0,0 0-51 0,0 0-19 16,15 0-32-16,-15 0-33 0,25 1-17 0,-10-1-25 15,4 0-26-15,2 0-18 0,0 0-22 0,2 2-11 16,2-2-26-16,1-2-2 0,0 2-24 0,2-1-2 16,0-1-17-16,0 1-3 0,-1-1-6 0,1-1-8 15,-2 0-39-15,1-1-41 0,-4 1-61 16,0-1-75-16,-3-1-92 0,-1 0-76 0,-2 2-117 0,-3-1-91 15,0 1-253-15,-4 0-365 0</inkml:trace>
  <inkml:trace contextRef="#ctx0" brushRef="#br0" timeOffset="-144113.04">21766 16624 675 0,'0'0'570'0,"-18"-1"-90"16,18 1-68-16,0 0-94 0,-9-3-36 0,9 3-34 0,0 0-39 15,0 0-40-15,2-11-21 0,-2 11-28 16,6-7-18-16,-6 7-18 0,13-6-12 16,-6 1-1-16,-7 5-4 0,15-6-6 0,-5 2-3 15,-10 4 0-15,15-4-5 0,-15 4-22 0,18-2 4 16,-18 2-8-16,15 0-11 0,-15 0 3 0,14 1-4 16,-14-1-1-16,12 4-5 0,-12-4 5 0,10 5-7 15,-10-5 0-15,6 7-2 0,-6-7-8 16,0 0 6-16,0 13 2 0,0-13-2 0,-3 10 1 15,3-10-4-15,-5 11 2 0,5-11-1 0,-6 11-3 0,6-11 8 16,-3 11-11-16,3-11 2 0,-2 13 2 0,2-13-8 16,2 10 10-16,-2-10-8 0,5 13 9 15,-5-13-3-15,9 14 6 0,-9-14-2 0,11 15 1 16,-7-6-1-16,-4-9-7 0,6 16 7 0,-2-7-6 16,-4-9 10-16,2 16 1 0,-2-16-3 0,-4 18 0 15,0-9 3-15,0 0 5 0,-3 0-8 0,7-9 6 16,-12 13-4-16,5-7 4 0,0 1-6 0,7-7 0 15,-15 10-2-15,15-10-18 0,-12 8-37 0,12-8-39 16,-10 4-29-16,10-4-40 0,0 0-41 0,-12 5-53 16,12-5-70-16,0 0-69 0,0 0-61 0,0 0-336 15,0 0-311-15</inkml:trace>
  <inkml:trace contextRef="#ctx0" brushRef="#br0" timeOffset="-143647.7">22247 16517 539 0,'0'0'558'0,"0"0"-50"16,0 0-37-16,0 0-39 0,-13-2-85 0,13 2-9 15,-12 3-48-15,12-3-35 0,-16 9-38 0,5-5-19 16,0 4-32-16,0 2-9 0,0-1-51 0,-1 2 7 16,1 1-18-16,1 1-15 0,-1 2-12 15,2-1-18-15,2 0-8 0,1 1-15 0,2 0 4 0,3-1-10 16,1 1-1-16,2-3-9 0,1 2-11 0,4-1-10 15,0-2-10-15,2-1-12 0,2 1-5 0,2-4-6 16,0 0-9-16,1-1 12 0,-1 0 0 16,2-3 16-16,-3-1 2 0,-12-2-34 0,24 0 55 15,-24 0-6-15,20-3 19 0,-12-2 36 0,-8 5 12 16,10-6 19-16,-10 6 10 0,5-8 11 0,-5 8 1 16,-2-9-15-16,2 9-11 0,-10-9-3 0,1 5-8 15,-3-1-7-15,1 2-10 0,-1 0-13 0,-1 2-9 16,2 0-27-16,-2 2-54 0,13-1-56 0,-20 2-74 15,20-2-121-15,-17 8-118 0,17-8-186 0,-9 8-655 16,9-8-873-16</inkml:trace>
  <inkml:trace contextRef="#ctx0" brushRef="#br0" timeOffset="-142831.08">23383 15748 115 0,'0'0'512'0,"0"0"-90"16,0 0-63-16,-1-11-60 0,1 11-28 0,0 0-23 15,0 0-25-15,0 0-14 0,0 0-12 0,0 0-4 16,0 0-4-16,0 0 4 0,0 0-4 0,0 0-13 16,0 0 6-16,0 0-2 0,0 0 8 0,0 0-29 15,0 0 13-15,7 9-34 0,-7-9 7 0,7 13-32 16,-7-13 2-16,6 18-25 0,0-11-15 0,1 5-20 16,3-2-5-16,-1 2-9 0,3 1-7 0,1 0-4 15,0 1-5-15,3-2-6 0,-2-1-4 0,1 1-7 16,-3-1-1-16,-1-3-16 0,0 2 15 0,-2-1-18 15,-1-3 19-15,1 3-19 0,-9-9 20 16,8 10-18-16,-8-10 9 0,-2 13-8 0,2-13 25 16,-12 10-22-16,3-6 19 0,-2-1-20 0,-2-1 17 15,0 0 1-15,-4 0-2 0,3-1-4 0,-1 1-17 16,1 0-67-16,0-2-40 0,1 0-96 0,13 0-114 16,-24 0-151-16,24 0-135 0,-20-5-583 0,20 5-809 15</inkml:trace>
  <inkml:trace contextRef="#ctx0" brushRef="#br0" timeOffset="-142679.58">23279 15797 458 0,'16'-10'608'0,"4"0"-119"16,2 1-93-16,2 2-83 0,1 2-82 0,1 1-77 15,2 0-83-15,0 4-98 0,1-2-139 0,-1 2-138 16,-2 2-401-16,1-1-212 0</inkml:trace>
  <inkml:trace contextRef="#ctx0" brushRef="#br0" timeOffset="-142314.99">23116 16233 621 0,'-14'4'699'0,"3"-2"-81"0,11-2-103 15,-16 5-101-15,16-5-44 0,-10 3-38 0,10-3-14 16,0 0-33-16,0 0-2 0,15 0-50 0,-15 0 3 15,31-3-26-15,-10 2-19 0,5 0-35 0,3-1-31 16,7-1-28-16,1 1-16 0,3 1-29 16,1 1-33-16,0-1-36 0,1 1-22 0,-1 0-13 15,0 1-28-15,1-1-28 0,-3 1-7 0,0-1-27 16,-2 0-25-16,-6 2-33 0,-1-2-32 0,-2 0-38 16,-1 2-37-16,-5-1-25 0,-3-1-24 0,-4 2-14 15,-1-2 22-15,-14 0-27 0,17 1-16 0,-17-1-223 16,0 0-125-16</inkml:trace>
  <inkml:trace contextRef="#ctx0" brushRef="#br0" timeOffset="-141831">23178 16405 602 0,'-12'1'724'0,"12"-1"-109"16,-18 2-72-16,18-2-81 0,-13 1-58 0,13-1-31 16,0 0-76-16,0 0 1 0,0 0-75 0,0 0-22 15,0 0-56-15,10-4-13 0,-10 4-41 0,19-1-5 16,-5 1-32-16,0 0 5 0,2 1-29 0,0 0 11 16,3 1-51-16,0-1-5 0,0 5-28 15,1-3 9-15,-3 2-31 0,2-1 5 0,-2 2-23 16,-1-1 17-16,-2 1-15 0,0 1 5 0,-4 0 14 15,-2-2 11-15,0 3 7 0,-8-8 7 0,5 12 9 16,-5-12 9-16,-3 13-19 0,3-13 31 0,-7 13-6 16,2-5 23-16,-1-1 15 0,6-7 10 0,-9 12-7 15,9-12 6-15,-7 14-15 0,7-14 5 0,-8 15-9 16,8-15 10-16,-4 15-11 0,4-15 0 0,-1 16-7 16,1-16 9-16,-1 17-13 0,1-17 9 0,-2 18-9 15,2-18 8-15,-2 18-10 0,-2-8 10 0,0-1 4 16,-1 0 14-16,-2 1 5 0,-1-1 5 0,-1-1 2 15,-1-1-3-15,2 0-8 0,-1-1-2 0,1 0-9 16,-1 0-2-16,9-6-3 0,-12 8-5 16,12-8-19-16,-9 8-38 0,9-8-49 0,-9 4-27 15,9-4-29-15,0 0-36 0,-8 5-28 0,8-5-66 16,0 0-11-16,0 0-24 0,0 0-49 0,0 0-35 16,0 0-69-16,0 0-224 0,0 0-204 15</inkml:trace>
  <inkml:trace contextRef="#ctx0" brushRef="#br0" timeOffset="-141491.42">23700 16426 488 0,'-9'-4'692'0,"9"4"-73"0,-14-7-75 15,14 7-105-15,-21-3-60 0,21 3-52 0,-21 4-46 16,10-1-17-16,-1 2-49 0,-1 2-14 0,3 3-39 15,-1 0-8-15,0 1-29 0,2 3 0 0,-1 2-34 16,1 0 7-16,0 1-41 0,1 1 13 0,3 0-31 16,-1-2 10-16,2 3-10 0,3-2-8 0,1 1-6 15,2-1 1-15,3 0-4 0,5 1-1 0,2-2-8 16,2-2 0-16,3-2-5 0,3 0-8 16,2-3-7-16,1-1-3 0,2-3 0 0,2-1 3 0,0 0-5 15,-4-3 8-15,-2-1 1 0,-1-1 10 16,-6-1 46-16,0 0 25 0,-14 2 29 0,13-4 7 15,-13 4 0-15,0 0-7 0,-13-8-1 0,-1 4-30 16,-5 0-17-16,-5 1-16 0,-5-1-13 0,1 2-43 16,-1 1-62-16,0-1-69 0,0 2-60 0,8 0-85 15,-1 2-156-15,3 0-177 0,2 1-858 0,3 1-1105 16</inkml:trace>
  <inkml:trace contextRef="#ctx0" brushRef="#br0" timeOffset="-136682.52">10314 17368 320 0,'-5'-14'596'0,"5"14"-76"0,-2-14-48 0,2 14-56 16,-3-15-81-16,3 15-47 0,-4-13-52 0,4 13 8 15,-1-13-50-15,1 13-6 0,-1-12-57 16,1 12 4-16,0 0-52 0,0-12 2 0,0 12-42 16,0 0 7-16,0 0-29 0,0 0 19 0,0 0-31 15,0 0 19-15,-7 8-29 0,5 3 23 16,-2 1-22-16,0 5 11 0,0 1-17 0,-3 1 21 16,0 2-5-16,1 3-4 0,-1-2 0 0,1 2 7 15,-3 4-23-15,3-1 27 0,-1-3-30 0,2 0 28 16,1-3-26-16,-2 1 18 0,5-5-18 15,-2 2 29-15,3-4-32 0,1-3 33 0,3 2-29 16,1-1 27-16,3-2-26 0,1-1 29 0,2-1-30 16,3-2 21-16,1-2-22 0,1-3 28 0,2 3-35 15,-1-4 28-15,2 1-20 0,0 0 29 0,3-2-32 16,-1 0 29-16,0 0-28 0,-1-2 25 0,2 2-41 16,-3 0-15-16,0-2-43 0,-3 2-31 0,-2-1-58 15,-1-1-67-15,-1-1-69 0,-12 3-78 0,18-4-76 16,-18 4-387-16,12-7-396 0</inkml:trace>
  <inkml:trace contextRef="#ctx0" brushRef="#br0" timeOffset="-136448.17">10252 17537 126 0,'0'0'649'0,"-11"-3"-137"0,11 3-70 16,0 0-54-16,0 0-67 0,7-11-51 0,-7 11-45 16,19-9-33-16,-4 5-41 0,2 0-31 0,2 2-23 15,0-3-14-15,1 4-21 0,4-3-13 0,1 2-68 16,-3-1-85-16,-1 2-63 0,0-1-77 0,0 1-26 16,-5-1-35-16,2 0-45 0,-5 1-357 0,1-3-213 15</inkml:trace>
  <inkml:trace contextRef="#ctx0" brushRef="#br0" timeOffset="-136195.36">10388 17204 713 0,'-7'-6'581'0,"7"6"-83"15,-4-10-66-15,4 10-89 0,0 0-53 16,2-14-47-16,-2 14-13 0,9-11-37 0,-1 4 6 16,0 2-44-16,2-1 1 0,0 0-50 0,4 1 0 15,-1 1-43-15,2 0 9 0,1 1-44 0,2 1 23 16,-2 1-36-16,2 1 21 0,2 0-28 0,-1 1 9 16,1 1-102-16,-2 0-61 0,0 0-92 0,-2 2-90 15,1-2-70-15,-1 1-106 0,-3 0-387 0,0 0-453 16</inkml:trace>
  <inkml:trace contextRef="#ctx0" brushRef="#br0" timeOffset="-135882.36">11004 17106 238 0,'-12'-8'705'0,"12"8"-112"0,-9-6-73 0,9 6-103 16,-9-5-85-16,9 5-77 0,0 0-44 0,-9-4-49 15,9 4-8-15,-8 6-34 0,8-6 2 0,-5 16-27 16,0-3 18-16,0 3-3 0,-2 4 9 0,1 1-41 16,-3 8 4-16,-1 0-19 0,-3 6-6 0,-1 2-9 15,2 3-9-15,0 2 13 0,-1 1-22 0,4 2-34 16,0 1 18-16,3-2-14 0,2-1-21 0,4-3-24 15,1-7 40-15,3 3-76 0,5-4-25 16,1-2-55-16,3-4-70 0,2-2-50 0,6-5-84 16,0-5-62-16,4 1-514 0,3-6-519 0</inkml:trace>
  <inkml:trace contextRef="#ctx0" brushRef="#br0" timeOffset="-134631.18">11339 17489 501 0,'0'0'481'0,"-5"-15"-68"0,5 15-51 15,-5-13-43-15,5 13-47 0,-1-12-27 0,1 12-18 16,-2-12-20-16,2 12-29 0,-1-10-37 0,1 10-15 16,-4-10-17-16,4 10-22 0,-10-6 4 0,10 6-25 15,-18-5-3-15,18 5-23 0,-24 0 2 0,9 2-18 16,-2 2 7-16,0 1-18 0,1 0 7 0,-1-1-13 15,2 1 15-15,1 3-21 0,1 0 5 0,3-3-3 16,2 3-1-16,0-2 3 0,8-6-2 0,-2 13-15 16,2-13-7-16,4 7-9 0,-4-7-14 0,11 6-13 15,-11-6-25-15,22 2 3 0,-22-2 10 0,23 0 13 16,-10 0 8-16,-1-1 22 0,0 0 15 0,1 0 29 16,-13 1 8-16,17-2 14 0,-17 2-7 15,16 0 2-15,-16 0 19 0,11 4 40 0,-11-4 1 0,6 11 31 16,-6-11 17-16,2 17-1 0,1-5-7 15,-3 1-2-15,-3 3 8 0,3 2-4 0,0 1-21 16,0 1-11-16,3 0-18 0,-3 4-10 0,2 0-21 16,0 0-1-16,3-2-18 0,-3 1 1 0,2 0-37 15,-1-1 1-15,-1-2-46 0,-1-2 8 0,1 1-36 16,-2 0 1-16,-2 1-53 0,-1-3 4 0,-3 3-53 16,-2 0 4-16,0-3 15 0,-4 1 21 0,0-2 23 15,-2-3 16-15,-3 2 19 0,2-3 6 0,-1-1 20 16,1-3 13-16,1 1 9 0,1-3 9 15,1-1 27-15,1-1 45 0,11-4 0 16,-17 3-12-16,17-3-6 0,-11-4-8 0,11 4-3 16,-4-11-17-16,4 11-16 0,3-20-7 0,4 7-18 15,2-7-40-15,4-5-17 0,5-5-41 0,0 0-15 16,5-2-12-16,0 5 11 0,2-4-9 0,0 3-6 16,0 0 30-16,0 3-13 0,0 0 37 0,-5 5 4 15,1-1 47-15,1 1 5 0,-2 2 48 0,0 3 11 16,-4 0 26-16,-1 2 12 0,2-1 24 0,-5 6 15 15,0-3 14-15,-3 4 3 0,-1 1 5 16,1-1-9-16,-9 7-10 0,13-11-15 0,-13 11-17 0,9-7-1 16,-9 7-10-16,0 0-6 0,0 0-11 15,0 0-3-15,0 0-6 0,0 0-1 0,0 0-6 16,-3 10 1-16,3-10-5 0,-9 13-1 0,9-13-45 16,-10 12-8-16,4-4-20 0,0 0-24 0,1 0-18 15,-1 1-20-15,1-1-6 0,-2 0-16 0,7-8-6 16,-9 15-21-16,9-15 8 0,-5 10 15 0,5-10 12 15,0 0 23-15,-4 9 21 0,4-9 8 0,0 0 27 16,0 0 21-16,0 0 40 0,12 0 41 0,-12 0 42 16,0 0 65-16,13-6 18 0,-13 6 20 0,0 0-5 15,11-6-2-15,-11 6-3 0,0 0-20 0,11-4-16 16,-11 4-23-16,0 0 3 0,14-3-7 16,-14 3-2-16,0 0-29 0,11 4 22 15,-11-4-24-15,8 4 22 0,-8-4-31 0,8 6 4 16,-8-6-35-16,9 6 17 0,-9-6-26 0,8 9 8 15,-8-9-27-15,12 7 27 0,-12-7-29 0,12 8 24 16,-12-8-35-16,17 6-10 0,-17-6-39 0,16 3-3 16,-16-3-33-16,18 0-13 0,-18 0-2 0,19-3-5 15,-9-2 7-15,-1 1 14 0,0-2 15 0,-2-1 18 16,2 1 23-16,-1-2 62 0,-2 1 24 0,2 1 32 16,-2-1 30-16,-6 7 8 0,10-9-10 0,-10 9-11 15,8-9-21-15,-8 9-24 0,7-6-16 0,-7 6-3 16,0 0 40-16,0 0 24 0,12 6-12 0,-12-6-13 15,5 11-13-15,-5-11-8 0,8 14-11 16,-4-5-7-16,2 0 1 0,-2 0-14 0,1-1-3 16,3 0-1-16,-3-1-3 0,4 0-19 0,0-1 16 15,-1-1-15-15,2 0 16 0,1-2-5 0,2-2-3 16,-13-1-37-16,23 0-16 0,-12-2-15 0,1 0 2 16,-2-3-8-16,-1 0 14 0,1 1 10 0,1 0 5 15,-6-2 8-15,-5 6 14 0,14-9 17 0,-14 9 14 16,10-8-2-16,-10 8 8 0,7-7 9 0,-7 7-7 15,0 0-8-15,10-7-6 0,-10 7 0 16,0 0 9-16,0 0 17 0,13 0 1 0,-13 0 2 16,0 0 12-16,12 3 16 0,-12-3 6 0,14 3-4 15,-14-3-3-15,18 6-14 0,-6-5-9 0,-1 2-9 16,-11-3-6-16,25 1-10 0,-25-1-40 0,24 2-46 16,-24-2-27-16,20-2-23 0,-20 2-35 0,18-4-7 15,-18 4 34-15,13-1-6 0,-13 1 41 16,13-5-1-16,-13 5 35 0,0 0-6 0,12-6 27 15,-12 6-17-15,0 0 32 0,7-6-15 0,-7 6 30 16,0 0-29-16,0 0-44 0,5-8-131 0,-5 8-125 16,0 0-138-16,-5-11-569 0,5 11-654 0</inkml:trace>
  <inkml:trace contextRef="#ctx0" brushRef="#br0" timeOffset="-134482.02">12002 17389 35 0,'0'0'906'0,"-17"-3"-211"0,17 3-113 16,-12-3-149-16,12 3-72 0,0 0-92 0,-9-6-34 15,9 6-107-15,0 0-142 0,0 0-169 0,12-6-185 16,-12 6-595-16,13-3-552 0</inkml:trace>
  <inkml:trace contextRef="#ctx0" brushRef="#br0" timeOffset="-134266.39">12291 17076 74 0,'0'0'840'0,"8"7"-190"0,0 2-68 0,3 1-96 16,2 6-55-16,6 3-30 0,5 9-27 0,-1 0-21 15,3 3-48-15,-3 1-41 0,-1 4-16 0,-1 1-21 16,-4-1-53-16,0 3-16 0,-7-1-60 0,-3-4-49 15,-5 1-80-15,-6 2-87 0,-5 4-128 16,-5 1-191-16,-5 0-187 0,-11-1-728 0,3-5-953 16</inkml:trace>
  <inkml:trace contextRef="#ctx0" brushRef="#br0" timeOffset="-132966.7">12904 17431 634 0,'0'0'562'0,"0"0"-59"0,0 0-52 16,0 0-87-16,0 0-55 0,0 0-59 0,19 0-33 15,-19 0-52-15,19-2-22 0,-5-1-38 16,-1 1-12-16,5 0-36 0,0 0 4 0,2-1-20 15,-1 3 10-15,0-2-26 0,0 2 5 0,-2 0-19 16,-1 0-2-16,-1 2-59 0,0-2-48 0,-2 0-40 16,1 1-38-16,-14-1-23 0,21 2-40 15,-21-2-1-15,17 2-34 0,-17-2 7 0,15 1-34 16,-15-1-40-16,0 0-208 0,12 2-59 0</inkml:trace>
  <inkml:trace contextRef="#ctx0" brushRef="#br0" timeOffset="-132767.02">12998 17626 10 0,'-8'5'709'16,"8"-5"-116"-16,-10 7-70 0,10-7-72 0,0 0-69 16,-9 7-66-16,9-7-5 0,0 0-61 0,0 0-16 15,7 7-65-15,-7-7-6 0,16 2-36 0,-16-2-21 16,25 0-28-16,-10 0-16 0,3 0-18 0,2 0-72 15,-2 0-61-15,5 0-78 0,0 1-92 16,-4 0-74-16,4 1-69 0,2-1-96 0,-5 0-368 16,5-1-419-16</inkml:trace>
  <inkml:trace contextRef="#ctx0" brushRef="#br0" timeOffset="-131314.33">13609 17102 327 0,'0'0'623'0,"-11"-4"-51"0,11 4-67 16,0 0-68-16,-13-6-90 0,13 6-29 15,0 0-54-15,0 0-18 0,0 0-25 0,4-9-31 0,-4 9-15 16,16-2-25-16,-16 2-49 0,22 2 7 15,-6-1-27-15,2 2-6 0,4-1-10 0,3 1-20 16,2 1-5-16,0 1-8 0,5 0-8 0,1-2-3 16,1 2-1-16,1-1-6 0,-1 2 4 0,-2-3-6 15,-3 1-4-15,-2 1-3 0,-4-4 3 0,0 3-4 16,-6-2-11-16,1 0 10 0,-5 1-9 0,1-2-27 16,-3 0-42-16,-11-1-85 0,17 0-54 0,-17 0-67 15,0 0-78-15,0 0-57 0,0 0-90 0,0 0-435 16,0 0-519-16</inkml:trace>
  <inkml:trace contextRef="#ctx0" brushRef="#br0" timeOffset="-130799.7">13652 17120 228 0,'0'0'640'0,"-13"0"-82"0,13 0-61 16,0 0-67-16,-16 0-96 0,16 0-38 0,0 0-63 16,-12 1-21-16,12-1-35 0,0 0-9 0,0 0-45 15,0 0 7-15,0 0-29 0,7 12 11 0,0-8-41 16,2 3 3-16,0 1-34 0,4 1 11 0,3 2-29 16,2 0 16-16,-2 1-27 0,5 1 19 15,0 2-26-15,2 1 19 0,0 0-26 0,-1-1 7 16,0 1-14-16,-1-1 23 0,1 1-15 0,-4-2 20 15,0-1-5-15,-5 1-3 0,3-1 1 0,-7-1-3 16,0 0 2-16,0-1-6 0,-6 3 2 0,-1-3 0 16,-4 1-1-16,-1-1 2 0,-6 2-5 0,2 0 3 15,-4 2-4-15,-3 0 4 16,-1 1-5-16,-5 1-19 0,0 2 26 0,0-1-34 0,-1 1 29 16,1-1-20-16,-9 3 19 0,6-1-10 0,3-2 24 15,2-1-28-15,2 1 30 0,1-4-30 0,1 2 28 16,3-3-26-16,2-1 27 0,0 1-32 0,4-5 33 15,-1 0-32-15,6-8 35 0,-4 15-29 16,4-15 88-16,0 0-26 0,6 14 34 0,-6-14-10 16,15 7 45-16,-3-2-28 0,1-4 21 0,6 2-7 15,1-1-4-15,2-2-20 0,5 3-8 0,2-2-21 16,2 1-4-16,5-1-14 0,3 2-4 0,1 0-57 16,-4-2-57-16,2 2-67 0,-2 0-12 0,-3-3-88 15,-3 2-99-15,-3-1-95 0,-2-1-133 0,-3 2-111 16,-4-4-296-16,2-1-575 0</inkml:trace>
  <inkml:trace contextRef="#ctx0" brushRef="#br0" timeOffset="-130266.46">14380 17466 735 0,'0'0'728'16,"0"0"-133"-16,-2-12-72 0,2 12-105 0,0 0-56 16,8-10-61-16,-8 10-57 0,14-2-44 0,-14 2-41 15,18 1-34-15,-8 4-27 0,1-1-24 0,1 2-10 16,0 2-16-16,-1 0-8 0,-2 2-25 0,1-1 11 16,-2 3-13-16,-3 0 13 0,-1 0-3 0,-4-2-5 15,0 2 8-15,0-1-20 0,-5 3 6 16,-1-1-22-16,0-1 25 0,-4 0-7 0,3-1-22 15,0-1 27-15,-1-2-21 0,2-1-33 0,-2 0 36 16,8-7-38-16,-9 11 37 0,9-11-31 0,-6 6 6 16,6-6-24-16,0 0 31 0,0 0-26 0,0 0 33 15,7-14-19-15,-1 9 35 0,1-5 1 0,2 0 3 16,2-1 2-16,0 0-2 0,2-1 36 0,-1-1 3 16,2 1 31-16,1-1-7 0,-4 5 0 15,1-1 9-15,0 0 11 0,1 0-5 0,-3 2 1 0,1 0-2 16,-1 2-16-16,-3 1-13 0,1-2-9 15,-8 6-11-15,14-9-1 0,-14 9-10 0,9-5-4 16,-9 5-3-16,10-5-37 0,-10 5 43 0,0 0 12 16,9-4-2-16,-9 4 3 0,0 0-3 0,0 0-5 15,0 0-5-15,4 11 0 0,-4-11-8 0,-5 9-2 16,5-9-12-16,-7 14 20 0,5-5-14 0,-1 2-2 16,1 0 18-16,0 1-19 0,0 1 2 0,2 1-10 15,4 1 8-15,0 1-10 0,1-1 1 0,5 1-14 16,2-1-15-16,0 2-31 0,6-4-15 15,6-1-81-15,2-1-62 0,2-2-140 16,7-1-125-16,-2-3-168 0,1-3-465 0,-2-1-739 16</inkml:trace>
  <inkml:trace contextRef="#ctx0" brushRef="#br0" timeOffset="-129894.41">15492 17158 1 0,'2'-16'774'16,"-2"16"-131"-16,0-16-86 0,0 16-64 0,-3-17-109 15,1 7-31-15,-2 3-72 0,-1-2-15 0,-4 0-38 16,2 0-43-16,-4 0-26 0,-2 2-30 0,-1 1-34 16,-1 1-17-16,1 2-2 0,-4 1-16 15,2 3-8-15,-1 0-9 0,-1 4-13 0,2 3 15 16,1 0 5-16,-2 4 3 0,2 3 0 0,4 0 7 15,0 4-5-15,3 1-1 0,1 1 1 0,3 2 17 16,3 1-7-16,1 1-12 0,1 1-3 0,5 5 6 16,-1-1-6-16,2 1 3 0,2 0-17 15,-1-1-4-15,0 3-2 0,1-2-6 0,-1 1-3 16,1 0-1-16,-3-1-3 0,0 1 2 0,-1-2-12 16,-3-4-12-16,0-1-10 0,-2 0 10 0,0-2-34 15,-2-2 13-15,-2 1-25 0,-1-2-4 0,0-4-24 16,0-1-4-16,-2-1-55 0,0-3-10 0,-1 0-61 15,2-3-33-15,-2 0-43 0,2-2-56 16,6-6-65-16,-8 6-73 0,8-6-36 0,0 0-365 16,0 0-435-16</inkml:trace>
  <inkml:trace contextRef="#ctx0" brushRef="#br0" timeOffset="-129699.77">15169 17581 197 0,'0'0'755'0,"3"-14"-132"0,2 8-79 0,4-3-111 0,5 0-65 16,2 0-75-16,6 1-39 0,7-1-53 15,1 2-22-15,1-1-61 0,2 4 5 0,-1-3-63 16,2 2-81-16,0 2-129 0,-6-1-133 0,0 0-117 16,0 1-112-16,1-1-363 0,-2 1-431 15</inkml:trace>
  <inkml:trace contextRef="#ctx0" brushRef="#br0" timeOffset="-129467.45">15866 17211 434 0,'-4'-7'569'16,"4"7"-76"-16,-8-14-65 0,8 14-52 16,-11-10-52-16,11 10-58 0,-13-4 8 0,13 4-22 0,-18 5 8 15,8 2-41-15,-1 3 10 0,0 2-51 16,0 4 11-16,-1 1-29 0,2 4 3 0,0 4-34 15,-1 3-20-15,1-2-15 0,2 4-12 0,2-4 4 16,2 1-30-16,0-2-11 0,2 0-38 0,2 0-12 16,0-3-60-16,2-2-3 0,2-1-68 0,3 0-35 15,2-3-89-15,3-2-79 0,2-1-46 0,3-2-70 16,2-3-84-16,-1-3-402 0,1-2-516 0</inkml:trace>
  <inkml:trace contextRef="#ctx0" brushRef="#br0" timeOffset="-129050.95">16004 17409 417 0,'-8'-11'547'16,"3"2"-41"-16,0 0-26 0,5 9-39 0,-8-13-56 15,8 13-76-15,-5-9-21 0,5 9-42 0,0 0 4 16,2-10-55-16,-2 10 0 0,0 0-15 0,16 3-21 16,-6 1-19-16,-2 1-8 0,-1 2-21 0,2 2-13 15,2 1-4-15,-4 2-3 0,0-1-16 0,-1 3 1 16,-3 0-25-16,0-2 2 0,-3 1-35 0,-2 0 9 15,-1 1-30-15,0 1-12 0,-1-2-4 16,-3-1-11-16,2-1-19 0,-1-2-6 0,-1 0 5 16,7-9-1-16,-9 14-22 0,9-14-19 0,-5 7-17 15,5-7-19-15,0 0-12 0,0 0-11 0,0 0-7 16,0 0-17-16,11-12 16 0,-5 4 7 0,2 0 26 16,-2-3 14-16,2 0 31 0,-1-4 44 0,2 2 22 15,-2-2 53-15,0 2 40 0,0-2 28 0,-1 2-4 16,0-1 78-16,-2 6-9 0,1-3 39 0,-1 3-3 15,0-1 6-15,-4 9-10 0,8-14-23 0,-8 14-39 16,5-10-26-16,-5 10-26 0,0 0 24 0,8-8 23 16,-8 8 5-16,0 0-4 0,10 10-23 0,-10-10 3 15,7 13 8-15,-3-4-30 0,0 1-1 0,-1 0-29 16,1 1 3-16,-1 2-20 0,1 0 0 0,0 2-50 16,2-3-30-16,-2-2-72 0,0 2-43 0,2-3-80 15,1-2-68-15,3 0-81 0,0-1-99 16,2 1-51-16,4-4-99 0,1 0-677 0,3-3-904 15</inkml:trace>
  <inkml:trace contextRef="#ctx0" brushRef="#br0" timeOffset="-128816.64">16474 17147 765 0,'0'0'670'16,"0"0"-110"-16,0 0-46 0,0 0-95 15,0 0 20-15,14 0-39 0,-5 5-21 0,1 4-27 16,4 3-38-16,2 1-30 0,-2 3-28 0,0 0-19 16,-1 3-37-16,-3 0-27 0,-3 4-26 0,-2 0-27 15,-3 4-7-15,-5-2-58 0,-3 4-1 0,-4 0-56 16,-7 6-37-16,-3-2-64 0,-2-1-51 0,-6 1-55 16,-1-3-73-16,-2-3-71 0,-1 1-72 0,-4-4-73 15,3-2-180-15,0-6-486 0,3-2-779 0</inkml:trace>
  <inkml:trace contextRef="#ctx0" brushRef="#br0" timeOffset="-127597.77">16976 17460 512 0,'0'0'630'0,"0"0"-84"15,0 0-42-15,-7-6-101 0,7 6-38 0,0 0-80 16,6-9 12-16,-6 9-16 0,16-6-39 0,-3 3-45 15,3-2-34-15,0 4-35 0,2-2-18 0,0 1-25 16,3 1-11-16,0 1-20 0,-1 0-12 0,1 1-11 16,-1-1-3-16,1 1-78 0,-2 2-81 0,0-2-90 15,-1 0-101-15,0 1-64 0,-2 1-84 0,-3-2-56 16,-1 3-376-16,-12-4-466 0</inkml:trace>
  <inkml:trace contextRef="#ctx0" brushRef="#br0" timeOffset="-127417.53">17029 17581 505 0,'-12'6'608'0,"12"-6"-51"0,0 0-60 16,0 0-108-16,0 0-40 0,13 7-77 0,-13-7-16 16,27 3-30-16,-9-3-39 0,5 1-39 0,0-1-25 15,5 2-26-15,0-1-22 0,1 2-96 0,1-1-109 16,-1 0-108-16,0 0-129 0,-2 1-201 0,1-2-362 15,1 1-504-15</inkml:trace>
  <inkml:trace contextRef="#ctx0" brushRef="#br0" timeOffset="-127051.65">17944 17501 238 0,'0'0'634'0,"0"0"-72"15,-12-3-40-15,12 3-29 0,0 0-74 0,-10-6-14 16,10 6-43-16,0 0-41 0,0 0-37 0,-9-5-35 15,9 5-35-15,0 0-49 0,0 0-5 0,0 0-16 16,9-6-14-16,-9 6-13 0,22-1-17 0,-7 1-13 16,7 0-15-16,1 0-14 0,6 1-16 0,-1-1-4 15,5 3-9-15,-1-2-2 0,-1 0-7 0,-3 0-2 16,0-1-11-16,1 1-36 0,-7-1-44 0,0 1-26 16,-4-1-17-16,-1 0-24 0,-3-1-49 15,-2 0-81-15,-12 1-80 0,19-3-68 0,-19 3-88 16,11-5-102-16,-11 5-368 0,0 0-566 0</inkml:trace>
  <inkml:trace contextRef="#ctx0" brushRef="#br0" timeOffset="-126633.7">18613 17220 542 0,'0'0'696'0,"-3"-11"-147"16,3 11-78-16,0 0-116 0,0 0-63 0,0 0-29 15,0 0-10-15,0 0-49 0,0 0-3 0,0 0-58 16,-7 11-1-16,7-11-47 0,0 16 53 0,0-16-27 16,4 19-17-16,-3-9-14 0,2 2-15 0,2 0-12 15,1 1-5-15,1 0-15 0,0 1-7 0,2-5-11 16,4 2-5-16,-1 0-4 0,2-3-17 0,0 1-21 15,1-3-31-15,-1 0-24 0,3-3 3 16,-3 1-19-16,0-2 37 0,-1-2-7 0,-1-2 28 16,2-1-10-16,-2-1 30 0,1-1 9 0,-4 0 72 15,0 0-6-15,-2-1 23 0,2 0 4 0,-9 6 30 16,12-8-5-16,-12 8 1 0,9-9-21 0,-9 9-28 16,0 0-4-16,10-5 9 0,-10 5 68 0,0 0 3 15,0 0 15-15,2 14 15 0,-2-14-12 0,-1 14-22 16,1-14-12-16,-2 21-8 0,0-11-38 0,0 2 7 15,-1-1-64-15,1 0-40 0,0 0-121 0,2-11-95 16,-3 19-119-16,3-19-168 0,-3 17-171 0,3-17-812 16,0 12-1134-16</inkml:trace>
  <inkml:trace contextRef="#ctx0" brushRef="#br0" timeOffset="-126352.21">19125 17283 598 0,'0'0'646'0,"0"0"-101"0,0 0-50 15,0 0-113-15,0 0-4 0,0 0-57 0,9 6 11 16,-9-6-38-16,11 15 17 0,-3-4-35 0,1-1-38 15,2 5-17-15,2-1-17 0,0 2-17 16,1 0-27-16,-1-1-16 0,0-1-51 0,0 1-52 16,0-1-59-16,-1-2-46 0,-2 0-78 0,1-1-62 15,1-4-110-15,-2 1-141 0,1-1-160 0,0-3-667 16,-11-4-889-16</inkml:trace>
  <inkml:trace contextRef="#ctx0" brushRef="#br0" timeOffset="-126183.61">19509 17302 163 0,'0'0'756'0,"-11"-7"-107"16,11 7-84-16,-17-2-49 0,6 4-69 15,-4 3 11-15,-4 1-41 0,-2 5-34 0,-4 1-60 16,0 3-34-16,-7 3-41 0,0 1-41 0,1 4-40 16,0-3-31-16,6-3-12 0,-3 4-81 0,4-3-53 15,4 0-108-15,3-3-90 0,1 1-166 0,3-3-171 16,4 0-202-16,3-6-480 0,6-7-834 0</inkml:trace>
  <inkml:trace contextRef="#ctx0" brushRef="#br0" timeOffset="-125802.7">19705 17130 204 0,'0'0'730'16,"4"-16"-114"-16,-4 16-104 0,12-13-72 16,0 8-88-16,-1 1-24 0,5 4-59 0,0-2-10 15,5 4-61-15,-2 2-9 0,3 4-47 0,-2-1 18 16,-2 3-65-16,-1 2 8 0,-5 2-38 16,0 2 12-16,-6 0-25 0,-3 3 23 0,-3-4-30 0,-4 3 13 15,-2 3-5-15,-6 0-11 0,-1 0-12 0,-3 0-7 16,0-2-9-16,2-2-1 0,2-1-4 15,-1-3-3-15,3-1 19 0,2 0-23 0,4-4 1 16,4-8 2-16,1 17 8 0,6-10 3 0,7-1 18 16,1-1 2-16,5-2 1 0,7-2-2 0,4 0-3 15,7-2-7-15,1 0 0 0,3 0-6 0,0-1-7 16,-2-2-1-16,-2 2 7 0,-3-2-29 0,-6 4-8 16,-3-3-14-16,-5 2-28 0,-2-1-57 0,-5 2-94 15,-14 0-45-15,18-2-53 0,-18 2-65 0,0 0-76 16,0 0-113-16,0 0-405 0,-8-5-557 0</inkml:trace>
  <inkml:trace contextRef="#ctx0" brushRef="#br0" timeOffset="-125551.2">19658 17598 211 0,'0'0'744'0,"-7"6"-111"16,7-6-100-16,0 0-70 0,14 7-91 0,-14-7-37 15,26 1-63-15,-6-1-10 0,4 0-61 0,6 0-6 16,0 0-36-16,4 0-26 0,3 0-36 0,-4 0-17 16,3 1-19-16,-5 2-13 0,1-2-13 0,-3 1-72 15,0 1-88-15,-2-1-105 0,-3 0-112 16,-2 1-85-16,-4-1-109 0,1 2-445 0,-2-2-574 15</inkml:trace>
  <inkml:trace contextRef="#ctx0" brushRef="#br0" timeOffset="-125018.93">19785 17942 283 0,'-13'-3'694'0,"3"1"-86"0,10 2-51 0,-20-3-78 15,20 3-44-15,-17-5-22 0,17 5-10 0,-11-4-68 16,11 4-51-16,-8-5-55 0,8 5-35 0,0 0-48 15,0 0-19-15,4-10-36 0,-4 10-12 0,13-4-22 16,-13 4-8-16,19 0-18 0,-8 3-1 16,1-1-16-16,1 0 11 0,-1 2-29 0,0-1 5 15,-1 1-33-15,1 1 15 0,-1-1-22 0,-2 0 16 16,1 1-38-16,-2 1 22 0,-8-6-12 0,9 10 32 16,-9-10-12-16,4 10 34 0,-4-10-55 0,-1 12 35 15,1-12-24-15,-5 15 35 0,5-15-27 0,-8 11 32 16,8-11-25-16,-9 16 28 0,9-16-26 0,-6 14 31 15,6-14-26-15,-3 13 33 0,3-13-29 0,0 14 31 16,0-14-33-16,4 13 27 0,-4-13-22 0,7 16 22 16,-7-16-27-16,7 13 28 0,-7-13-24 0,6 12 34 15,-6-12-46-15,3 12 14 0,-3-12 32 0,0 0-35 16,-3 16 28-16,3-16-27 0,-10 10 32 0,2-6-36 16,-2-1 33-16,1 2-33 0,-5-2 21 15,3 1-14-15,-3-2 24 0,0-1-25 0,2 2 12 16,-1-2-59-16,13-1-28 0,-18 2-94 15,18-2-102-15,0 0-83 0,-11-2-107 0,11 2-106 16,0 0-363-16,15-5-516 0</inkml:trace>
  <inkml:trace contextRef="#ctx0" brushRef="#br0" timeOffset="-124684.48">20213 17855 537 0,'0'0'557'0,"-6"-15"-74"0,6 15-59 16,-6-11-58-16,6 11-78 0,-9-9-20 0,9 9-31 15,-13-3-22-15,13 3-1 0,-16 4-16 0,5 1 2 16,1 2 16-16,-2 2-31 0,-3 3 14 0,2 1-63 16,-2 1 2-16,2 4-48 0,0 0 6 0,3 0-45 15,2 1 19-15,2-3-31 0,2 1 9 0,4-3-22 16,4 2 8-16,4-2-20 0,1-1 7 0,2-1-58 15,4-1 14-15,5-2-30 0,-1 0 36 16,3-3-27-16,-3-1 34 0,-1-3-21 16,1-1 31-16,-5-1-20 0,1-1 35 0,-2-3-8 15,-4 1 3-15,-9 3-20 0,9-10 34 0,-9 10-24 16,-4-13 15-16,-2 6-20 0,-2 0 26 0,-4-2-47 16,0 1-14-16,1 4-93 0,1-2-32 0,0 3-92 15,1-3-82-15,0 3-131 0,9 3-110 0,-11-3-414 16,11 3-593-16</inkml:trace>
  <inkml:trace contextRef="#ctx0" brushRef="#br0" timeOffset="-121619.53">20744 17480 17 0,'0'0'96'16,"0"0"-5"-16,0 0 9 0,0 0-2 0,0 0-3 15,0 0-1-15,0 0-6 0,0 0-14 16,0 0-10-16,0 0-17 0,0 0-9 0,0 0-8 16,0 0-7-16,0 0-3 0,0 0-5 0,0 0-3 0,0 0 10 15,0 0-10-15,0 0-9 0,0 0 0 0,0 0-2 16,0 0 2-16,0 0 0 0,0 0-3 0,0 0 2 15,-7-8-2-15,7 8 0 0,0 0 5 16,0 0 3-16,0 0 25 0,0 0 16 0,0 0 13 16,-11-3 3-16,11 3 1 0,0 0 6 0,0 0 7 15,0 0-11-15,-12-2 27 0,12 2-24 0,0 0 35 16,0 0-2-16,-11-2 34 0,11 2-7 0,0 0 12 16,0 0-11-16,-13-4 5 0,13 4 3 0,0 0 0 15,-11-5-4-15,11 5 0 0,0 0-1 16,0 0-30-16,-11-1 12 0,11 1-24 0,0 0 9 15,0 0-22-15,0 0 9 0,0 0-31 0,0 0 11 16,-10-4-50-16,10 4 37 0,0 0-25 0,0 0 19 16,0 0-3-16,0 0 13 0,0 0 10 15,0 0-4-15,0 0 0 0,12 1 11 0,-12-1-10 16,17 3 2-16,-5-2-10 0,3 3 5 0,3-1-20 16,1 0-7-16,4 1 4 0,1 1-17 0,0-1 11 15,1 1-22-15,1-1 12 0,-2 1-20 0,-1 0 9 16,-2-2-21-16,-2 0 20 0,-3-1-11 0,2 2 12 15,-5-2-32-15,0 0 18 0,-13-2-40 0,18 3-42 16,-18-3-46-16,14 0-65 0,-14 0-70 0,0 0-68 16,7-5-79-16,-7 5-66 0,0 0-504 0,0 0-574 15</inkml:trace>
  <inkml:trace contextRef="#ctx0" brushRef="#br0" timeOffset="-121386.27">20937 17363 324 0,'0'0'684'0,"-13"-3"-125"15,13 3-76-15,0 0-63 0,-14 1-59 0,14-1-74 16,-7 7 18-16,7-7-47 0,-2 13-51 0,2-13-36 16,2 21-2-16,1-9-27 0,1 3-36 0,0-1-3 15,1 1-37-15,-1 1-12 0,2-1-7 16,-1 2-7-16,0 0-11 0,-1 0-1 0,0-1-9 15,0 1-44-15,0-3-45 0,-1 0-60 0,-1-2-69 16,0-1-81-16,-2-11-60 0,1 20-83 0,-1-20-84 16,3 17-400-16,-3-17-473 0</inkml:trace>
  <inkml:trace contextRef="#ctx0" brushRef="#br0" timeOffset="-120766.36">21447 17283 108 0,'0'0'335'0,"6"-10"-44"15,-6 10-8-15,6-11-15 0,-6 11-21 0,6-7 3 16,-6 7 2-16,0 0-5 0,5-10-20 0,-5 10-25 15,0 0-30-15,4-8-30 0,-4 8-24 0,0 0-32 16,0 0-6-16,0 0-20 0,5-8-11 0,-5 8-11 16,0 0-9-16,0 0 3 0,0 0-13 0,0 0 2 15,0 0 18-15,7-6 5 0,-7 6 20 0,0 0 2 16,0 0 18-16,0 0-15 0,0 0 17 0,0 0-12 16,0 0 32-16,0 0-18 0,0 0 26 15,5-8-29-15,-5 8-4 0,0 0-6 0,0 0-13 16,12-6-2-16,-12 6-17 0,13-4-6 0,-13 4-15 15,15-3-1-15,-15 3-5 0,19-3 1 0,-19 3-5 16,22-1 3-16,-22 1-11 0,26 0 3 0,-14 1-6 16,1 1 6-16,1 1-6 0,-2-1-2 0,-2 1-4 15,1 3 4-15,-2 0 0 0,-1 2-3 16,-4 0 5-16,-2 3 0 0,-2-11 0 0,-2 20 3 16,-3-7-1-16,-2 0-5 0,0-1 6 0,-4 1-3 15,1-1-4-15,0 2-12 0,-1-3 20 0,1 0-5 16,3-1-8-16,2 0 11 0,-2-2-6 0,7-8 14 0,-3 14-4 15,3-14-11-15,5 15 14 0,3-8-7 16,0-1 0-16,5 1 0 0,1-1 2 0,0 0-5 16,1 4 3-16,0-3 11 0,1 0-18 0,-3 0 13 15,2 1-15-15,-5 1 15 0,1 0-46 0,-2 1 40 16,-4-3-36-16,-5-7 40 0,4 18 0 16,-4-18-2-16,-7 14-8 0,1-6 2 0,-6-1 8 15,2-1 1-15,-5 2-9 0,1-2 5 0,-3-2 0 16,3 1 7-16,-3-1 0 0,6-1-17 0,-1 1 11 15,12-4-42-15,-18 3-72 0,18-3-102 0,0 0-120 16,0 0-132-16,-11-1-189 0,11 1-344 16,9-6-594-16</inkml:trace>
  <inkml:trace contextRef="#ctx0" brushRef="#br0" timeOffset="-120519.16">21931 17286 530 0,'-5'-7'771'0,"5"7"-143"16,-8-9-106-16,8 9-137 0,0 0-46 0,0 0-70 16,7-8-22-16,-7 8-64 0,21 5-7 0,-5 3-41 15,5 0-12-15,5 6 13 0,7 2-21 0,0 1-20 16,2 2-20-16,-2 2-13 0,2-2-13 0,-3 1 13 16,-3 0-24-16,-1 0-6 0,-5-6-62 0,-5-1-54 15,0-2-37-15,-5 0-68 0,-1-4-59 16,-1 0-28-16,-2-1-42 0,-9-6-25 0,14 6-27 15,-14-6 28-15,0 0 11 0,13-1-13 16,-13 1-16-16,5-10-146 0,-5 10-3 0</inkml:trace>
  <inkml:trace contextRef="#ctx0" brushRef="#br0" timeOffset="-120367.16">22413 17414 538 0,'1'-18'221'0,"-1"1"23"0,1 1 57 16,1 1 30-16,-2 1 35 0,1 0 45 0,-1 0-54 0,1 3-8 16,-1 11-68-16,2-19-30 0,-2 19-71 15,0-14-4-15,0 14 8 0,0 0 7 0,0 0-27 16,-11-3 23-16,4 9-13 0,-4 3-15 0,1-2-1 0,-5 7-32 15,-1-1-20-15,-3 4-18 0,-2 0-15 16,0 0 3-16,1 1-29 0,-2-2-1 0,4 2-91 16,0-5-46-16,5 0-80 0,2-3-105 0,1-1-134 15,5 1-146-15,1-2-788 0,4-8-947 0</inkml:trace>
  <inkml:trace contextRef="#ctx0" brushRef="#br0" timeOffset="-120031.22">22686 17198 740 0,'4'-11'770'0,"-4"11"-141"15,4-14-80-15,-4 14-89 0,3-10-78 16,-3 10-68-16,0 0-29 0,0 0-38 0,0 0-52 16,0 0-48-16,0 0-24 0,-11 4-32 0,5 3-7 15,1 3-19-15,0 1 0 0,0 4-22 0,-2-1-9 16,2 4-13-16,-1-2-3 0,2 2 2 0,3 0-1 15,1 0-7-15,1-1 0 0,3-1 0 0,3 0-18 16,2 0-34-16,4-1-2 0,1-2-27 0,0-3-10 16,1-2-15-16,1-2 10 0,2-2 9 0,0-1 16 15,0-2 16-15,-4-2-2 0,-2-2 13 0,-1 1 9 16,-2-2 52-16,-9 4 1 0,11-7 2 0,-11 7-7 16,0 0 13-16,-8-12-5 0,8 12-7 15,-21-6-8-15,8 5-18 0,0-1 17 0,0 1 0 16,-2 2-46-16,2 1-43 0,1 2-53 0,1-1-41 15,2 1-78-15,0 1-85 0,9-5-41 0,-7 10-113 16,7-10-485-16,-2 12-556 0</inkml:trace>
  <inkml:trace contextRef="#ctx0" brushRef="#br0" timeOffset="-119735.93">22308 17665 10 0,'0'0'737'0,"0"0"-110"0,0 0-62 0,0 0-72 15,0 0-108-15,0 0-2 0,0 0-58 0,9 8 17 16,-9-8-43-16,22 1-30 0,-6-1-47 0,6 0-42 16,5 0-29-16,6 0-27 0,5 0-25 0,3 0-20 15,3 0-27-15,-1 0-13 0,8 0-36 0,-2 0-38 16,-6 0-27-16,-2 0-14 0,-1 0-16 0,-4 3 4 15,-7-3-41-15,-2 2 34 0,-4-2-26 0,-4 0 4 16,-6 0-34-16,-13 0-27 0,18 0-22 16,-18 0-24-16,0 0-14 0,0 0-65 0,0 0-48 15,-13 2-85-15,1 0-352 0,-1-1-311 0</inkml:trace>
  <inkml:trace contextRef="#ctx0" brushRef="#br0" timeOffset="-119369.55">22378 17843 111 0,'-11'3'937'0,"11"-3"-215"15,-16 3-58-15,16-3-80 0,0 0-67 0,0 0-74 16,0 0-61-16,0 0-78 0,18 3-53 0,-18-3-55 16,26 2-32-16,-8 0-41 0,-1-2-19 15,0 3-26-15,0 0-14 0,0 2-18 0,-3 1-6 16,1 0-20-16,-3 1-5 0,-4-1-18 0,-1 2 5 15,-7-8-8-15,4 16 9 0,-4-16-11 0,-3 17 10 16,0-8-12-16,3-9 10 0,-6 16-10 0,6-16 5 16,-6 16-6-16,3-6-12 0,3-10 16 15,3 17 9-15,-3-17-5 0,9 17 10 0,-4-8-8 0,0 1 8 16,1-2-10-16,0 2 4 0,1-2-12 0,-3 2-2 16,-2 0 1-16,-2-10 9 0,0 19-5 15,-3-9 13-15,-5 1-10 0,-2-1 14 0,-2 0 15 0,-4 3 26 16,-1-4-17-16,-1 1-4 0,-2-1-7 15,3 0 6-15,1-3-14 0,1 1 6 0,3-3-42 16,3-1-34-16,9-3-71 0,-12 4-8 0,12-4-82 16,0 0-52-16,0 0-110 0,18-6-106 0,-5 0-130 15,1 0-505-15,6-6-735 0</inkml:trace>
  <inkml:trace contextRef="#ctx0" brushRef="#br0" timeOffset="-119069.77">22957 17809 798 0,'0'0'710'0,"-1"-11"-118"0,1 11-72 16,0 0-123-16,-4-11-31 0,4 11-78 15,0 0-19-15,0 0-39 0,-11-1-13 0,11 1-46 16,-11 12-16-16,5-4-17 0,-2 4-13 0,1 1-32 16,-2 5-4-16,0 0-28 0,1 2-2 0,0 2-21 15,2-1 3-15,-1 0-17 0,3 1 4 0,0-2-18 16,1-1 12-16,3-2-18 0,0-1 6 0,3 0-24 15,1-3-8-15,2-1-53 0,3 0 8 0,1-5-55 16,0-1 33-16,3 0-23 0,-1-5 48 0,2-1-13 16,-2-1 41-16,1-5-20 0,0-1 42 0,-3-1-24 15,-3-1 36-15,-1 1-28 0,-3-2 34 0,-2 0-30 16,-1 10 32-16,-4-22-30 0,0 12 33 0,0 0-41 16,1-1-65-16,-1 3-95 0,0-3-109 15,4 11-101-15,0-17-147 0,4 7-401 0,3 1-532 16</inkml:trace>
  <inkml:trace contextRef="#ctx0" brushRef="#br0" timeOffset="-118731.29">23538 17527 471 0,'0'0'664'0,"-9"-9"-67"16,9 9-32-16,-7-7-106 0,7 7-45 0,-6-7-50 16,6 7-40-16,0 0-11 0,0 0 4 0,0 0-5 15,0 0-20-15,9-3-24 0,-9 3-7 0,25 3-52 16,-7-2-17-16,6 3-55 0,2-2 0 0,2 1-52 15,1 3-4-15,3-3-28 0,3 3-1 16,-7-5-60-16,0 3-18 0,-1-1-46 0,-4-1-13 16,-3 1-41-16,0-2-12 0,-5-1-59 0,-1-1-46 15,-1 1-64-15,-3-3-80 0,-10 3-69 0,18-8-79 16,-18 8-166-16,9-8-324 0,-9 8-635 0</inkml:trace>
  <inkml:trace contextRef="#ctx0" brushRef="#br0" timeOffset="-118318.71">24196 17226 1 0,'0'0'873'0,"0"0"-142"0,-7-9-132 16,7 9-57-16,0 0-96 0,5-12-48 0,-5 12-60 16,13-7-45-16,-1 2-47 0,2 3-49 0,1-2-34 15,3 3-28-15,2 0-28 0,-3 1-21 16,3 2-18-16,-3 2-19 0,1 0-10 0,-1 6-10 16,-3-2-3-16,-4 5-5 0,-4 0-5 0,-2 2-2 0,-4-2-4 15,-5 4 2-15,-3 1-3 0,-2 0-1 0,-6 4 1 16,-1-3-5-16,0 0-1 0,-2-1 0 0,4-2-3 15,2-1 0-15,-1-2 15 0,6-1-18 16,2 0 17-16,6-12-8 0,0 19 4 0,5-11 4 16,5 1-15-16,5-2 11 0,6 1-1 0,5-2 7 15,0-2-36-15,8 0-9 0,-1-1-38 0,3 0-20 16,-6-3-48-16,1 0-20 0,-3 2-8 0,-1-4-21 16,-7 2-55-16,-2-1-64 0,-2-1-49 15,-4 1-83-15,1-2-31 0,-13 3-453 0,12-1-491 16</inkml:trace>
  <inkml:trace contextRef="#ctx0" brushRef="#br0" timeOffset="-118087.14">24810 17160 30 0,'3'-11'695'16,"-3"11"-128"-16,6-16-60 0,-6 16-55 0,12-9-98 15,-12 9-48-15,16-3-48 0,-6 7-13 0,3 1-34 16,-1 4 14-16,3 3-32 0,4 5 2 0,2 2-7 16,2 4-33-16,4 1 5 0,0 3-30 0,-1-4-25 15,1 3-22-15,-1-2-57 0,-3-4-59 0,-1-1-65 16,1-5-112-16,-1 1-108 0,2-2-106 0,-4-2-113 16,-1-1-545-16,0-3-700 0</inkml:trace>
  <inkml:trace contextRef="#ctx0" brushRef="#br0" timeOffset="-117903.96">25364 17133 684 0,'-6'-7'628'0,"6"7"-81"16,-9-5-45-16,9 5-98 0,-13 8 11 0,1 0-60 0,1 5 7 16,-5 4-33-16,-2 3-38 0,-1 2-28 0,-5 5-40 15,0-2-44-15,-2 1-42 0,1 0-20 0,-1-1-28 16,4 0-76-16,3-4-66 0,2-1-77 15,4-6-105-15,0 2-131 0,5-3-133 0,2-2-156 16,2-1-473-16,4-10-743 0</inkml:trace>
  <inkml:trace contextRef="#ctx0" brushRef="#br0" timeOffset="-117615.54">25594 17052 12 0,'2'-12'651'16,"-2"12"-75"-16,0 0-60 0,11-6-68 15,-11 6-70-15,16 8-52 0,-7 2-2 0,7 1-58 16,-2 5 6-16,6 3-49 0,0 1 15 0,-2 4-55 16,4 1-9-16,-4-2-51 0,0-2-3 0,-5 2-43 15,-1-2-35-15,-3-2-22 0,-2-1-25 0,-2-2-15 16,-3-1-28-16,-2-2-40 0,-2-1 26 0,-4-2-25 15,0-1 12-15,-3-2-31 0,-2-2-8 0,-1 0-30 16,0-2-15-16,-2-3-12 0,-2-1-25 0,-4-5-22 16,-1-1-27-16,2-4-36 0,0 1-50 0,-3-7-37 15,8 2-346-15,-4 1-222 0</inkml:trace>
  <inkml:trace contextRef="#ctx0" brushRef="#br0" timeOffset="-117467.7">25944 16784 74 0,'25'-4'610'16,"0"3"-159"-16,-2-1-111 0,4 4-63 15,-3-1-63-15,0 5-43 0,1 0-68 0,0 0-154 16,-4 2-103-16,-4 0-129 0,-1 1-264 16,-5-1-57-16</inkml:trace>
  <inkml:trace contextRef="#ctx0" brushRef="#br0" timeOffset="-117154.7">25242 17568 717 0,'0'0'716'15,"0"0"-146"-15,0 0-78 0,9 5-97 0,-9-5-58 16,27 0-61-16,-6-1-51 0,6 1-42 16,1-2-44-16,11 4-14 0,2-2-24 0,8 1-23 15,2 2-19-15,-2 0-15 0,0-1-67 0,-2 4-54 16,-6-2-103-16,-5 0-79 0,-1 1-66 0,-7-1-111 15,-2-2-68-15,-7 3-333 0,-2-2-378 0</inkml:trace>
  <inkml:trace contextRef="#ctx0" brushRef="#br0" timeOffset="-116687.15">25290 17780 54 0,'-15'0'754'0,"15"0"-106"0,-20 1-76 16,20-1-84-16,-13 2-37 0,13-2-57 16,0 0-36-16,0 0-65 0,0 0-24 0,0 0-69 15,11 2-25-15,-11-2-49 0,20 2-6 0,-7-1-41 0,-4 2-3 16,5-1-34-16,1 3 10 0,-3-1-32 15,-1-1 15-15,2 2-26 0,-1 0 9 0,-4 1-16 0,1 0 15 16,-4 1-20-16,-5-7 17 0,5 14-16 16,-5-14 10-16,-2 16-13 0,-6-7 12 0,4-1-15 15,-3-2 11-15,1 5-49 0,-1-4 29 0,0 1-18 16,1 1 29-16,3-1-16 0,3-8 22 0,-4 18-23 16,4-18 31-16,2 22-29 0,3-11 28 0,3 4-24 15,4 1 31-15,-4 2-31 0,5 0 24 0,0 1-23 16,1 1 26-16,-1-2-27 0,-2 1 28 15,0-1-22-15,-4-1 21 0,-1-2-27 0,-5-3 35 0,-2 0-36 16,-5-4 28-16,-4 3-23 0,-1-3 27 0,-4 0-22 16,-5-2 19-16,-1-1-16 0,1-1 26 15,0 0-39-15,1-2 44 0,2-1-31 0,3 0-10 16,14-1-84-16,-18-1-43 0,18 1-107 0,0 0-107 16,0 0-117-16,0 0-109 0,10-11-413 0,2 9-594 15</inkml:trace>
  <inkml:trace contextRef="#ctx0" brushRef="#br0" timeOffset="-116352.99">25814 17717 542 0,'-4'-9'629'16,"4"9"-100"-16,-5-15-78 0,5 15-83 15,-4-9-40-15,4 9-33 0,0 0-53 0,0 0 41 16,0 0-74-16,-12-1 19 0,12 1-24 0,-9 13-13 15,1-3-23-15,1 1-8 0,-5 5-40 0,0 1-15 16,-2 5-20-16,2 0-24 0,1 4-11 0,-2-1 0 16,4 0-14-16,2-1-3 0,3-1-18 0,1-2 8 15,8 2-35-15,-1-1-21 0,5-1-56 16,7 0-16-16,0-1-41 0,4-2 2 0,2-2 7 16,5-1 12-16,-2-4 22 0,-2-3 18 0,2-1 22 15,-4-4 15-15,0-2 48 0,-5-1 69 0,-3-1 43 16,0-4 31-16,-13 5-27 0,14-9 19 0,-14 9-24 15,-4-16 35-15,-1 7-21 0,-9-2-13 0,-3-1-28 16,-3 0-9-16,1 0-23 0,-3 5-3 0,2 0-19 16,-1-1-6-16,4 5-85 0,0 0-38 0,4 3-110 15,13 0-98-15,-22 3-128 0,13 2-145 0,-1 0-686 16,4 2-874-16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3F49B-73A8-4D6A-B662-1D98069273A3}" type="datetimeFigureOut">
              <a:rPr lang="en-IN" smtClean="0"/>
              <a:t>24-08-2025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9767C-618F-4365-971F-E89358573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482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Google Shape;36;p1:notes">
            <a:extLst>
              <a:ext uri="{FF2B5EF4-FFF2-40B4-BE49-F238E27FC236}">
                <a16:creationId xmlns:a16="http://schemas.microsoft.com/office/drawing/2014/main" id="{BEF1E5C0-7092-C0F3-6779-CEB88E15C3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SzPts val="1100"/>
            </a:pPr>
            <a:endParaRPr lang="en-US" altLang="en-US"/>
          </a:p>
        </p:txBody>
      </p:sp>
      <p:sp>
        <p:nvSpPr>
          <p:cNvPr id="41987" name="Google Shape;37;p1:notes">
            <a:extLst>
              <a:ext uri="{FF2B5EF4-FFF2-40B4-BE49-F238E27FC236}">
                <a16:creationId xmlns:a16="http://schemas.microsoft.com/office/drawing/2014/main" id="{B29B53B3-6792-29F0-CF29-9F5FC375E79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9076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E833-EA39-405A-D0B7-BD305895F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07A195-F203-7F69-F55D-D107A8256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A1833-4AA4-55C3-931C-212722488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2147-5AEB-466D-918F-6998C52C80D8}" type="datetimeFigureOut">
              <a:rPr lang="en-IN" smtClean="0"/>
              <a:t>24-08-2025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F049B-D4A1-9787-36AB-1171DFF47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04AF8-6DF1-C6AD-7ACF-14F20CE36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A2CE-78BF-4E55-B511-FEC8FE90A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55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F1F5-D0B9-7F7C-E053-EB685FD8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7CFD0C-DB65-38A1-BF7C-58E373483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57916-5216-78FC-83D9-D5E556C5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2147-5AEB-466D-918F-6998C52C80D8}" type="datetimeFigureOut">
              <a:rPr lang="en-IN" smtClean="0"/>
              <a:t>24-08-2025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DB7E2-B883-E00C-BF5A-C8C32ABFB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84CB9-D699-7100-474A-65471D49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A2CE-78BF-4E55-B511-FEC8FE90A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416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28A0E-D6FB-40BE-8B8D-71DCC839D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377DE-4E75-D307-CA8E-80B109D24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859E4-F9DD-73F0-7861-9A77EECF3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2147-5AEB-466D-918F-6998C52C80D8}" type="datetimeFigureOut">
              <a:rPr lang="en-IN" smtClean="0"/>
              <a:t>24-08-2025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CD2C0-5C45-F7AE-8557-B7D33F215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F75ED-39CA-DB5F-46BA-95490D11C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A2CE-78BF-4E55-B511-FEC8FE90A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370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;p6">
            <a:extLst>
              <a:ext uri="{FF2B5EF4-FFF2-40B4-BE49-F238E27FC236}">
                <a16:creationId xmlns:a16="http://schemas.microsoft.com/office/drawing/2014/main" id="{80FAB2DE-7E5F-D7CC-E77D-9CE70D89B30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 b="118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oogle Shape;10;p6">
            <a:extLst>
              <a:ext uri="{FF2B5EF4-FFF2-40B4-BE49-F238E27FC236}">
                <a16:creationId xmlns:a16="http://schemas.microsoft.com/office/drawing/2014/main" id="{C23A355C-C249-585D-9A3B-93D81A6BFD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oogle Shape;11;p6">
            <a:extLst>
              <a:ext uri="{FF2B5EF4-FFF2-40B4-BE49-F238E27FC236}">
                <a16:creationId xmlns:a16="http://schemas.microsoft.com/office/drawing/2014/main" id="{A4FA5297-D461-3440-3461-D498438F898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51113"/>
            <a:ext cx="9678988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oogle Shape;12;p6">
            <a:extLst>
              <a:ext uri="{FF2B5EF4-FFF2-40B4-BE49-F238E27FC236}">
                <a16:creationId xmlns:a16="http://schemas.microsoft.com/office/drawing/2014/main" id="{07ED1467-4CA5-F4CD-1F0B-92F7D15E332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7675"/>
            <a:ext cx="10744200" cy="80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5;p6">
            <a:extLst>
              <a:ext uri="{FF2B5EF4-FFF2-40B4-BE49-F238E27FC236}">
                <a16:creationId xmlns:a16="http://schemas.microsoft.com/office/drawing/2014/main" id="{D4F921A2-4E0C-ABEA-C302-1566D907606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288" y="896938"/>
            <a:ext cx="3097212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6;p6">
            <a:extLst>
              <a:ext uri="{FF2B5EF4-FFF2-40B4-BE49-F238E27FC236}">
                <a16:creationId xmlns:a16="http://schemas.microsoft.com/office/drawing/2014/main" id="{495643C8-83C1-40F9-7C28-ACC4F89BA9A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38" y="4800600"/>
            <a:ext cx="5124450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4572002" y="2549771"/>
            <a:ext cx="7330831" cy="16007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5908431" y="4452632"/>
            <a:ext cx="5994400" cy="34332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lvl1pPr lv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5189413" y="4826979"/>
            <a:ext cx="6713419" cy="11085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marL="342900" lvl="0" indent="-17145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972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>
            <a:fillRect/>
          </a:stretch>
        </p:blipFill>
        <p:spPr>
          <a:xfrm>
            <a:off x="4750811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3"/>
            <a:ext cx="1016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3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782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1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7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9" y="2575123"/>
            <a:ext cx="8666988" cy="193687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5143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30204" pitchFamily="34" charset="0"/>
                <a:ea typeface="+mj-ea"/>
                <a:cs typeface="+mj-cs"/>
              </a:rPr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313645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1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 algn="r">
              <a:defRPr sz="405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 algn="r">
              <a:buNone/>
              <a:defRPr sz="18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08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\\Server\D\jyoti\FI023_BITS_v1\styleguide img\IMG_5627_b.jpg">
            <a:extLst>
              <a:ext uri="{FF2B5EF4-FFF2-40B4-BE49-F238E27FC236}">
                <a16:creationId xmlns:a16="http://schemas.microsoft.com/office/drawing/2014/main" id="{C0189C86-2CFC-A5A0-767A-D4DD8814AE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FCFD15-45C7-5D0F-0914-2A89FFBA2555}"/>
              </a:ext>
            </a:extLst>
          </p:cNvPr>
          <p:cNvSpPr/>
          <p:nvPr userDrawn="1"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8" descr="Picture 7.png">
            <a:extLst>
              <a:ext uri="{FF2B5EF4-FFF2-40B4-BE49-F238E27FC236}">
                <a16:creationId xmlns:a16="http://schemas.microsoft.com/office/drawing/2014/main" id="{899E7625-D9BF-7B77-D4BA-90D8837078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2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4487A8-CFC5-A53B-78A1-82E94FEA9730}"/>
              </a:ext>
            </a:extLst>
          </p:cNvPr>
          <p:cNvSpPr/>
          <p:nvPr userDrawn="1"/>
        </p:nvSpPr>
        <p:spPr>
          <a:xfrm>
            <a:off x="3843867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7091E3-5640-3ED0-685B-A74EC3B69E4D}"/>
              </a:ext>
            </a:extLst>
          </p:cNvPr>
          <p:cNvSpPr/>
          <p:nvPr userDrawn="1"/>
        </p:nvSpPr>
        <p:spPr>
          <a:xfrm>
            <a:off x="-16933" y="677545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78C882-6981-E2E1-4C2E-2F0E727DE248}"/>
              </a:ext>
            </a:extLst>
          </p:cNvPr>
          <p:cNvSpPr/>
          <p:nvPr userDrawn="1"/>
        </p:nvSpPr>
        <p:spPr>
          <a:xfrm>
            <a:off x="7704667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30D992-5DE6-8CBF-5464-AE793FEEF7CC}"/>
              </a:ext>
            </a:extLst>
          </p:cNvPr>
          <p:cNvSpPr txBox="1"/>
          <p:nvPr userDrawn="1"/>
        </p:nvSpPr>
        <p:spPr>
          <a:xfrm>
            <a:off x="9144000" y="762000"/>
            <a:ext cx="29464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75" b="1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175" b="0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89F12-0C58-1376-EE5F-4A0DBF73827E}"/>
              </a:ext>
            </a:extLst>
          </p:cNvPr>
          <p:cNvSpPr txBox="1"/>
          <p:nvPr userDrawn="1"/>
        </p:nvSpPr>
        <p:spPr>
          <a:xfrm>
            <a:off x="9448800" y="1171576"/>
            <a:ext cx="2540000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3150"/>
              </a:lnSpc>
              <a:spcBef>
                <a:spcPts val="0"/>
              </a:spcBef>
              <a:buNone/>
              <a:defRPr sz="30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52970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preserve="1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6">
            <a:extLst>
              <a:ext uri="{FF2B5EF4-FFF2-40B4-BE49-F238E27FC236}">
                <a16:creationId xmlns:a16="http://schemas.microsoft.com/office/drawing/2014/main" id="{F25B0690-2AA3-4D32-A3BE-F758AA0F05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 b="118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0;p6">
            <a:extLst>
              <a:ext uri="{FF2B5EF4-FFF2-40B4-BE49-F238E27FC236}">
                <a16:creationId xmlns:a16="http://schemas.microsoft.com/office/drawing/2014/main" id="{893C1886-432F-4E8C-89E4-EA62A101C20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1;p6">
            <a:extLst>
              <a:ext uri="{FF2B5EF4-FFF2-40B4-BE49-F238E27FC236}">
                <a16:creationId xmlns:a16="http://schemas.microsoft.com/office/drawing/2014/main" id="{144E1ABE-9DE4-4A16-BAF4-B78FB9377E0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51113"/>
            <a:ext cx="9679517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12;p6">
            <a:extLst>
              <a:ext uri="{FF2B5EF4-FFF2-40B4-BE49-F238E27FC236}">
                <a16:creationId xmlns:a16="http://schemas.microsoft.com/office/drawing/2014/main" id="{83A8598A-4A6D-4252-A238-3D78D12720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7675"/>
            <a:ext cx="10744200" cy="80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5;p6">
            <a:extLst>
              <a:ext uri="{FF2B5EF4-FFF2-40B4-BE49-F238E27FC236}">
                <a16:creationId xmlns:a16="http://schemas.microsoft.com/office/drawing/2014/main" id="{E7FD79E3-6B96-4CE0-B3D1-A3DCED65C62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817" y="896938"/>
            <a:ext cx="3096683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oogle Shape;16;p6">
            <a:extLst>
              <a:ext uri="{FF2B5EF4-FFF2-40B4-BE49-F238E27FC236}">
                <a16:creationId xmlns:a16="http://schemas.microsoft.com/office/drawing/2014/main" id="{F029E66F-4D8A-4B60-AB6F-AAE31A52500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568" y="4800600"/>
            <a:ext cx="5124451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4572003" y="2549773"/>
            <a:ext cx="7330831" cy="16007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5908431" y="4452634"/>
            <a:ext cx="5994400" cy="34332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lvl1pPr lvl="0" algn="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956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844"/>
            </a:lvl2pPr>
            <a:lvl3pPr lvl="2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760"/>
            </a:lvl3pPr>
            <a:lvl4pPr lvl="3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675"/>
            </a:lvl4pPr>
            <a:lvl5pPr lvl="4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675"/>
            </a:lvl5pPr>
            <a:lvl6pPr lvl="5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675"/>
            </a:lvl6pPr>
            <a:lvl7pPr lvl="6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675"/>
            </a:lvl7pPr>
            <a:lvl8pPr lvl="7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675"/>
            </a:lvl8pPr>
            <a:lvl9pPr lvl="8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5189413" y="4826981"/>
            <a:ext cx="6713419" cy="11085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marL="257175" lvl="0" indent="-12858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956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14350" lvl="1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771525" lvl="2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028700" lvl="3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285875" lvl="4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543050" lvl="5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800225" lvl="6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057400" lvl="7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314575" lvl="8" indent="-1928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56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one" preserve="1">
  <p:cSld name="Blank_on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0"/>
          <p:cNvSpPr txBox="1"/>
          <p:nvPr/>
        </p:nvSpPr>
        <p:spPr>
          <a:xfrm>
            <a:off x="10871200" y="6550026"/>
            <a:ext cx="1320800" cy="1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US" sz="825" b="0" i="0" u="none" strike="noStrike" kern="120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</a:t>
            </a:r>
            <a:endParaRPr kumimoji="0" sz="825" b="0" i="0" u="none" strike="noStrike" kern="1200" cap="none" spc="0" normalizeH="0" baseline="0" noProof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110"/>
          <p:cNvGrpSpPr/>
          <p:nvPr/>
        </p:nvGrpSpPr>
        <p:grpSpPr>
          <a:xfrm>
            <a:off x="2779184" y="6550028"/>
            <a:ext cx="9412816" cy="49213"/>
            <a:chOff x="2083888" y="6550671"/>
            <a:chExt cx="7060112" cy="48665"/>
          </a:xfrm>
        </p:grpSpPr>
        <p:sp>
          <p:nvSpPr>
            <p:cNvPr id="59" name="Google Shape;59;p11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" name="Google Shape;60;p11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1" name="Google Shape;61;p11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62" name="Google Shape;62;p11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2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10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64" name="Google Shape;64;p1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5" name="Google Shape;65;p1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" name="Google Shape;66;p1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7" name="Google Shape;67;p110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68" name="Google Shape;68;p1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9" name="Google Shape;69;p1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0" name="Google Shape;70;p1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849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6"/>
            <a:ext cx="78232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8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2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40"/>
            <a:ext cx="109728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07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1BCEF-82A8-A673-BFE1-A89F13AF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7E67F-5402-6CA7-733F-2FB31A5C8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C0636-8BCB-CD1D-9F3B-5AFC923E3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2147-5AEB-466D-918F-6998C52C80D8}" type="datetimeFigureOut">
              <a:rPr lang="en-IN" smtClean="0"/>
              <a:t>24-08-2025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E7930-555B-370B-798D-0C2BE8C0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34ECA-963F-082E-A79F-8B2F0720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A2CE-78BF-4E55-B511-FEC8FE90A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0244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_on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8;p106">
            <a:extLst>
              <a:ext uri="{FF2B5EF4-FFF2-40B4-BE49-F238E27FC236}">
                <a16:creationId xmlns:a16="http://schemas.microsoft.com/office/drawing/2014/main" id="{388B7AC2-9338-42ED-B0AC-AFF798FA35AB}"/>
              </a:ext>
            </a:extLst>
          </p:cNvPr>
          <p:cNvGrpSpPr>
            <a:grpSpLocks/>
          </p:cNvGrpSpPr>
          <p:nvPr/>
        </p:nvGrpSpPr>
        <p:grpSpPr bwMode="auto">
          <a:xfrm>
            <a:off x="2" y="3"/>
            <a:ext cx="9412817" cy="49213"/>
            <a:chOff x="0" y="0"/>
            <a:chExt cx="7060112" cy="48665"/>
          </a:xfrm>
        </p:grpSpPr>
        <p:sp>
          <p:nvSpPr>
            <p:cNvPr id="3" name="Google Shape;59;p106">
              <a:extLst>
                <a:ext uri="{FF2B5EF4-FFF2-40B4-BE49-F238E27FC236}">
                  <a16:creationId xmlns:a16="http://schemas.microsoft.com/office/drawing/2014/main" id="{2E2AE42B-B438-40E3-A12D-DECB0826E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065" y="6550871"/>
              <a:ext cx="2329027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4" name="Google Shape;60;p106">
              <a:extLst>
                <a:ext uri="{FF2B5EF4-FFF2-40B4-BE49-F238E27FC236}">
                  <a16:creationId xmlns:a16="http://schemas.microsoft.com/office/drawing/2014/main" id="{CA611BA7-FBE6-4FDE-95B2-F4DBDD85F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9288" y="6550871"/>
              <a:ext cx="2235358" cy="45524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5" name="Google Shape;61;p106">
              <a:extLst>
                <a:ext uri="{FF2B5EF4-FFF2-40B4-BE49-F238E27FC236}">
                  <a16:creationId xmlns:a16="http://schemas.microsoft.com/office/drawing/2014/main" id="{C5730040-5703-4D01-B41E-68DEE797B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4535" y="6550871"/>
              <a:ext cx="2581457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pic>
        <p:nvPicPr>
          <p:cNvPr id="6" name="Google Shape;62;p106" descr="Picture 7.png">
            <a:extLst>
              <a:ext uri="{FF2B5EF4-FFF2-40B4-BE49-F238E27FC236}">
                <a16:creationId xmlns:a16="http://schemas.microsoft.com/office/drawing/2014/main" id="{7B6FCF6E-79D1-40AF-913E-45A83B4CDB7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4"/>
          <a:stretch>
            <a:fillRect/>
          </a:stretch>
        </p:blipFill>
        <p:spPr bwMode="auto">
          <a:xfrm>
            <a:off x="8839202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oogle Shape;63;p106">
            <a:extLst>
              <a:ext uri="{FF2B5EF4-FFF2-40B4-BE49-F238E27FC236}">
                <a16:creationId xmlns:a16="http://schemas.microsoft.com/office/drawing/2014/main" id="{C7582CFB-964D-4412-A074-E14A1A93116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347200" cy="46038"/>
            <a:chOff x="0" y="0"/>
            <a:chExt cx="7010400" cy="45719"/>
          </a:xfrm>
        </p:grpSpPr>
        <p:sp>
          <p:nvSpPr>
            <p:cNvPr id="8" name="Google Shape;64;p106">
              <a:extLst>
                <a:ext uri="{FF2B5EF4-FFF2-40B4-BE49-F238E27FC236}">
                  <a16:creationId xmlns:a16="http://schemas.microsoft.com/office/drawing/2014/main" id="{25E78CE8-FE67-4F17-84C6-F00B05BB4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9" name="Google Shape;65;p106">
              <a:extLst>
                <a:ext uri="{FF2B5EF4-FFF2-40B4-BE49-F238E27FC236}">
                  <a16:creationId xmlns:a16="http://schemas.microsoft.com/office/drawing/2014/main" id="{EDEAF392-8D63-4C70-89CE-1BF9B0B6A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0" name="Google Shape;66;p106">
              <a:extLst>
                <a:ext uri="{FF2B5EF4-FFF2-40B4-BE49-F238E27FC236}">
                  <a16:creationId xmlns:a16="http://schemas.microsoft.com/office/drawing/2014/main" id="{1B76DF7F-CE0E-4786-B387-FD7F28059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grpSp>
        <p:nvGrpSpPr>
          <p:cNvPr id="11" name="Google Shape;67;p106">
            <a:extLst>
              <a:ext uri="{FF2B5EF4-FFF2-40B4-BE49-F238E27FC236}">
                <a16:creationId xmlns:a16="http://schemas.microsoft.com/office/drawing/2014/main" id="{F0D82B4B-C293-468C-9CC8-E37979E1F7E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347200" cy="46038"/>
            <a:chOff x="0" y="0"/>
            <a:chExt cx="7010400" cy="45719"/>
          </a:xfrm>
        </p:grpSpPr>
        <p:sp>
          <p:nvSpPr>
            <p:cNvPr id="12" name="Google Shape;68;p106">
              <a:extLst>
                <a:ext uri="{FF2B5EF4-FFF2-40B4-BE49-F238E27FC236}">
                  <a16:creationId xmlns:a16="http://schemas.microsoft.com/office/drawing/2014/main" id="{E314DE30-AC45-4CE5-A2D0-B61F39D63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3" name="Google Shape;69;p106">
              <a:extLst>
                <a:ext uri="{FF2B5EF4-FFF2-40B4-BE49-F238E27FC236}">
                  <a16:creationId xmlns:a16="http://schemas.microsoft.com/office/drawing/2014/main" id="{7C259459-26E1-4435-9DB8-4F8CB1CB1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4" name="Google Shape;70;p106">
              <a:extLst>
                <a:ext uri="{FF2B5EF4-FFF2-40B4-BE49-F238E27FC236}">
                  <a16:creationId xmlns:a16="http://schemas.microsoft.com/office/drawing/2014/main" id="{83B36E22-03F2-4FF9-8495-AE8691BCD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altLang="x-non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20919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3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defTabSz="685800"/>
            <a:fld id="{00000000-1234-1234-1234-123412341234}" type="slidenum">
              <a:rPr lang="en" sz="1350" smtClean="0">
                <a:solidFill>
                  <a:prstClr val="black"/>
                </a:solidFill>
              </a:rPr>
              <a:pPr algn="r" defTabSz="685800"/>
              <a:t>‹#›</a:t>
            </a:fld>
            <a:endParaRPr lang="en" sz="13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187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811513" y="6639738"/>
            <a:ext cx="2274993" cy="182245"/>
          </a:xfrm>
          <a:prstGeom prst="rect">
            <a:avLst/>
          </a:prstGeom>
        </p:spPr>
        <p:txBody>
          <a:bodyPr lIns="0" tIns="0" rIns="0" bIns="0"/>
          <a:lstStyle>
            <a:lvl1pPr>
              <a:defRPr sz="825" b="0" i="0">
                <a:solidFill>
                  <a:srgbClr val="0F1141"/>
                </a:solidFill>
                <a:latin typeface="Arial MT"/>
                <a:cs typeface="Arial MT"/>
              </a:defRPr>
            </a:lvl1pPr>
          </a:lstStyle>
          <a:p>
            <a:pPr marL="9525" defTabSz="685800"/>
            <a:r>
              <a:rPr lang="en-IN" b="1">
                <a:latin typeface="Arial"/>
                <a:cs typeface="Arial"/>
              </a:rPr>
              <a:t>BITS</a:t>
            </a:r>
            <a:r>
              <a:rPr lang="en-IN" b="1" spc="-41">
                <a:latin typeface="Arial"/>
                <a:cs typeface="Arial"/>
              </a:rPr>
              <a:t> </a:t>
            </a:r>
            <a:r>
              <a:rPr lang="en-IN"/>
              <a:t>Pilani,</a:t>
            </a:r>
            <a:r>
              <a:rPr lang="en-IN" spc="-26"/>
              <a:t> </a:t>
            </a:r>
            <a:r>
              <a:rPr lang="en-IN"/>
              <a:t>Pilani</a:t>
            </a:r>
            <a:r>
              <a:rPr lang="en-IN" spc="-23"/>
              <a:t> </a:t>
            </a:r>
            <a:r>
              <a:rPr lang="en-IN" spc="-8"/>
              <a:t>Campus</a:t>
            </a:r>
            <a:endParaRPr lang="en-IN" spc="-8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304800" y="1545224"/>
            <a:ext cx="11480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 sz="1800"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 sz="18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 sz="18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 sz="18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4802" y="0"/>
            <a:ext cx="10881209" cy="1219200"/>
          </a:xfrm>
          <a:prstGeom prst="rect">
            <a:avLst/>
          </a:prstGeom>
        </p:spPr>
        <p:txBody>
          <a:bodyPr anchor="ctr"/>
          <a:lstStyle>
            <a:lvl1pPr algn="l">
              <a:defRPr sz="2700" b="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8886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8"/>
            <a:ext cx="7823200" cy="18761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9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619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30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4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42"/>
            <a:ext cx="10972800" cy="4525963"/>
          </a:xfrm>
        </p:spPr>
        <p:txBody>
          <a:bodyPr/>
          <a:lstStyle>
            <a:lvl1pPr marL="192881" marR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350">
                <a:latin typeface="Arial" pitchFamily="34" charset="0"/>
                <a:cs typeface="Arial" pitchFamily="34" charset="0"/>
              </a:defRPr>
            </a:lvl1pPr>
            <a:lvl2pPr marL="417910" marR="0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9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2025"/>
              </a:lnSpc>
              <a:spcBef>
                <a:spcPts val="0"/>
              </a:spcBef>
              <a:buNone/>
              <a:defRPr sz="2025" b="1" spc="-85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34008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1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3"/>
            <a:ext cx="1016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3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467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050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  <a:endParaRPr lang="en-IN" sz="10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050" b="0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251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7F80-F17D-798B-5B34-12898E7D4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0AAD8-65BB-6AAD-2EEB-47D3EFBB0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018DE-8F9B-40EE-A056-C58503F51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2147-5AEB-466D-918F-6998C52C80D8}" type="datetimeFigureOut">
              <a:rPr lang="en-IN" smtClean="0"/>
              <a:t>24-08-2025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2AB25-D0DB-1788-41FE-DE8DD1BBF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6B0E6-BC39-F376-6AE1-5CE5C5360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A2CE-78BF-4E55-B511-FEC8FE90A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5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56DB9-D70E-CD93-1B5F-4CD5E8500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138B-E41C-FDAA-B43B-55311E8065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A0937-8D70-FB36-15E6-FB249BDEB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089B9-912F-7174-A995-367FF1154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2147-5AEB-466D-918F-6998C52C80D8}" type="datetimeFigureOut">
              <a:rPr lang="en-IN" smtClean="0"/>
              <a:t>24-08-2025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2C3A7-C5C6-1F94-8D21-D71535AE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2D89D-8386-46ED-FE9E-A2A2B48A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A2CE-78BF-4E55-B511-FEC8FE90A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46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60A6B-301A-13E0-E5B5-BDBD0D00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AEA2D-CC73-9F27-ED5B-1DE148B8F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A7B58-8BD6-6CC0-285E-C8609D705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A96E3C-2CBC-4C8D-984E-FE3BE0A30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338EC-8769-E7AE-376E-52B2AD2A1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65844E-A86A-FDB9-B028-362AF9A9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2147-5AEB-466D-918F-6998C52C80D8}" type="datetimeFigureOut">
              <a:rPr lang="en-IN" smtClean="0"/>
              <a:t>24-08-2025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1E14EE-C89A-5632-78B9-622A2674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53867-B5D4-422C-76A1-CA3FDB60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A2CE-78BF-4E55-B511-FEC8FE90A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639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543A4-BDFB-AEDA-F634-ECABBECF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62FF7-60B9-B6C4-629D-69C5E90D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2147-5AEB-466D-918F-6998C52C80D8}" type="datetimeFigureOut">
              <a:rPr lang="en-IN" smtClean="0"/>
              <a:t>24-08-2025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29407-4F8C-6AD7-3F57-56B491B64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8272C-31F6-1159-1E38-005E83FDB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A2CE-78BF-4E55-B511-FEC8FE90A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830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FF3E-7EA3-44D1-D4D3-AB5D42EA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2147-5AEB-466D-918F-6998C52C80D8}" type="datetimeFigureOut">
              <a:rPr lang="en-IN" smtClean="0"/>
              <a:t>24-08-2025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887D73-4FBE-7182-71FA-2BABD4915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7FC33-E799-8B1B-7734-019C96CA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A2CE-78BF-4E55-B511-FEC8FE90A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28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9AB81-F1E8-EE51-1994-ACB81F03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C82B9-BD4F-D77C-E53F-3176267FB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89F9D-0089-DF3A-76D0-CD0C92AF5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68B68-0E11-B079-CFB4-2C4A2784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2147-5AEB-466D-918F-6998C52C80D8}" type="datetimeFigureOut">
              <a:rPr lang="en-IN" smtClean="0"/>
              <a:t>24-08-2025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2CCEC-72C9-6A31-EB2D-412853DA4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12D96-A2C3-B4E5-C8F3-AC727C1E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A2CE-78BF-4E55-B511-FEC8FE90A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093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E561-E881-508E-424C-167FB0290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C9818-9054-F968-52F5-9DFD86402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C0646-71C9-DB3A-CBBF-AEB6BE907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B6F32-AF0C-00AD-0FED-769371353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2147-5AEB-466D-918F-6998C52C80D8}" type="datetimeFigureOut">
              <a:rPr lang="en-IN" smtClean="0"/>
              <a:t>24-08-2025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BB9DB-2C76-17D3-D351-8048FC14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ECCBD-9CDA-29CA-D04C-390C0233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A2CE-78BF-4E55-B511-FEC8FE90A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144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CEDD90-0453-67F9-9DB3-C14FED4A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01FCA-4994-CE98-27B5-01761DC85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BD2E7-C414-D6D2-4DFE-AACD86A90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12147-5AEB-466D-918F-6998C52C80D8}" type="datetimeFigureOut">
              <a:rPr lang="en-IN" smtClean="0"/>
              <a:t>24-08-2025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0EDEB-3706-9428-418B-5131FAD4ED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200B3-1E4E-A8C1-EE70-9E90D71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8A2CE-78BF-4E55-B511-FEC8FE90A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390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54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customXml" Target="../ink/ink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customXml" Target="../ink/ink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customXml" Target="../ink/ink26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84.png"/><Relationship Id="rId10" Type="http://schemas.openxmlformats.org/officeDocument/2006/relationships/image" Target="../media/image88.wmf"/><Relationship Id="rId4" Type="http://schemas.openxmlformats.org/officeDocument/2006/relationships/image" Target="../media/image83.png"/><Relationship Id="rId9" Type="http://schemas.openxmlformats.org/officeDocument/2006/relationships/oleObject" Target="../embeddings/oleObject1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9.png"/><Relationship Id="rId5" Type="http://schemas.openxmlformats.org/officeDocument/2006/relationships/customXml" Target="../ink/ink35.xml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84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1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customXml" Target="../ink/ink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Google Shape;39;p1">
            <a:extLst>
              <a:ext uri="{FF2B5EF4-FFF2-40B4-BE49-F238E27FC236}">
                <a16:creationId xmlns:a16="http://schemas.microsoft.com/office/drawing/2014/main" id="{385EF710-69A3-EE3B-99E2-2F2F2F609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8583" y="2770188"/>
            <a:ext cx="7804726" cy="1344612"/>
          </a:xfrm>
        </p:spPr>
        <p:txBody>
          <a:bodyPr lIns="68569" tIns="34275" rIns="68569" bIns="34275" rtlCol="0">
            <a:normAutofit/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b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Statistical Methods</a:t>
            </a:r>
            <a:r>
              <a:rPr lang="en-US" altLang="x-none" sz="3600" dirty="0">
                <a:solidFill>
                  <a:srgbClr val="FFFFFF"/>
                </a:solidFill>
                <a:latin typeface="+mn-lt"/>
              </a:rPr>
              <a:t> </a:t>
            </a:r>
            <a:endParaRPr lang="x-none" altLang="x-none" sz="36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0963" name="Google Shape;41;p1">
            <a:extLst>
              <a:ext uri="{FF2B5EF4-FFF2-40B4-BE49-F238E27FC236}">
                <a16:creationId xmlns:a16="http://schemas.microsoft.com/office/drawing/2014/main" id="{8D811C33-FC1A-DB07-D1DB-393061651444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5416550" y="4953000"/>
            <a:ext cx="5033963" cy="914400"/>
          </a:xfrm>
        </p:spPr>
        <p:txBody>
          <a:bodyPr vert="horz" wrap="square" lIns="68569" tIns="34275" rIns="68569" bIns="34275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>
                <a:solidFill>
                  <a:schemeClr val="tx1"/>
                </a:solidFill>
                <a:latin typeface="Helvetica" panose="020B0604020202020204" pitchFamily="34" charset="0"/>
              </a:rPr>
              <a:t>ISM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BA1C8E9A-BDD3-3E6B-6E68-3E268A6587C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75855" y="1056527"/>
                <a:ext cx="10871200" cy="5257800"/>
              </a:xfrm>
              <a:prstGeom prst="rect">
                <a:avLst/>
              </a:prstGeom>
              <a:noFill/>
              <a:ln/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en-US" altLang="en-US" sz="2600" dirty="0"/>
                  <a:t>The </a:t>
                </a:r>
                <a:r>
                  <a:rPr lang="en-US" altLang="en-US" sz="2600" u="sng" dirty="0"/>
                  <a:t>probability distribution</a:t>
                </a:r>
                <a:r>
                  <a:rPr lang="en-US" altLang="en-US" sz="2600" dirty="0"/>
                  <a:t> for a random variable describes how probabilities are distributed over the values of the random variable.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en-US" altLang="en-US" sz="2600" dirty="0"/>
                  <a:t>The probability distribution is defined by a </a:t>
                </a:r>
                <a:r>
                  <a:rPr lang="en-US" altLang="en-US" sz="2600" u="sng" dirty="0"/>
                  <a:t>probability function</a:t>
                </a:r>
                <a:r>
                  <a:rPr lang="en-US" altLang="en-US" sz="2600" dirty="0"/>
                  <a:t>, denoted by </a:t>
                </a:r>
                <a:r>
                  <a:rPr lang="en-US" altLang="en-US" sz="2600" i="1" dirty="0"/>
                  <a:t>f</a:t>
                </a:r>
                <a:r>
                  <a:rPr lang="en-US" altLang="en-US" sz="2600" dirty="0"/>
                  <a:t>(</a:t>
                </a:r>
                <a:r>
                  <a:rPr lang="en-US" altLang="en-US" sz="2600" i="1" dirty="0"/>
                  <a:t>x</a:t>
                </a:r>
                <a:r>
                  <a:rPr lang="en-US" altLang="en-US" sz="2600" dirty="0"/>
                  <a:t>) or </a:t>
                </a:r>
                <a14:m>
                  <m:oMath xmlns:m="http://schemas.openxmlformats.org/officeDocument/2006/math">
                    <m:r>
                      <a:rPr lang="en-US" altLang="en-US" sz="26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en-US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6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sz="2600" dirty="0"/>
                  <a:t>, which provides the probability for each value of the random variable.</a:t>
                </a:r>
              </a:p>
              <a:p>
                <a:pPr algn="just"/>
                <a:r>
                  <a:rPr lang="en-US" altLang="en-US" sz="2600" dirty="0"/>
                  <a:t>The required conditions for a discrete probability function are:</a:t>
                </a:r>
              </a:p>
              <a:p>
                <a:pPr>
                  <a:buFont typeface="Monotype Sorts" pitchFamily="2" charset="2"/>
                  <a:buNone/>
                </a:pPr>
                <a:r>
                  <a:rPr lang="en-US" altLang="en-US" dirty="0"/>
                  <a:t>				       </a:t>
                </a:r>
                <a:r>
                  <a:rPr lang="en-US" altLang="en-US" i="1" dirty="0"/>
                  <a:t>f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x</a:t>
                </a:r>
                <a:r>
                  <a:rPr lang="en-US" altLang="en-US" dirty="0"/>
                  <a:t>) </a:t>
                </a:r>
                <a:r>
                  <a:rPr lang="en-US" altLang="en-US" u="sng" dirty="0"/>
                  <a:t>&gt;</a:t>
                </a:r>
                <a:r>
                  <a:rPr lang="en-US" altLang="en-US" dirty="0"/>
                  <a:t> 0</a:t>
                </a:r>
              </a:p>
              <a:p>
                <a:pPr>
                  <a:buFont typeface="Monotype Sorts" pitchFamily="2" charset="2"/>
                  <a:buNone/>
                </a:pPr>
                <a:r>
                  <a:rPr lang="en-US" altLang="en-US" dirty="0"/>
                  <a:t>				     </a:t>
                </a:r>
                <a:r>
                  <a:rPr lang="en-US" altLang="en-US" dirty="0">
                    <a:latin typeface="Symbol" panose="05050102010706020507" pitchFamily="18" charset="2"/>
                  </a:rPr>
                  <a:t></a:t>
                </a:r>
                <a:r>
                  <a:rPr lang="en-US" altLang="en-US" i="1" dirty="0"/>
                  <a:t>f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x</a:t>
                </a:r>
                <a:r>
                  <a:rPr lang="en-US" altLang="en-US" dirty="0"/>
                  <a:t>) = 1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en-US" altLang="en-US" sz="2400" dirty="0"/>
                  <a:t>We can describe a discrete probability distribution with a </a:t>
                </a:r>
                <a:r>
                  <a:rPr lang="en-US" altLang="en-US" sz="2400" dirty="0">
                    <a:solidFill>
                      <a:srgbClr val="C00000"/>
                    </a:solidFill>
                  </a:rPr>
                  <a:t>table, graph, or equation.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en-US" altLang="en-US" sz="2400" u="sng" dirty="0"/>
                  <a:t>Advantage:</a:t>
                </a:r>
                <a:r>
                  <a:rPr lang="en-US" altLang="en-US" sz="2400" dirty="0"/>
                  <a:t> once the probability distribution is known, it is relatively easy to determine the probability of a variety of events that may be of interest to the decision maker.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endParaRPr lang="en-US" altLang="en-US" sz="24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BA1C8E9A-BDD3-3E6B-6E68-3E268A658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55" y="1056527"/>
                <a:ext cx="10871200" cy="5257800"/>
              </a:xfrm>
              <a:prstGeom prst="rect">
                <a:avLst/>
              </a:prstGeom>
              <a:blipFill>
                <a:blip r:embed="rId2"/>
                <a:stretch>
                  <a:fillRect l="-841" t="-1738" r="-953"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3370E739-C4D1-266D-97E3-05F122F3B0B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64364"/>
            <a:ext cx="7264400" cy="622327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b="1" dirty="0">
                <a:solidFill>
                  <a:schemeClr val="bg1"/>
                </a:solidFill>
              </a:rPr>
              <a:t>Discrete Probability Distributions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EE6DFF-129E-7CF3-9E82-02979FDEF67D}"/>
                  </a:ext>
                </a:extLst>
              </p14:cNvPr>
              <p14:cNvContentPartPr/>
              <p14:nvPr/>
            </p14:nvContentPartPr>
            <p14:xfrm>
              <a:off x="4073760" y="2580840"/>
              <a:ext cx="7246800" cy="2426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EE6DFF-129E-7CF3-9E82-02979FDEF6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4400" y="2571480"/>
                <a:ext cx="7265520" cy="244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426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2DFB5-3DA2-CE0C-DE85-15BA9B4C7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AB49BD7-E16B-2CB2-5DF1-C9EEAC3FC1C7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17319"/>
            <a:ext cx="11411527" cy="4907281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Discrete random variable with a finite number of values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Let </a:t>
            </a:r>
            <a:r>
              <a:rPr lang="en-US" alt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x</a:t>
            </a: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number of TV sets sold at the store in one day where </a:t>
            </a:r>
            <a:r>
              <a:rPr lang="en-US" alt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x</a:t>
            </a: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can take on 5 values (0, 1, 2, 3, 4)</a:t>
            </a:r>
          </a:p>
          <a:p>
            <a:pPr algn="just">
              <a:buFont typeface="Monotype Sorts" pitchFamily="2" charset="2"/>
              <a:buNone/>
            </a:pPr>
            <a:endParaRPr lang="en-US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Discrete random variable with an infinite sequence of values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Let </a:t>
            </a:r>
            <a:r>
              <a:rPr lang="en-US" alt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x</a:t>
            </a: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number of customers arriving in one day where </a:t>
            </a:r>
            <a:r>
              <a:rPr lang="en-US" alt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x</a:t>
            </a: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can take on the values 0, 1, 2, . . 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can count the customers arriving, but there is no finite upper limit on the number that might arrive.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C1FFEC-7191-3846-299F-DE830EFFC81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74638"/>
            <a:ext cx="6858000" cy="639762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solidFill>
                  <a:schemeClr val="bg1"/>
                </a:solidFill>
              </a:rPr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5611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4A0EBDAA-BEDA-AEFC-A1AA-69E3525BC5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309" y="1192758"/>
                <a:ext cx="11065164" cy="505968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Suppose you toss a fair coin 2 times, and you're interested in the number of heads obtained.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Let the random variable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represent the number of heads.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Here,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is a discrete random variable because it can take only integer values (0, 1, 2).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Probability distribution function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2400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𝑇𝑇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𝐻𝑇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𝑇𝐻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𝐻𝐻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400" dirty="0"/>
              </a:p>
              <a:p>
                <a:pPr marL="0" indent="0">
                  <a:buNone/>
                </a:pPr>
                <a:r>
                  <a:rPr lang="en-IN" sz="2400" dirty="0"/>
                  <a:t>Here we can observe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2400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=1.</m:t>
                        </m:r>
                      </m:e>
                    </m:nary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4A0EBDAA-BEDA-AEFC-A1AA-69E3525BC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09" y="1192758"/>
                <a:ext cx="11065164" cy="5059681"/>
              </a:xfrm>
              <a:prstGeom prst="rect">
                <a:avLst/>
              </a:prstGeom>
              <a:blipFill>
                <a:blip r:embed="rId2"/>
                <a:stretch>
                  <a:fillRect l="-882" t="-1687" b="-50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2">
            <a:extLst>
              <a:ext uri="{FF2B5EF4-FFF2-40B4-BE49-F238E27FC236}">
                <a16:creationId xmlns:a16="http://schemas.microsoft.com/office/drawing/2014/main" id="{8069DD59-BB68-8436-13B8-0753B61FBCB5}"/>
              </a:ext>
            </a:extLst>
          </p:cNvPr>
          <p:cNvSpPr txBox="1">
            <a:spLocks/>
          </p:cNvSpPr>
          <p:nvPr/>
        </p:nvSpPr>
        <p:spPr>
          <a:xfrm>
            <a:off x="456657" y="0"/>
            <a:ext cx="9981887" cy="1192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400" dirty="0">
                <a:solidFill>
                  <a:schemeClr val="bg1"/>
                </a:solidFill>
              </a:rPr>
              <a:t>Probability Distributions for Discrete Random Variables</a:t>
            </a:r>
            <a:endParaRPr lang="en-IN" sz="3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181DDF1-E513-F3C7-5C8E-91C2EBF5F5F9}"/>
                  </a:ext>
                </a:extLst>
              </p14:cNvPr>
              <p14:cNvContentPartPr/>
              <p14:nvPr/>
            </p14:nvContentPartPr>
            <p14:xfrm>
              <a:off x="5337720" y="2773080"/>
              <a:ext cx="6392520" cy="3765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181DDF1-E513-F3C7-5C8E-91C2EBF5F5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8360" y="2763720"/>
                <a:ext cx="6411240" cy="378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5555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FFF88-79F3-500F-8019-7A57BF898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6AE0CE7-88F2-96D6-6110-2A9151AD1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988" y="2859088"/>
            <a:ext cx="1944687" cy="552450"/>
          </a:xfrm>
          <a:prstGeom prst="rect">
            <a:avLst/>
          </a:prstGeom>
          <a:gradFill rotWithShape="0">
            <a:gsLst>
              <a:gs pos="0">
                <a:srgbClr val="006699">
                  <a:gamma/>
                  <a:shade val="46275"/>
                  <a:invGamma/>
                </a:srgbClr>
              </a:gs>
              <a:gs pos="50000">
                <a:srgbClr val="006699"/>
              </a:gs>
              <a:gs pos="100000">
                <a:srgbClr val="006699">
                  <a:gamma/>
                  <a:shade val="46275"/>
                  <a:invGamma/>
                </a:srgb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5CB083B-7D60-DFC2-E034-9B4DFCC8E9BD}"/>
              </a:ext>
            </a:extLst>
          </p:cNvPr>
          <p:cNvSpPr txBox="1">
            <a:spLocks noChangeArrowheads="1"/>
          </p:cNvSpPr>
          <p:nvPr/>
        </p:nvSpPr>
        <p:spPr>
          <a:xfrm>
            <a:off x="868218" y="1108365"/>
            <a:ext cx="10704946" cy="5216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sz="2400" dirty="0"/>
              <a:t>The </a:t>
            </a:r>
            <a:r>
              <a:rPr lang="en-US" altLang="en-US" sz="2400" u="sng" dirty="0"/>
              <a:t>discrete uniform </a:t>
            </a:r>
            <a:r>
              <a:rPr lang="en-US" altLang="en-US" sz="2400" b="1" u="sng" dirty="0"/>
              <a:t>probability</a:t>
            </a:r>
            <a:r>
              <a:rPr lang="en-US" altLang="en-US" sz="2400" u="sng" dirty="0"/>
              <a:t> distribution</a:t>
            </a:r>
            <a:r>
              <a:rPr lang="en-US" altLang="en-US" sz="2400" dirty="0"/>
              <a:t> is the simplest example of a discrete probability distribution given by a formula.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400" dirty="0">
                <a:cs typeface="Times New Roman" panose="02020603050405020304" pitchFamily="18" charset="0"/>
              </a:rPr>
              <a:t>The </a:t>
            </a:r>
            <a:r>
              <a:rPr lang="en-US" altLang="en-US" sz="2400" u="sng" dirty="0">
                <a:cs typeface="Times New Roman" panose="02020603050405020304" pitchFamily="18" charset="0"/>
              </a:rPr>
              <a:t>discrete uniform probability function</a:t>
            </a:r>
            <a:r>
              <a:rPr lang="en-US" altLang="en-US" sz="2400" dirty="0">
                <a:cs typeface="Times New Roman" panose="02020603050405020304" pitchFamily="18" charset="0"/>
              </a:rPr>
              <a:t> is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	                                </a:t>
            </a:r>
            <a:r>
              <a:rPr lang="en-US" altLang="en-US" sz="2400" i="1" dirty="0"/>
              <a:t>f</a:t>
            </a:r>
            <a:r>
              <a:rPr lang="en-US" altLang="en-US" sz="2400" dirty="0"/>
              <a:t>(</a:t>
            </a:r>
            <a:r>
              <a:rPr lang="en-US" altLang="en-US" sz="2400" i="1" dirty="0"/>
              <a:t>x</a:t>
            </a:r>
            <a:r>
              <a:rPr lang="en-US" altLang="en-US" sz="2400" dirty="0"/>
              <a:t>) = 1/</a:t>
            </a:r>
            <a:r>
              <a:rPr lang="en-US" altLang="en-US" sz="2400" i="1" dirty="0"/>
              <a:t>n</a:t>
            </a:r>
            <a:endParaRPr lang="en-US" altLang="en-US" sz="2400" dirty="0"/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	 where: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      </a:t>
            </a:r>
            <a:r>
              <a:rPr lang="en-US" altLang="en-US" sz="2400" i="1" dirty="0"/>
              <a:t>n</a:t>
            </a:r>
            <a:r>
              <a:rPr lang="en-US" altLang="en-US" sz="2400" dirty="0"/>
              <a:t> = the number of values the random variable may assume</a:t>
            </a:r>
          </a:p>
          <a:p>
            <a:r>
              <a:rPr lang="en-US" altLang="en-US" sz="2400" dirty="0"/>
              <a:t>  Note that the values of the random variable are equally likely.</a:t>
            </a:r>
          </a:p>
          <a:p>
            <a:r>
              <a:rPr lang="en-US" altLang="en-US" sz="2400" dirty="0"/>
              <a:t>Example: A discrete RV X: No. on a dice has the uniform probability</a:t>
            </a:r>
          </a:p>
          <a:p>
            <a:pPr marL="0" indent="0">
              <a:buNone/>
            </a:pPr>
            <a:r>
              <a:rPr lang="en-US" altLang="en-US" sz="2400" i="1" dirty="0"/>
              <a:t>f</a:t>
            </a:r>
            <a:r>
              <a:rPr lang="en-US" altLang="en-US" sz="2400" dirty="0"/>
              <a:t>(</a:t>
            </a:r>
            <a:r>
              <a:rPr lang="en-US" altLang="en-US" sz="2400" i="1" dirty="0"/>
              <a:t>x</a:t>
            </a:r>
            <a:r>
              <a:rPr lang="en-US" altLang="en-US" sz="2400" dirty="0"/>
              <a:t>) = 1/</a:t>
            </a:r>
            <a:r>
              <a:rPr lang="en-US" altLang="en-US" sz="2400" i="1" dirty="0"/>
              <a:t>6   for x = 1,2,3,4,5,6</a:t>
            </a:r>
            <a:endParaRPr lang="en-US" altLang="en-US" sz="2400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                 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233F833-1907-E13A-2181-6752CD65E6B4}"/>
              </a:ext>
            </a:extLst>
          </p:cNvPr>
          <p:cNvSpPr txBox="1">
            <a:spLocks noChangeArrowheads="1"/>
          </p:cNvSpPr>
          <p:nvPr/>
        </p:nvSpPr>
        <p:spPr>
          <a:xfrm>
            <a:off x="83127" y="274638"/>
            <a:ext cx="6698673" cy="584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chemeClr val="bg1"/>
                </a:solidFill>
              </a:rPr>
              <a:t>Discrete Uniform Probability Distribution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5D42D20-534D-92EA-2265-BE43E31EC500}"/>
                  </a:ext>
                </a:extLst>
              </p14:cNvPr>
              <p14:cNvContentPartPr/>
              <p14:nvPr/>
            </p14:nvContentPartPr>
            <p14:xfrm>
              <a:off x="3140280" y="4658760"/>
              <a:ext cx="6517800" cy="1253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5D42D20-534D-92EA-2265-BE43E31EC5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0920" y="4649400"/>
                <a:ext cx="6536520" cy="127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0155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885CB99-8147-04C4-0A7E-17803706E3E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61623"/>
            <a:ext cx="5562600" cy="73430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>
                <a:solidFill>
                  <a:schemeClr val="bg1"/>
                </a:solidFill>
              </a:rPr>
              <a:t>Example </a:t>
            </a:r>
            <a:r>
              <a:rPr lang="en-US" altLang="en-US" b="1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03B2B-16DB-D235-5315-A47AFCDA3F0C}"/>
              </a:ext>
            </a:extLst>
          </p:cNvPr>
          <p:cNvSpPr txBox="1"/>
          <p:nvPr/>
        </p:nvSpPr>
        <p:spPr>
          <a:xfrm>
            <a:off x="870734" y="1340312"/>
            <a:ext cx="944451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ea typeface="Cambria Math" panose="02040503050406030204" pitchFamily="18" charset="0"/>
              </a:rPr>
              <a:t>Suppose a student takes </a:t>
            </a:r>
            <a:r>
              <a:rPr lang="en-US" sz="2400" b="1" dirty="0">
                <a:ea typeface="Cambria Math" panose="02040503050406030204" pitchFamily="18" charset="0"/>
              </a:rPr>
              <a:t>1, 2, or 3 attempts</a:t>
            </a:r>
            <a:r>
              <a:rPr lang="en-US" sz="2400" dirty="0">
                <a:ea typeface="Cambria Math" panose="02040503050406030204" pitchFamily="18" charset="0"/>
              </a:rPr>
              <a:t> to pass a driving test. Let the probability function be: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dirty="0">
              <a:ea typeface="Cambria Math" panose="02040503050406030204" pitchFamily="18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dirty="0">
              <a:ea typeface="Cambria Math" panose="02040503050406030204" pitchFamily="18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dirty="0">
              <a:ea typeface="Cambria Math" panose="02040503050406030204" pitchFamily="18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dirty="0">
              <a:ea typeface="Cambria Math" panose="02040503050406030204" pitchFamily="18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ea typeface="Cambria Math" panose="02040503050406030204" pitchFamily="18" charset="0"/>
              </a:rPr>
              <a:t>Is this a valid probability function?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A2355-4887-C3B2-47EF-4A49B2E45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756" y="2241715"/>
            <a:ext cx="4803765" cy="9351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9912048-9B0E-93DB-89F3-0D2D01EEB559}"/>
                  </a:ext>
                </a:extLst>
              </p14:cNvPr>
              <p14:cNvContentPartPr/>
              <p14:nvPr/>
            </p14:nvContentPartPr>
            <p14:xfrm>
              <a:off x="4220280" y="1535040"/>
              <a:ext cx="7716600" cy="3524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9912048-9B0E-93DB-89F3-0D2D01EEB5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0920" y="1525680"/>
                <a:ext cx="7735320" cy="354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4824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57F7-676C-CE2D-2564-C21A7F133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B78E39-7246-45D4-6228-083B06A6555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92727" y="1417320"/>
                <a:ext cx="10714183" cy="3902825"/>
              </a:xfrm>
              <a:prstGeom prst="rect">
                <a:avLst/>
              </a:prstGeom>
              <a:solidFill>
                <a:schemeClr val="bg1"/>
              </a:solidFill>
              <a:ln/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en-US" dirty="0"/>
                  <a:t>Mean is a measure of location or central tendency in the sense that it roughly locates a middle or average value of the random variable</a:t>
                </a:r>
              </a:p>
              <a:p>
                <a:pPr marL="0" indent="0" algn="just"/>
                <a:endParaRPr lang="en-US" dirty="0"/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en-US" altLang="en-US" dirty="0"/>
                  <a:t>The mean or Expected value of a discrete random variable:</a:t>
                </a:r>
              </a:p>
              <a:p>
                <a:pPr lvl="1">
                  <a:buFontTx/>
                  <a:buNone/>
                </a:pPr>
                <a:r>
                  <a:rPr lang="en-US" altLang="en-US" sz="2800" dirty="0"/>
                  <a:t>				</a:t>
                </a:r>
              </a:p>
              <a:p>
                <a:pPr lvl="1">
                  <a:buFontTx/>
                  <a:buNone/>
                </a:pPr>
                <a:r>
                  <a:rPr lang="en-US" altLang="en-US" sz="2800" i="1" dirty="0"/>
                  <a:t>                   </a:t>
                </a:r>
                <a14:m>
                  <m:oMath xmlns:m="http://schemas.openxmlformats.org/officeDocument/2006/math">
                    <m:r>
                      <a:rPr lang="en-US" altLang="en-US" sz="280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en-US" sz="28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en-US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8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en-US" sz="28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80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en-US" sz="2800" dirty="0"/>
              </a:p>
              <a:p>
                <a:pPr lvl="1">
                  <a:buFontTx/>
                  <a:buNone/>
                </a:pPr>
                <a:endParaRPr lang="en-US" altLang="en-US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B78E39-7246-45D4-6228-083B06A65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7" y="1417320"/>
                <a:ext cx="10714183" cy="3902825"/>
              </a:xfrm>
              <a:prstGeom prst="rect">
                <a:avLst/>
              </a:prstGeom>
              <a:blipFill>
                <a:blip r:embed="rId2"/>
                <a:stretch>
                  <a:fillRect l="-1024" t="-2656" r="-1138"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7C06695C-1D18-1862-E4FA-C5BF39A1F44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74638"/>
            <a:ext cx="6496050" cy="59358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dirty="0">
                <a:solidFill>
                  <a:schemeClr val="bg1"/>
                </a:solidFill>
              </a:rPr>
              <a:t>Mathematical Expectation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41AB053-0FD9-B609-F9E3-698A2EB627F0}"/>
                  </a:ext>
                </a:extLst>
              </p14:cNvPr>
              <p14:cNvContentPartPr/>
              <p14:nvPr/>
            </p14:nvContentPartPr>
            <p14:xfrm>
              <a:off x="1740600" y="3145320"/>
              <a:ext cx="3492360" cy="136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41AB053-0FD9-B609-F9E3-698A2EB627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1240" y="3135960"/>
                <a:ext cx="3511080" cy="1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91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0BA4D-F6EA-F777-30DE-0BD2945C0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3CF98B6D-1704-DA6D-62C4-86AFC9209B4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557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Example: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34617D93-BB91-1733-11A4-930B3C17A07E}"/>
              </a:ext>
            </a:extLst>
          </p:cNvPr>
          <p:cNvSpPr txBox="1">
            <a:spLocks/>
          </p:cNvSpPr>
          <p:nvPr/>
        </p:nvSpPr>
        <p:spPr>
          <a:xfrm>
            <a:off x="573640" y="1170740"/>
            <a:ext cx="10779304" cy="49072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400" dirty="0"/>
              <a:t>A game is played by two person A and B as follows: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“A throws two dice. If the sum is 7 he wins $3 from B. If the sum is 8,  he loses $2 and if the sum is 3, he loses $4, otherwise no money changes hand. Is this a fair game?”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A game is said to be fair if the expected gain is zero. In order to check it, let the random variable X = gain of A from B which takes values with probability distribution as follows:</a:t>
            </a:r>
          </a:p>
          <a:p>
            <a:pPr algn="just">
              <a:lnSpc>
                <a:spcPct val="150000"/>
              </a:lnSpc>
            </a:pPr>
            <a:endParaRPr lang="en-IN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4AB703E-D02D-6323-A5FF-28779961FB44}"/>
                  </a:ext>
                </a:extLst>
              </p14:cNvPr>
              <p14:cNvContentPartPr/>
              <p14:nvPr/>
            </p14:nvContentPartPr>
            <p14:xfrm>
              <a:off x="873360" y="2869920"/>
              <a:ext cx="10484280" cy="3702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4AB703E-D02D-6323-A5FF-28779961FB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4000" y="2860560"/>
                <a:ext cx="10503000" cy="372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3436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2355094"/>
                  </p:ext>
                </p:extLst>
              </p:nvPr>
            </p:nvGraphicFramePr>
            <p:xfrm>
              <a:off x="448860" y="2365734"/>
              <a:ext cx="11424692" cy="28413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48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005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0245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0245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0245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0245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4566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7345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6874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75062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682388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709683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2579427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</a:tblGrid>
                  <a:tr h="52041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041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X(in $) = 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041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f(x)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1/36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2/36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3/36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4/36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5/36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6/36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5/36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4/36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3/36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2/36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1/36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041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x*f(x)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-8/36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18/36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-10/36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SUM = 0 =</a:t>
                          </a:r>
                        </a:p>
                        <a:p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altLang="en-US" sz="18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en-US" sz="18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en-US" sz="18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en-US" sz="180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en-US" sz="18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en-US" sz="180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r>
                            <a:rPr lang="en-US" dirty="0"/>
                            <a:t> =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180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180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altLang="en-US" sz="180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en-US" sz="18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204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Hence, the game is fair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2355094"/>
                  </p:ext>
                </p:extLst>
              </p:nvPr>
            </p:nvGraphicFramePr>
            <p:xfrm>
              <a:off x="448860" y="2365734"/>
              <a:ext cx="11424692" cy="28413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4848"/>
                    <a:gridCol w="680054"/>
                    <a:gridCol w="702451"/>
                    <a:gridCol w="702451"/>
                    <a:gridCol w="702451"/>
                    <a:gridCol w="702451"/>
                    <a:gridCol w="945664"/>
                    <a:gridCol w="873457"/>
                    <a:gridCol w="668740"/>
                    <a:gridCol w="750627"/>
                    <a:gridCol w="682388"/>
                    <a:gridCol w="709683"/>
                    <a:gridCol w="2579427"/>
                  </a:tblGrid>
                  <a:tr h="52041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Sum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X(in $) = 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52041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f(x)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1/36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2/36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3/36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4/36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5/36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6/36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5/36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4/36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3/36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2/36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1/36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x*f(x)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-8/36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18/36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-10/36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3499" t="-267619" r="-946" b="-107619"/>
                          </a:stretch>
                        </a:blipFill>
                      </a:tcPr>
                    </a:tc>
                  </a:tr>
                  <a:tr h="5204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Hence, the game is fair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BAB28AF-2896-B6B9-48BF-A647652A9A7F}"/>
                  </a:ext>
                </a:extLst>
              </p14:cNvPr>
              <p14:cNvContentPartPr/>
              <p14:nvPr/>
            </p14:nvContentPartPr>
            <p14:xfrm>
              <a:off x="1819440" y="1119600"/>
              <a:ext cx="7906320" cy="3417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BAB28AF-2896-B6B9-48BF-A647652A9A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0080" y="1110240"/>
                <a:ext cx="7925040" cy="343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069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A95E7-A6AC-E193-5F2C-3375A0CB1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0BE5442-6D83-4F6C-2BD6-BA3C365E00E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51348"/>
            <a:ext cx="8368145" cy="67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chemeClr val="bg1"/>
                </a:solidFill>
              </a:rPr>
              <a:t>Mathematical Expectation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D22DEE-6CAC-FA6B-01CA-5FDE5F6758E3}"/>
                  </a:ext>
                </a:extLst>
              </p:cNvPr>
              <p:cNvSpPr txBox="1"/>
              <p:nvPr/>
            </p:nvSpPr>
            <p:spPr>
              <a:xfrm>
                <a:off x="1043709" y="1629310"/>
                <a:ext cx="10594108" cy="313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Multiplying RV by a 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sz="2400" dirty="0"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sz="2400" dirty="0"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Adding a 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2400" dirty="0"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en-IN" sz="2400" dirty="0"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Therefore, </a:t>
                </a:r>
                <a:r>
                  <a:rPr lang="en-IN" sz="2400" dirty="0">
                    <a:cs typeface="Times New Roman" panose="02020603050405020304" pitchFamily="18" charset="0"/>
                  </a:rPr>
                  <a:t>E(</a:t>
                </a:r>
                <a:r>
                  <a:rPr lang="en-IN" sz="2400" dirty="0" err="1">
                    <a:cs typeface="Times New Roman" panose="02020603050405020304" pitchFamily="18" charset="0"/>
                  </a:rPr>
                  <a:t>aX</a:t>
                </a:r>
                <a:r>
                  <a:rPr lang="en-IN" sz="2400" dirty="0">
                    <a:cs typeface="Times New Roman" panose="02020603050405020304" pitchFamily="18" charset="0"/>
                  </a:rPr>
                  <a:t> + b) = ?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400" dirty="0">
                    <a:cs typeface="Times New Roman" panose="02020603050405020304" pitchFamily="18" charset="0"/>
                  </a:rPr>
                  <a:t>E(X/Y)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d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</m:d>
                      </m:den>
                    </m:f>
                  </m:oMath>
                </a14:m>
                <a:endParaRPr lang="en-IN" sz="24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400" dirty="0">
                    <a:cs typeface="Times New Roman" panose="02020603050405020304" pitchFamily="18" charset="0"/>
                  </a:rPr>
                  <a:t>E(X.Y)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2400" dirty="0"/>
                  <a:t> unless they are independent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D22DEE-6CAC-FA6B-01CA-5FDE5F675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709" y="1629310"/>
                <a:ext cx="10594108" cy="3132652"/>
              </a:xfrm>
              <a:prstGeom prst="rect">
                <a:avLst/>
              </a:prstGeom>
              <a:blipFill>
                <a:blip r:embed="rId2"/>
                <a:stretch>
                  <a:fillRect l="-748" b="-35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3C2A6BD-CE83-874A-7DCA-9AA7E56446CA}"/>
                  </a:ext>
                </a:extLst>
              </p14:cNvPr>
              <p14:cNvContentPartPr/>
              <p14:nvPr/>
            </p14:nvContentPartPr>
            <p14:xfrm>
              <a:off x="4622040" y="2140920"/>
              <a:ext cx="2880720" cy="1019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3C2A6BD-CE83-874A-7DCA-9AA7E56446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2680" y="2131560"/>
                <a:ext cx="2899440" cy="103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70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9111A-4D11-0DF6-EE3A-24F594CD7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5A07C83-87EC-4296-67BC-FA03B3ABDCB5}"/>
              </a:ext>
            </a:extLst>
          </p:cNvPr>
          <p:cNvSpPr txBox="1">
            <a:spLocks noChangeArrowheads="1"/>
          </p:cNvSpPr>
          <p:nvPr/>
        </p:nvSpPr>
        <p:spPr>
          <a:xfrm>
            <a:off x="446926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chemeClr val="bg1"/>
                </a:solidFill>
                <a:latin typeface="+mn-lt"/>
              </a:rPr>
              <a:t>Variability of Discrete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F8AE1DDE-6E59-FE8E-2EA0-17AA651C844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55782" y="1325562"/>
                <a:ext cx="10686473" cy="43913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en-US" dirty="0"/>
                  <a:t>The </a:t>
                </a:r>
                <a:r>
                  <a:rPr lang="en-US" altLang="en-US" b="1" dirty="0"/>
                  <a:t>variance </a:t>
                </a:r>
                <a:r>
                  <a:rPr lang="en-US" altLang="en-US" dirty="0"/>
                  <a:t>of a</a:t>
                </a:r>
                <a:r>
                  <a:rPr lang="en-US" altLang="en-US" b="1" dirty="0"/>
                  <a:t> discrete random variable</a:t>
                </a:r>
                <a:r>
                  <a:rPr lang="en-US" altLang="en-US" dirty="0"/>
                  <a:t> </a:t>
                </a:r>
                <a:r>
                  <a:rPr lang="en-US" altLang="en-US" i="1" dirty="0"/>
                  <a:t>x</a:t>
                </a:r>
                <a:r>
                  <a:rPr lang="en-US" altLang="en-US" dirty="0"/>
                  <a:t> is</a:t>
                </a:r>
              </a:p>
              <a:p>
                <a:pPr lvl="1">
                  <a:buFontTx/>
                  <a:buNone/>
                </a:pPr>
                <a:r>
                  <a:rPr lang="en-US" altLang="en-US" sz="2800" dirty="0"/>
                  <a:t>			    </a:t>
                </a:r>
              </a:p>
              <a:p>
                <a:pPr lvl="1">
                  <a:buFontTx/>
                  <a:buNone/>
                </a:pPr>
                <a:r>
                  <a:rPr lang="en-US" altLang="en-US" sz="2800" dirty="0"/>
                  <a:t>                      </a:t>
                </a:r>
                <a14:m>
                  <m:oMath xmlns:m="http://schemas.openxmlformats.org/officeDocument/2006/math">
                    <m:r>
                      <a:rPr lang="en-US" altLang="en-US" sz="280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alt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en-US" sz="28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alt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2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alt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en-US" sz="28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en-US" sz="280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en-US" sz="2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en-US" sz="28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en-US" dirty="0"/>
                  <a:t>Or                  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en-US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alt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en-US" b="1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en-US" b="1" dirty="0"/>
                  <a:t>The </a:t>
                </a:r>
                <a:r>
                  <a:rPr lang="en-US" altLang="en-US" b="1" u="sng" dirty="0"/>
                  <a:t>standard deviation</a:t>
                </a:r>
                <a:r>
                  <a:rPr lang="en-US" altLang="en-US" b="1" dirty="0"/>
                  <a:t>( </a:t>
                </a:r>
                <a:r>
                  <a:rPr lang="en-US" altLang="en-US" b="1" i="1" dirty="0">
                    <a:latin typeface="Symbol" panose="05050102010706020507" pitchFamily="18" charset="2"/>
                  </a:rPr>
                  <a:t>)</a:t>
                </a:r>
                <a:r>
                  <a:rPr lang="en-US" altLang="en-US" dirty="0"/>
                  <a:t>, is defined as the positive square root of the variance.</a:t>
                </a:r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F8AE1DDE-6E59-FE8E-2EA0-17AA651C8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82" y="1325562"/>
                <a:ext cx="10686473" cy="4391308"/>
              </a:xfrm>
              <a:prstGeom prst="rect">
                <a:avLst/>
              </a:prstGeom>
              <a:blipFill>
                <a:blip r:embed="rId2"/>
                <a:stretch>
                  <a:fillRect l="-1027" t="-22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0D883C8-C5D8-78C5-EEBC-D55942405E30}"/>
                  </a:ext>
                </a:extLst>
              </p14:cNvPr>
              <p14:cNvContentPartPr/>
              <p14:nvPr/>
            </p14:nvContentPartPr>
            <p14:xfrm>
              <a:off x="4483800" y="1054440"/>
              <a:ext cx="7026480" cy="5498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0D883C8-C5D8-78C5-EEBC-D55942405E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4440" y="1045080"/>
                <a:ext cx="7045200" cy="551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650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2147888" y="2872817"/>
            <a:ext cx="7886700" cy="9400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tx1"/>
                </a:solidFill>
                <a:latin typeface="Arial" charset="0"/>
                <a:cs typeface="Arial" charset="0"/>
              </a:rPr>
              <a:t>Session 5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tx1"/>
                </a:solidFill>
                <a:latin typeface="Arial" charset="0"/>
                <a:cs typeface="Arial" charset="0"/>
              </a:rPr>
              <a:t>(31</a:t>
            </a:r>
            <a:r>
              <a:rPr lang="en-US" sz="2400" b="1" baseline="30000" dirty="0">
                <a:solidFill>
                  <a:schemeClr val="tx1"/>
                </a:solidFill>
                <a:latin typeface="Arial" charset="0"/>
                <a:cs typeface="Arial" charset="0"/>
              </a:rPr>
              <a:t>st</a:t>
            </a:r>
            <a:r>
              <a:rPr lang="en-US" sz="2400" b="1" dirty="0">
                <a:solidFill>
                  <a:schemeClr val="tx1"/>
                </a:solidFill>
                <a:latin typeface="Arial" charset="0"/>
                <a:cs typeface="Arial" charset="0"/>
              </a:rPr>
              <a:t> May</a:t>
            </a:r>
            <a:r>
              <a:rPr lang="en-US" sz="2400" b="1" dirty="0">
                <a:solidFill>
                  <a:schemeClr val="tx1"/>
                </a:solidFill>
                <a:cs typeface="Arial" charset="0"/>
              </a:rPr>
              <a:t> / 1</a:t>
            </a:r>
            <a:r>
              <a:rPr lang="en-US" sz="2400" b="1" baseline="30000" dirty="0">
                <a:solidFill>
                  <a:schemeClr val="tx1"/>
                </a:solidFill>
                <a:cs typeface="Arial" charset="0"/>
              </a:rPr>
              <a:t>st</a:t>
            </a:r>
            <a:r>
              <a:rPr lang="en-US" sz="2400" b="1" dirty="0">
                <a:solidFill>
                  <a:schemeClr val="tx1"/>
                </a:solidFill>
                <a:cs typeface="Arial" charset="0"/>
              </a:rPr>
              <a:t> June 2025)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defRPr/>
            </a:pPr>
            <a:endParaRPr lang="en-US" sz="1600" b="1" dirty="0">
              <a:solidFill>
                <a:schemeClr val="tx1"/>
              </a:solidFill>
              <a:cs typeface="Arial" charset="0"/>
            </a:endParaRPr>
          </a:p>
          <a:p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5305602" y="5169152"/>
            <a:ext cx="5143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2000" b="1" spc="-1" dirty="0"/>
              <a:t>Random Variables</a:t>
            </a:r>
            <a:endParaRPr lang="en-IN" sz="2000" b="1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2147888" y="685801"/>
            <a:ext cx="8020765" cy="7030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prstClr val="black"/>
                </a:solidFill>
                <a:latin typeface="Calibri"/>
              </a:rPr>
              <a:t>Section: 3</a:t>
            </a:r>
          </a:p>
          <a:p>
            <a:pPr marL="171450" indent="-171450" defTabSz="685800">
              <a:spcBef>
                <a:spcPts val="750"/>
              </a:spcBef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prstClr val="black"/>
                </a:solidFill>
                <a:latin typeface="Calibri"/>
              </a:rPr>
              <a:t>Faculty Name &amp; Mail ID: Dr. YVK Ravi Kumar(yvk.ravikumar@pilani.bits-pilani.ac.in)</a:t>
            </a:r>
          </a:p>
        </p:txBody>
      </p:sp>
    </p:spTree>
    <p:extLst>
      <p:ext uri="{BB962C8B-B14F-4D97-AF65-F5344CB8AC3E}">
        <p14:creationId xmlns:p14="http://schemas.microsoft.com/office/powerpoint/2010/main" val="1673126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7ECFB-2E32-7B92-BA28-652831220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1AC667D-9FF8-B322-CDFC-5C21FF0FB7E2}"/>
              </a:ext>
            </a:extLst>
          </p:cNvPr>
          <p:cNvSpPr txBox="1">
            <a:spLocks noChangeArrowheads="1"/>
          </p:cNvSpPr>
          <p:nvPr/>
        </p:nvSpPr>
        <p:spPr>
          <a:xfrm>
            <a:off x="466957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chemeClr val="bg1"/>
                </a:solidFill>
              </a:rPr>
              <a:t>Rules of variability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E43055-514A-6E04-605B-19794F6F294D}"/>
                  </a:ext>
                </a:extLst>
              </p:cNvPr>
              <p:cNvSpPr txBox="1"/>
              <p:nvPr/>
            </p:nvSpPr>
            <p:spPr>
              <a:xfrm>
                <a:off x="803564" y="1417638"/>
                <a:ext cx="10483272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2400" dirty="0"/>
                  <a:t> is the constant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IN" sz="2400" dirty="0"/>
                  <a:t>Multiplying RV by a 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 dirty="0"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IN" sz="2400" dirty="0"/>
                  <a:t>Therefore</a:t>
                </a:r>
                <a:r>
                  <a:rPr lang="en-IN" sz="2400" dirty="0">
                    <a:cs typeface="Times New Roman" panose="02020603050405020304" pitchFamily="18" charset="0"/>
                  </a:rPr>
                  <a:t>, V(</a:t>
                </a:r>
                <a:r>
                  <a:rPr lang="en-IN" sz="2400" dirty="0" err="1">
                    <a:cs typeface="Times New Roman" panose="02020603050405020304" pitchFamily="18" charset="0"/>
                  </a:rPr>
                  <a:t>aX+b</a:t>
                </a:r>
                <a:r>
                  <a:rPr lang="en-IN" sz="2400" dirty="0">
                    <a:cs typeface="Times New Roman" panose="02020603050405020304" pitchFamily="18" charset="0"/>
                  </a:rPr>
                  <a:t>) = ? 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𝑏𝑌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cs typeface="Times New Roman" panose="02020603050405020304" pitchFamily="18" charset="0"/>
                  </a:rPr>
                  <a:t>, whenever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IN" sz="2400" dirty="0"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IN" sz="2400" dirty="0">
                    <a:cs typeface="Times New Roman" panose="02020603050405020304" pitchFamily="18" charset="0"/>
                  </a:rPr>
                  <a:t> are independent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𝑎𝑋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IN" sz="2400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sz="2400" dirty="0"/>
              </a:p>
              <a:p>
                <a:r>
                  <a:rPr lang="en-IN" sz="2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E43055-514A-6E04-605B-19794F6F2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64" y="1417638"/>
                <a:ext cx="10483272" cy="4708981"/>
              </a:xfrm>
              <a:prstGeom prst="rect">
                <a:avLst/>
              </a:prstGeom>
              <a:blipFill>
                <a:blip r:embed="rId2"/>
                <a:stretch>
                  <a:fillRect l="-8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8F5055-9E00-7393-749F-EECEFE47393B}"/>
                  </a:ext>
                </a:extLst>
              </p14:cNvPr>
              <p14:cNvContentPartPr/>
              <p14:nvPr/>
            </p14:nvContentPartPr>
            <p14:xfrm>
              <a:off x="4185720" y="2682000"/>
              <a:ext cx="702720" cy="294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8F5055-9E00-7393-749F-EECEFE4739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6360" y="2672640"/>
                <a:ext cx="721440" cy="31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979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B953C-F4DC-1140-C527-DEC1F8AF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9D922CC-55F3-F93F-C7C9-A40889087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765495"/>
              </p:ext>
            </p:extLst>
          </p:nvPr>
        </p:nvGraphicFramePr>
        <p:xfrm>
          <a:off x="3670289" y="2443848"/>
          <a:ext cx="4766353" cy="3996516"/>
        </p:xfrm>
        <a:graphic>
          <a:graphicData uri="http://schemas.openxmlformats.org/drawingml/2006/table">
            <a:tbl>
              <a:tblPr/>
              <a:tblGrid>
                <a:gridCol w="2418708">
                  <a:extLst>
                    <a:ext uri="{9D8B030D-6E8A-4147-A177-3AD203B41FA5}">
                      <a16:colId xmlns:a16="http://schemas.microsoft.com/office/drawing/2014/main" val="1718802201"/>
                    </a:ext>
                  </a:extLst>
                </a:gridCol>
                <a:gridCol w="2347645">
                  <a:extLst>
                    <a:ext uri="{9D8B030D-6E8A-4147-A177-3AD203B41FA5}">
                      <a16:colId xmlns:a16="http://schemas.microsoft.com/office/drawing/2014/main" val="2593664597"/>
                    </a:ext>
                  </a:extLst>
                </a:gridCol>
              </a:tblGrid>
              <a:tr h="666086">
                <a:tc>
                  <a:txBody>
                    <a:bodyPr/>
                    <a:lstStyle/>
                    <a:p>
                      <a:r>
                        <a:rPr lang="en-IN" b="1" dirty="0"/>
                        <a:t>Number of Cars (x)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Probability P(X=x)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64875"/>
                  </a:ext>
                </a:extLst>
              </a:tr>
              <a:tr h="666086">
                <a:tc>
                  <a:txBody>
                    <a:bodyPr/>
                    <a:lstStyle/>
                    <a:p>
                      <a:r>
                        <a:rPr lang="en-IN" dirty="0"/>
                        <a:t>0 (no wait)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248026"/>
                  </a:ext>
                </a:extLst>
              </a:tr>
              <a:tr h="666086">
                <a:tc>
                  <a:txBody>
                    <a:bodyPr/>
                    <a:lstStyle/>
                    <a:p>
                      <a:r>
                        <a:rPr lang="en-IN"/>
                        <a:t>1 car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24382"/>
                  </a:ext>
                </a:extLst>
              </a:tr>
              <a:tr h="666086">
                <a:tc>
                  <a:txBody>
                    <a:bodyPr/>
                    <a:lstStyle/>
                    <a:p>
                      <a:r>
                        <a:rPr lang="en-IN"/>
                        <a:t>2 cars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001811"/>
                  </a:ext>
                </a:extLst>
              </a:tr>
              <a:tr h="666086">
                <a:tc>
                  <a:txBody>
                    <a:bodyPr/>
                    <a:lstStyle/>
                    <a:p>
                      <a:r>
                        <a:rPr lang="en-IN"/>
                        <a:t>3 cars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722234"/>
                  </a:ext>
                </a:extLst>
              </a:tr>
              <a:tr h="666086">
                <a:tc>
                  <a:txBody>
                    <a:bodyPr/>
                    <a:lstStyle/>
                    <a:p>
                      <a:r>
                        <a:rPr lang="en-IN"/>
                        <a:t>4 cars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64211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DB182C8C-BFAC-1A99-A9E2-E7746D8BF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09" y="938154"/>
            <a:ext cx="10503302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fast-food restaurant manager analyzes how many cars are typically in line at the drive-thru at lunch hour. Let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random variable 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represent the number of cars in line when a customer arrives. </a:t>
            </a:r>
            <a:r>
              <a:rPr lang="en-US" altLang="en-US" sz="2000" dirty="0"/>
              <a:t>Find the mean, standard deviation and variance.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Historical data shows: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D0D5CDB-D130-1366-65EA-69F8D98F13D3}"/>
              </a:ext>
            </a:extLst>
          </p:cNvPr>
          <p:cNvSpPr txBox="1">
            <a:spLocks noChangeArrowheads="1"/>
          </p:cNvSpPr>
          <p:nvPr/>
        </p:nvSpPr>
        <p:spPr>
          <a:xfrm>
            <a:off x="303087" y="226306"/>
            <a:ext cx="6400800" cy="868362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solidFill>
                  <a:schemeClr val="bg1"/>
                </a:solidFill>
              </a:rPr>
              <a:t>Example: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713F8D-60C3-6E96-0B61-D76504686491}"/>
                  </a:ext>
                </a:extLst>
              </p14:cNvPr>
              <p14:cNvContentPartPr/>
              <p14:nvPr/>
            </p14:nvContentPartPr>
            <p14:xfrm>
              <a:off x="375480" y="1560240"/>
              <a:ext cx="10247760" cy="3474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713F8D-60C3-6E96-0B61-D765046864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120" y="1550880"/>
                <a:ext cx="10266480" cy="349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3701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364FB-3908-9027-A3EE-D2E038804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41AE1A1D-B8DC-1B70-1E8A-89A83C3A356D}"/>
              </a:ext>
            </a:extLst>
          </p:cNvPr>
          <p:cNvSpPr txBox="1">
            <a:spLocks noChangeArrowheads="1"/>
          </p:cNvSpPr>
          <p:nvPr/>
        </p:nvSpPr>
        <p:spPr>
          <a:xfrm>
            <a:off x="303087" y="226306"/>
            <a:ext cx="6400800" cy="868362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solidFill>
                  <a:schemeClr val="bg1"/>
                </a:solidFill>
              </a:rPr>
              <a:t>Expected value &amp; SD: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DCE91B-1638-DD8C-CAB1-FED08821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95" y="1094668"/>
            <a:ext cx="10046485" cy="479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96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2DFB5-3DA2-CE0C-DE85-15BA9B4C7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AB49BD7-E16B-2CB2-5DF1-C9EEAC3FC1C7}"/>
              </a:ext>
            </a:extLst>
          </p:cNvPr>
          <p:cNvSpPr txBox="1">
            <a:spLocks noChangeArrowheads="1"/>
          </p:cNvSpPr>
          <p:nvPr/>
        </p:nvSpPr>
        <p:spPr>
          <a:xfrm>
            <a:off x="304799" y="1417319"/>
            <a:ext cx="11773470" cy="4971813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If X is a discrete random variable which assumes values x = x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x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x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,..x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…</a:t>
            </a:r>
            <a:r>
              <a:rPr lang="en-US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</a:t>
            </a:r>
            <a:r>
              <a:rPr lang="en-US" altLang="en-US" baseline="-25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with their corresponding probabilities f(x) = f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f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,f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,…f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,…</a:t>
            </a:r>
            <a:r>
              <a:rPr lang="en-US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</a:t>
            </a:r>
            <a:r>
              <a:rPr lang="en-US" altLang="en-US" baseline="-25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respectively then the cumulative distribution function (CDF) of the RV X is defined as F(x) = P(X </a:t>
            </a:r>
            <a:r>
              <a:rPr lang="en-US" altLang="en-US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x).</a:t>
            </a:r>
          </a:p>
          <a:p>
            <a:pPr marL="0" indent="0" algn="just">
              <a:buNone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Specifically,</a:t>
            </a:r>
          </a:p>
          <a:p>
            <a:pPr marL="0" indent="0" algn="just">
              <a:buNone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F(x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= P(X </a:t>
            </a:r>
            <a:r>
              <a:rPr lang="en-US" altLang="en-US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x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= P(X=x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)=f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0" indent="0" algn="just">
              <a:buNone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F(x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= P(X </a:t>
            </a:r>
            <a:r>
              <a:rPr lang="en-US" altLang="en-US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x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= P(X=x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)+ P(X=x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=f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+f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0" indent="0" algn="just">
              <a:buNone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F(x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= P(X </a:t>
            </a:r>
            <a:r>
              <a:rPr lang="en-US" altLang="en-US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x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= P(X=x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)+ P(X=x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+ P(X=x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 =f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+f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+f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0" indent="0" algn="just">
              <a:buNone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…………………………………………………………………….</a:t>
            </a:r>
          </a:p>
          <a:p>
            <a:pPr marL="0" indent="0" algn="just">
              <a:buNone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……………………………………………………………………</a:t>
            </a:r>
          </a:p>
          <a:p>
            <a:pPr marL="0" indent="0" algn="just">
              <a:buNone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F(</a:t>
            </a:r>
            <a:r>
              <a:rPr lang="en-US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</a:t>
            </a:r>
            <a:r>
              <a:rPr lang="en-US" altLang="en-US" baseline="-25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)=P(X</a:t>
            </a:r>
            <a:r>
              <a:rPr lang="en-US" altLang="en-US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</a:t>
            </a:r>
            <a:r>
              <a:rPr lang="en-US" altLang="en-US" baseline="-25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= P(X=x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)+ P(X=x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+..+ P(X=</a:t>
            </a:r>
            <a:r>
              <a:rPr lang="en-US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</a:t>
            </a:r>
            <a:r>
              <a:rPr lang="en-US" altLang="en-US" baseline="-25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 =f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+f</a:t>
            </a:r>
            <a:r>
              <a:rPr lang="en-US" alt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+…+</a:t>
            </a:r>
            <a:r>
              <a:rPr lang="en-US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</a:t>
            </a:r>
            <a:r>
              <a:rPr lang="en-US" altLang="en-US" baseline="-25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1 (=Total probability)</a:t>
            </a:r>
          </a:p>
          <a:p>
            <a:pPr marL="0" indent="0" algn="just">
              <a:buNone/>
            </a:pP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just">
              <a:buNone/>
            </a:pP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C1FFEC-7191-3846-299F-DE830EFFC815}"/>
              </a:ext>
            </a:extLst>
          </p:cNvPr>
          <p:cNvSpPr txBox="1">
            <a:spLocks noChangeArrowheads="1"/>
          </p:cNvSpPr>
          <p:nvPr/>
        </p:nvSpPr>
        <p:spPr>
          <a:xfrm>
            <a:off x="147782" y="274638"/>
            <a:ext cx="9255525" cy="61205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solidFill>
                  <a:schemeClr val="bg1"/>
                </a:solidFill>
              </a:rPr>
              <a:t>Cumulative Probability distribution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FF127-ED09-9C69-6233-8055C7809643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23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8261756-9505-FF19-B97F-E983FE80CCA0}"/>
                  </a:ext>
                </a:extLst>
              </p14:cNvPr>
              <p14:cNvContentPartPr/>
              <p14:nvPr/>
            </p14:nvContentPartPr>
            <p14:xfrm>
              <a:off x="6850800" y="2263680"/>
              <a:ext cx="3819960" cy="2190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8261756-9505-FF19-B97F-E983FE80CC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1440" y="2254320"/>
                <a:ext cx="3838680" cy="220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8560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7A90B-E835-2D2F-B1F5-2D0FA1C1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29AD72-B60E-0252-A76E-2125783C2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7309" y="998404"/>
            <a:ext cx="10806546" cy="528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B66D3F64-C18C-1385-16A7-EB05B39A91E1}"/>
              </a:ext>
            </a:extLst>
          </p:cNvPr>
          <p:cNvSpPr txBox="1">
            <a:spLocks/>
          </p:cNvSpPr>
          <p:nvPr/>
        </p:nvSpPr>
        <p:spPr>
          <a:xfrm>
            <a:off x="0" y="138545"/>
            <a:ext cx="8216445" cy="859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Cumulative Distribution for Discrete Data </a:t>
            </a:r>
            <a:br>
              <a:rPr lang="x-none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205BCA-FB75-E322-1B28-EE8C75950B24}"/>
                  </a:ext>
                </a:extLst>
              </p14:cNvPr>
              <p14:cNvContentPartPr/>
              <p14:nvPr/>
            </p14:nvContentPartPr>
            <p14:xfrm>
              <a:off x="7105680" y="1080000"/>
              <a:ext cx="1398960" cy="842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205BCA-FB75-E322-1B28-EE8C75950B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6320" y="1070640"/>
                <a:ext cx="1417680" cy="86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6145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41B73-6B86-1551-FABA-BD808C720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E08A56D-D357-5159-EC84-422B678FF9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239" y="1112519"/>
                <a:ext cx="11428804" cy="527661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400" dirty="0"/>
                  <a:t>Two cards are drawn simultaneously (or successively without replacement) from a well shuffled pack of 52 cards. Find the mean, variance and standard deviation of the number of queens.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Solution:</a:t>
                </a:r>
                <a:r>
                  <a:rPr lang="en-US" dirty="0"/>
                  <a:t> Let X denote the number of queens in a draw of two cards. X is a random variable which can assume the values 0, 1 or 2.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𝑞𝑢𝑒𝑒𝑛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effectLst/>
                                <a:latin typeface="Cambria Math" panose="02040503050406030204" pitchFamily="18" charset="0"/>
                              </a:rPr>
                              <m:t>48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52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188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221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𝑞𝑢𝑒𝑒𝑛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48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52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221</m:t>
                          </m:r>
                        </m:den>
                      </m:f>
                      <m:r>
                        <a:rPr lang="en-US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𝑞𝑢𝑒𝑒𝑛𝑠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52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sub>
                          </m:sSub>
                        </m:den>
                      </m:f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221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E08A56D-D357-5159-EC84-422B678FF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39" y="1112519"/>
                <a:ext cx="11428804" cy="5276613"/>
              </a:xfrm>
              <a:prstGeom prst="rect">
                <a:avLst/>
              </a:prstGeom>
              <a:blipFill>
                <a:blip r:embed="rId2"/>
                <a:stretch>
                  <a:fillRect l="-1121" t="-1501" r="-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8921CCC-07AA-A72B-B63F-CB2B2C29DE16}"/>
              </a:ext>
            </a:extLst>
          </p:cNvPr>
          <p:cNvSpPr txBox="1">
            <a:spLocks/>
          </p:cNvSpPr>
          <p:nvPr/>
        </p:nvSpPr>
        <p:spPr>
          <a:xfrm>
            <a:off x="0" y="89703"/>
            <a:ext cx="8696557" cy="787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Example: 1</a:t>
            </a:r>
            <a:endParaRPr lang="en-IN" sz="3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7169631-4E0F-C53F-E7C8-118C03FF3784}"/>
                  </a:ext>
                </a:extLst>
              </p14:cNvPr>
              <p14:cNvContentPartPr/>
              <p14:nvPr/>
            </p14:nvContentPartPr>
            <p14:xfrm>
              <a:off x="771480" y="2608920"/>
              <a:ext cx="9404280" cy="3064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7169631-4E0F-C53F-E7C8-118C03FF37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120" y="2599560"/>
                <a:ext cx="9423000" cy="308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6931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67C94-9F63-5E7A-7C63-483A94127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775FBF7-AE77-EF03-2C3E-7F0D278AF8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417319"/>
                <a:ext cx="10982036" cy="49072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Mean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=0×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188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221</m:t>
                              </m:r>
                            </m:den>
                          </m:f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+1×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221</m:t>
                              </m:r>
                            </m:den>
                          </m:f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+2×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221</m:t>
                              </m:r>
                            </m:den>
                          </m:f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221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N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dirty="0"/>
                  <a:t>Variance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188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221</m:t>
                            </m:r>
                          </m:den>
                        </m:f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221</m:t>
                            </m:r>
                          </m:den>
                        </m:f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221</m:t>
                            </m:r>
                          </m:den>
                        </m:f>
                      </m:e>
                    </m:nary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36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221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36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221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34</m:t>
                                </m:r>
                              </m:num>
                              <m:den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221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6800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221</m:t>
                                </m:r>
                              </m:e>
                            </m:d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I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6800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221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r>
                  <a:rPr lang="en-IN" dirty="0"/>
                  <a:t> =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0.37.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775FBF7-AE77-EF03-2C3E-7F0D278AF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17319"/>
                <a:ext cx="10982036" cy="4907281"/>
              </a:xfrm>
              <a:prstGeom prst="rect">
                <a:avLst/>
              </a:prstGeom>
              <a:blipFill>
                <a:blip r:embed="rId2"/>
                <a:stretch>
                  <a:fillRect l="-943" t="-19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A400B4-EF12-6070-A4C6-11ABC65768E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691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410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B96B2-183F-E5DD-3420-0441FD285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00D4F9-9C52-E86D-4D7F-D7219C1F4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42" y="1126836"/>
            <a:ext cx="10254422" cy="169949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1A2813FB-959F-5D22-2AFC-07CE7B9EB705}"/>
              </a:ext>
            </a:extLst>
          </p:cNvPr>
          <p:cNvSpPr txBox="1">
            <a:spLocks/>
          </p:cNvSpPr>
          <p:nvPr/>
        </p:nvSpPr>
        <p:spPr>
          <a:xfrm>
            <a:off x="466957" y="8970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Example: 2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F88794-0CF6-AF1F-88ED-3F948D37A8B3}"/>
                  </a:ext>
                </a:extLst>
              </p:cNvPr>
              <p:cNvSpPr txBox="1"/>
              <p:nvPr/>
            </p:nvSpPr>
            <p:spPr>
              <a:xfrm>
                <a:off x="798816" y="3285834"/>
                <a:ext cx="10580384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dirty="0"/>
                  <a:t>Find</a:t>
                </a:r>
              </a:p>
              <a:p>
                <a14:m>
                  <m:oMath xmlns:m="http://schemas.openxmlformats.org/officeDocument/2006/math">
                    <m:r>
                      <a:rPr lang="en-IN" sz="2400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2400" b="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IN" sz="2400" b="0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IN" sz="2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0" i="1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IN" sz="2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IN" sz="24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k</a:t>
                </a:r>
              </a:p>
              <a:p>
                <a14:m>
                  <m:oMath xmlns:m="http://schemas.openxmlformats.org/officeDocument/2006/math">
                    <m:r>
                      <a:rPr lang="en-IN" sz="2400" b="0" i="1">
                        <a:latin typeface="Cambria Math" panose="02040503050406030204" pitchFamily="18" charset="0"/>
                      </a:rPr>
                      <m:t>𝑖𝑖</m:t>
                    </m:r>
                    <m:r>
                      <a:rPr lang="en-IN" sz="2400" b="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IN" sz="2400" b="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400" b="0" i="1">
                            <a:latin typeface="Cambria Math" panose="02040503050406030204" pitchFamily="18" charset="0"/>
                          </a:rPr>
                          <m:t>&lt;3</m:t>
                        </m:r>
                      </m:e>
                    </m:d>
                    <m:r>
                      <a:rPr lang="en-IN" sz="24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IN" sz="2400" b="0" i="1">
                        <a:latin typeface="Cambria Math" panose="02040503050406030204" pitchFamily="18" charset="0"/>
                      </a:rPr>
                      <m:t>𝑖𝑖𝑖</m:t>
                    </m:r>
                    <m:r>
                      <a:rPr lang="en-IN" sz="2400" b="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IN" sz="2400" b="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b="0" i="1">
                        <a:latin typeface="Cambria Math" panose="02040503050406030204" pitchFamily="18" charset="0"/>
                      </a:rPr>
                      <m:t>(0&lt;</m:t>
                    </m:r>
                    <m:r>
                      <a:rPr lang="en-IN" sz="2400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400" b="0" i="1">
                        <a:latin typeface="Cambria Math" panose="02040503050406030204" pitchFamily="18" charset="0"/>
                      </a:rPr>
                      <m:t>&lt;4)</m:t>
                    </m:r>
                  </m:oMath>
                </a14:m>
                <a:r>
                  <a:rPr lang="en-IN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IN" sz="2400" b="0" i="1">
                        <a:latin typeface="Cambria Math" panose="02040503050406030204" pitchFamily="18" charset="0"/>
                      </a:rPr>
                      <m:t>𝑖𝑣</m:t>
                    </m:r>
                    <m:r>
                      <a:rPr lang="en-IN" sz="24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/>
                  <a:t> the distribution function of </a:t>
                </a:r>
                <a14:m>
                  <m:oMath xmlns:m="http://schemas.openxmlformats.org/officeDocument/2006/math">
                    <m:r>
                      <a:rPr lang="en-IN" sz="2400" b="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IN" sz="2400" b="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IN" sz="2400" b="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IN" sz="2400" b="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r>
                      <a:rPr lang="en-IN" sz="2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0" i="1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IN" sz="24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4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F88794-0CF6-AF1F-88ED-3F948D37A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16" y="3285834"/>
                <a:ext cx="10580384" cy="2585323"/>
              </a:xfrm>
              <a:prstGeom prst="rect">
                <a:avLst/>
              </a:prstGeom>
              <a:blipFill>
                <a:blip r:embed="rId3"/>
                <a:stretch>
                  <a:fillRect l="-864" t="-18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949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D8BF1-1FB4-A1B3-0B00-14DC7D6D5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2B321-25F1-ED34-2F68-C9916BE04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09" y="1306641"/>
            <a:ext cx="9884645" cy="1744918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70DA785B-75AB-75B8-A366-438A425EA026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691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7C46F8-B9FB-B374-2A2F-727B37B2C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10" y="3051559"/>
            <a:ext cx="9884644" cy="1325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0C560-5940-57F4-4AF5-B4525A7A5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87" y="4573409"/>
            <a:ext cx="10125839" cy="13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79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6EF05-B133-0561-4193-0FCB27547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60D5F8-97E9-48C6-37AF-714A9E766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33" y="969170"/>
            <a:ext cx="8097740" cy="3423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2BF12-20C6-831E-E395-DA7D09F12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32" y="4585928"/>
            <a:ext cx="9455485" cy="11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9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EF67-D832-DCDC-8E8C-BBAB538DA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75491"/>
            <a:ext cx="10160000" cy="749441"/>
          </a:xfrm>
        </p:spPr>
        <p:txBody>
          <a:bodyPr>
            <a:noAutofit/>
          </a:bodyPr>
          <a:lstStyle/>
          <a:p>
            <a:br>
              <a:rPr lang="en-IN" sz="3200" spc="-8" dirty="0">
                <a:latin typeface="Calibri"/>
                <a:cs typeface="Calibri"/>
              </a:rPr>
            </a:br>
            <a:r>
              <a:rPr lang="en-IN" sz="3200" spc="-8" dirty="0">
                <a:latin typeface="Calibri"/>
                <a:cs typeface="Calibri"/>
              </a:rPr>
              <a:t>Contact</a:t>
            </a:r>
            <a:r>
              <a:rPr lang="en-IN" sz="3200" spc="-41" dirty="0">
                <a:latin typeface="Calibri"/>
                <a:cs typeface="Calibri"/>
              </a:rPr>
              <a:t> </a:t>
            </a:r>
            <a:r>
              <a:rPr lang="en-IN" sz="3200" dirty="0">
                <a:latin typeface="Calibri"/>
                <a:cs typeface="Calibri"/>
              </a:rPr>
              <a:t>Session</a:t>
            </a:r>
            <a:r>
              <a:rPr lang="en-IN" sz="3200" spc="-23" dirty="0">
                <a:latin typeface="Calibri"/>
                <a:cs typeface="Calibri"/>
              </a:rPr>
              <a:t> 5</a:t>
            </a:r>
            <a:br>
              <a:rPr lang="en-IN" sz="3200" dirty="0">
                <a:latin typeface="Calibri"/>
                <a:cs typeface="Calibri"/>
              </a:rPr>
            </a:br>
            <a:endParaRPr lang="en-IN" sz="32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2CA351B7-699C-C03A-6805-F5480CE43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218" y="1505527"/>
            <a:ext cx="10501746" cy="41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4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CE843-0985-06AE-6F3C-CFFD5FF8D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15629-E255-6054-1B5F-647EEE3D4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18" y="932873"/>
            <a:ext cx="10049164" cy="1967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091577-8F15-727E-7100-A209E9798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92" y="3164440"/>
            <a:ext cx="10141526" cy="30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3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1AB39-DC41-57B9-6717-9C9EC982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66287A58-D8B4-8C33-987A-DEB918D7E80B}"/>
              </a:ext>
            </a:extLst>
          </p:cNvPr>
          <p:cNvSpPr txBox="1">
            <a:spLocks noChangeArrowheads="1"/>
          </p:cNvSpPr>
          <p:nvPr/>
        </p:nvSpPr>
        <p:spPr>
          <a:xfrm>
            <a:off x="374070" y="1158705"/>
            <a:ext cx="11300694" cy="4907281"/>
          </a:xfrm>
          <a:prstGeom prst="rect">
            <a:avLst/>
          </a:prstGeom>
          <a:noFill/>
          <a:ln/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/>
              <a:t>A </a:t>
            </a:r>
            <a:r>
              <a:rPr lang="en-US" altLang="en-US" sz="2400" u="sng" dirty="0"/>
              <a:t>continuous random variable</a:t>
            </a:r>
            <a:r>
              <a:rPr lang="en-US" altLang="en-US" sz="2400" dirty="0"/>
              <a:t> can assume any value in an interval on the real line or in a collection of intervals.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/>
              <a:t>It is not possible to talk about the probability of the random variable assuming a particular value.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/>
              <a:t>Instead, we talk about the probability of the random variable assuming a value within a given interval.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/>
              <a:t>The probability of the random variable assuming a value within some given interval from 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to 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is defined to be the </a:t>
            </a:r>
            <a:r>
              <a:rPr lang="en-US" altLang="en-US" sz="2400" u="sng" dirty="0"/>
              <a:t>area under the graph</a:t>
            </a:r>
            <a:r>
              <a:rPr lang="en-US" altLang="en-US" sz="2400" dirty="0"/>
              <a:t> of the </a:t>
            </a:r>
            <a:r>
              <a:rPr lang="en-US" altLang="en-US" sz="2400" u="sng" dirty="0"/>
              <a:t>probability density function</a:t>
            </a:r>
            <a:r>
              <a:rPr lang="en-US" altLang="en-US" sz="2400" dirty="0"/>
              <a:t> between</a:t>
            </a:r>
            <a:r>
              <a:rPr lang="en-US" altLang="en-US" sz="2400" i="1" dirty="0"/>
              <a:t> x</a:t>
            </a:r>
            <a:r>
              <a:rPr lang="en-US" altLang="en-US" sz="2400" baseline="-25000" dirty="0"/>
              <a:t>1</a:t>
            </a:r>
            <a:r>
              <a:rPr lang="en-US" altLang="en-US" sz="2400" i="1" dirty="0"/>
              <a:t> </a:t>
            </a:r>
            <a:r>
              <a:rPr lang="en-US" altLang="en-US" sz="2400" dirty="0"/>
              <a:t>and</a:t>
            </a:r>
            <a:r>
              <a:rPr lang="en-US" altLang="en-US" sz="2400" i="1" dirty="0"/>
              <a:t> x</a:t>
            </a:r>
            <a:r>
              <a:rPr lang="en-US" altLang="en-US" sz="2400" i="1" baseline="-25000" dirty="0"/>
              <a:t>2</a:t>
            </a:r>
            <a:r>
              <a:rPr lang="en-US" altLang="en-US" sz="2400" i="1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67D45F-900E-814D-D484-DEBB8EA08D2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74638"/>
            <a:ext cx="6324600" cy="556635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>
                <a:solidFill>
                  <a:schemeClr val="bg1"/>
                </a:solidFill>
              </a:rPr>
              <a:t>Continuous Probability Distributions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7FEB0C-1E47-9600-C93D-6CD80242F88E}"/>
                  </a:ext>
                </a:extLst>
              </p14:cNvPr>
              <p14:cNvContentPartPr/>
              <p14:nvPr/>
            </p14:nvContentPartPr>
            <p14:xfrm>
              <a:off x="6288480" y="1594800"/>
              <a:ext cx="3390840" cy="894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7FEB0C-1E47-9600-C93D-6CD80242F8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9120" y="1585440"/>
                <a:ext cx="3409560" cy="91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089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87AA3-500C-4740-42B9-DE1977F07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D54804-06A8-67E3-7BED-16438D7EA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28" y="1237055"/>
            <a:ext cx="8276508" cy="52578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B000795-FA5B-CE56-8C62-FE6F5032A151}"/>
              </a:ext>
            </a:extLst>
          </p:cNvPr>
          <p:cNvSpPr txBox="1">
            <a:spLocks/>
          </p:cNvSpPr>
          <p:nvPr/>
        </p:nvSpPr>
        <p:spPr>
          <a:xfrm>
            <a:off x="0" y="363145"/>
            <a:ext cx="6957317" cy="43395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685800"/>
            <a:r>
              <a:rPr lang="en-US" sz="2800" b="1" dirty="0">
                <a:solidFill>
                  <a:schemeClr val="bg1"/>
                </a:solidFill>
                <a:latin typeface="Calibri"/>
              </a:rPr>
              <a:t>Continuous Random Variables</a:t>
            </a:r>
            <a:endParaRPr lang="x-none" sz="28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E263EE-9DA1-5470-6DEF-47AAED6978D6}"/>
              </a:ext>
            </a:extLst>
          </p:cNvPr>
          <p:cNvSpPr/>
          <p:nvPr/>
        </p:nvSpPr>
        <p:spPr>
          <a:xfrm>
            <a:off x="7210648" y="3865955"/>
            <a:ext cx="4731446" cy="2503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rgbClr val="231F2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Example:</a:t>
            </a:r>
          </a:p>
          <a:p>
            <a:pPr marL="285750" indent="-285750"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prstClr val="black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Height of students in a class</a:t>
            </a:r>
          </a:p>
          <a:p>
            <a:pPr marL="285750" indent="-285750"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prstClr val="black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Amount of ice tea in a glass</a:t>
            </a:r>
          </a:p>
          <a:p>
            <a:pPr marL="285750" indent="-285750"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prstClr val="black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Change in temperature throughout a day</a:t>
            </a:r>
          </a:p>
          <a:p>
            <a:pPr marL="285750" indent="-285750"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31F2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Price of a car in next year</a:t>
            </a:r>
            <a:endParaRPr lang="en-IN" dirty="0">
              <a:solidFill>
                <a:prstClr val="black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650" dirty="0">
                <a:solidFill>
                  <a:prstClr val="black"/>
                </a:solidFill>
                <a:latin typeface="Tahoma" charset="0"/>
              </a:rPr>
              <a:t> </a:t>
            </a:r>
            <a:endParaRPr lang="en-IN" sz="1650" dirty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8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523E6-521A-C142-C5B1-8D6A63520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B9B139-BDA1-75FD-F619-859FBD27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54" y="1207981"/>
            <a:ext cx="9573991" cy="43707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EA019F-36D6-4F03-CBEF-E35C27B818CF}"/>
              </a:ext>
            </a:extLst>
          </p:cNvPr>
          <p:cNvSpPr txBox="1">
            <a:spLocks/>
          </p:cNvSpPr>
          <p:nvPr/>
        </p:nvSpPr>
        <p:spPr>
          <a:xfrm>
            <a:off x="0" y="297094"/>
            <a:ext cx="7068620" cy="43395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685800"/>
            <a:r>
              <a:rPr lang="en-US" sz="3200" b="1" dirty="0">
                <a:solidFill>
                  <a:schemeClr val="bg1"/>
                </a:solidFill>
                <a:latin typeface="Calibri"/>
              </a:rPr>
              <a:t>Continuous Random Variables</a:t>
            </a:r>
            <a:endParaRPr lang="x-none" sz="3200" b="1" dirty="0">
              <a:solidFill>
                <a:schemeClr val="bg1"/>
              </a:solidFill>
              <a:latin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B88186C-0FBE-ABBD-DB32-86D36C541F3E}"/>
                  </a:ext>
                </a:extLst>
              </p14:cNvPr>
              <p14:cNvContentPartPr/>
              <p14:nvPr/>
            </p14:nvContentPartPr>
            <p14:xfrm>
              <a:off x="1312560" y="5544720"/>
              <a:ext cx="7491600" cy="1045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B88186C-0FBE-ABBD-DB32-86D36C541F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3200" y="5535360"/>
                <a:ext cx="7510320" cy="10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617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53BD8-D30A-3B60-FAC3-1F2A4A1BF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59054C-9454-A23E-77F8-CFA695E1A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27" y="1154545"/>
            <a:ext cx="10834255" cy="38748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8BFDEF-A35D-41E2-E3F9-C351CD57B710}"/>
              </a:ext>
            </a:extLst>
          </p:cNvPr>
          <p:cNvSpPr txBox="1">
            <a:spLocks/>
          </p:cNvSpPr>
          <p:nvPr/>
        </p:nvSpPr>
        <p:spPr>
          <a:xfrm>
            <a:off x="0" y="297094"/>
            <a:ext cx="7068620" cy="626542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685800"/>
            <a:r>
              <a:rPr lang="en-US" sz="3200" b="1" dirty="0">
                <a:solidFill>
                  <a:schemeClr val="bg1"/>
                </a:solidFill>
                <a:latin typeface="Calibri"/>
              </a:rPr>
              <a:t>Continuous Random Variables</a:t>
            </a:r>
            <a:endParaRPr lang="x-none" sz="3200" b="1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7697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F912-FAC8-A940-E528-3AB9CE83F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36D9A68C-CD5D-E1F5-63FC-FD44D73C9A68}"/>
              </a:ext>
            </a:extLst>
          </p:cNvPr>
          <p:cNvSpPr txBox="1">
            <a:spLocks/>
          </p:cNvSpPr>
          <p:nvPr/>
        </p:nvSpPr>
        <p:spPr>
          <a:xfrm>
            <a:off x="1130954" y="297094"/>
            <a:ext cx="5937666" cy="43395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685800"/>
            <a:r>
              <a:rPr lang="en-US" sz="3200" b="1" dirty="0">
                <a:solidFill>
                  <a:schemeClr val="bg1"/>
                </a:solidFill>
                <a:latin typeface="Calibri"/>
              </a:rPr>
              <a:t>Continuous Random Variables</a:t>
            </a:r>
            <a:endParaRPr lang="x-none" sz="3200" b="1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500CF-70B1-A13C-8B41-0A8C9A76C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146466"/>
            <a:ext cx="9864436" cy="21019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722DC-E232-95B2-438D-537778F97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82" y="1062182"/>
            <a:ext cx="10123054" cy="282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9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485DC-29F2-759E-9F7F-E43E30D68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98D393-6277-2929-FB44-D4DBCB8EE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32" y="1050429"/>
            <a:ext cx="10213759" cy="36508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7A09D49-E5BA-1660-CD3C-7E54DCD4904C}"/>
                  </a:ext>
                </a:extLst>
              </p14:cNvPr>
              <p14:cNvContentPartPr/>
              <p14:nvPr/>
            </p14:nvContentPartPr>
            <p14:xfrm>
              <a:off x="3541680" y="4527720"/>
              <a:ext cx="4520520" cy="852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7A09D49-E5BA-1660-CD3C-7E54DCD490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2320" y="4518360"/>
                <a:ext cx="4539240" cy="87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9006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0569"/>
            <a:ext cx="10160000" cy="76436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  <a:ea typeface="Cambria Math" panose="02040503050406030204" pitchFamily="18" charset="0"/>
                <a:cs typeface="Cambria Math" panose="02040503050406030204" pitchFamily="18" charset="0"/>
              </a:rPr>
              <a:t>Example 2</a:t>
            </a:r>
            <a:endParaRPr lang="en-IN" sz="320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016001"/>
            <a:ext cx="10641534" cy="4682836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+mn-lt"/>
                <a:ea typeface="Cambria Math" panose="02040503050406030204" pitchFamily="18" charset="0"/>
                <a:cs typeface="Cambria Math" panose="02040503050406030204" pitchFamily="18" charset="0"/>
              </a:rPr>
              <a:t>The Pdf of a random variable is given by  f(x) = x for 0&lt;x&lt;1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latin typeface="+mn-lt"/>
                <a:ea typeface="Cambria Math" panose="02040503050406030204" pitchFamily="18" charset="0"/>
                <a:cs typeface="Times New Roman" panose="02020603050405020304" pitchFamily="18" charset="0"/>
              </a:rPr>
              <a:t>                                                                                 </a:t>
            </a:r>
            <a:r>
              <a:rPr lang="en-US" sz="2800" dirty="0">
                <a:latin typeface="+mn-lt"/>
                <a:ea typeface="Cambria Math" panose="02040503050406030204" pitchFamily="18" charset="0"/>
                <a:cs typeface="Cambria Math" panose="02040503050406030204" pitchFamily="18" charset="0"/>
              </a:rPr>
              <a:t> = 2-x for 1</a:t>
            </a:r>
            <a:r>
              <a:rPr lang="en-US" sz="2800" u="sng" dirty="0">
                <a:latin typeface="+mn-lt"/>
                <a:ea typeface="Cambria Math" panose="02040503050406030204" pitchFamily="18" charset="0"/>
                <a:cs typeface="Cambria Math" panose="02040503050406030204" pitchFamily="18" charset="0"/>
              </a:rPr>
              <a:t>&lt;</a:t>
            </a:r>
            <a:r>
              <a:rPr lang="en-US" sz="2800" dirty="0">
                <a:latin typeface="+mn-lt"/>
                <a:ea typeface="Cambria Math" panose="02040503050406030204" pitchFamily="18" charset="0"/>
                <a:cs typeface="Cambria Math" panose="02040503050406030204" pitchFamily="18" charset="0"/>
              </a:rPr>
              <a:t> x &lt;2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= 0, elsewhere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Determine, mean, variance, standard deviation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P(x lies in between 0.2 and 0.8)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P(x lies in between 0.6 and 1.2)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IN" sz="28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0094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0569"/>
            <a:ext cx="10160000" cy="76436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  <a:ea typeface="Cambria Math" panose="02040503050406030204" pitchFamily="18" charset="0"/>
                <a:cs typeface="Cambria Math" panose="02040503050406030204" pitchFamily="18" charset="0"/>
              </a:rPr>
              <a:t>Solution</a:t>
            </a:r>
            <a:endParaRPr lang="en-IN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61818" y="1016001"/>
                <a:ext cx="11286837" cy="5467926"/>
              </a:xfrm>
            </p:spPr>
            <p:txBody>
              <a:bodyPr>
                <a:normAutofit lnSpcReduction="10000"/>
              </a:bodyPr>
              <a:lstStyle/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US" sz="1300" dirty="0">
                    <a:latin typeface="+mn-lt"/>
                    <a:ea typeface="Cambria Math" panose="02040503050406030204" pitchFamily="18" charset="0"/>
                    <a:cs typeface="Cambria Math" panose="02040503050406030204" pitchFamily="18" charset="0"/>
                  </a:rPr>
                  <a:t>The Pdf of a random variable is given by  f(x) = x for 0&lt;x&lt;1</a:t>
                </a: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300" dirty="0">
                    <a:latin typeface="+mn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                                                          </a:t>
                </a:r>
                <a:r>
                  <a:rPr lang="en-US" sz="1300" dirty="0">
                    <a:latin typeface="+mn-lt"/>
                    <a:ea typeface="Cambria Math" panose="02040503050406030204" pitchFamily="18" charset="0"/>
                    <a:cs typeface="Cambria Math" panose="02040503050406030204" pitchFamily="18" charset="0"/>
                  </a:rPr>
                  <a:t> = 2-x for 1</a:t>
                </a:r>
                <a:r>
                  <a:rPr lang="en-US" sz="1300" u="sng" dirty="0">
                    <a:latin typeface="+mn-lt"/>
                    <a:ea typeface="Cambria Math" panose="02040503050406030204" pitchFamily="18" charset="0"/>
                    <a:cs typeface="Cambria Math" panose="02040503050406030204" pitchFamily="18" charset="0"/>
                  </a:rPr>
                  <a:t>&lt;</a:t>
                </a:r>
                <a:r>
                  <a:rPr lang="en-US" sz="1300" dirty="0">
                    <a:latin typeface="+mn-lt"/>
                    <a:ea typeface="Cambria Math" panose="02040503050406030204" pitchFamily="18" charset="0"/>
                    <a:cs typeface="Cambria Math" panose="02040503050406030204" pitchFamily="18" charset="0"/>
                  </a:rPr>
                  <a:t> x &lt;2</a:t>
                </a: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300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                = 0, elsewhere</a:t>
                </a: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1300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Determine, mean, variance, standard deviation</a:t>
                </a: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1300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P(x lies in between 0.2 and 0.8) </a:t>
                </a: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en-US" sz="1300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P(x lies in between 0.6 and 1.2)</a:t>
                </a: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1800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Solution</a:t>
                </a: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1800" b="1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Mean</a:t>
                </a:r>
                <a:r>
                  <a:rPr lang="en-US" sz="1800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1800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E(X) 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grow m:val="on"/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𝑥𝑓</m:t>
                        </m:r>
                        <m:d>
                          <m:dPr>
                            <m:ctrlPr>
                              <a:rPr lang="en-IN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en-IN" sz="1800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dirty="0">
                    <a:latin typeface="+mn-lt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grow m:val="on"/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  <m:nary>
                      <m:naryPr>
                        <m:limLoc m:val="undOvr"/>
                        <m:grow m:val="on"/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IN" sz="1800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+mn-lt"/>
                  </a:rPr>
                  <a:t>                              =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grow m:val="on"/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  <m:r>
                      <a:rPr lang="en-US" sz="1800" i="1">
                        <a:latin typeface="Cambria Math" panose="02040503050406030204" pitchFamily="18" charset="0"/>
                      </a:rPr>
                      <m:t>2</m:t>
                    </m:r>
                    <m:nary>
                      <m:naryPr>
                        <m:limLoc m:val="undOvr"/>
                        <m:grow m:val="on"/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grow m:val="on"/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sSup>
                          <m:sSup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en-IN" sz="1800" dirty="0">
                    <a:latin typeface="+mn-lt"/>
                  </a:rPr>
                  <a:t> = </a:t>
                </a:r>
                <a:r>
                  <a:rPr lang="en-US" sz="1800" dirty="0">
                    <a:latin typeface="+mn-lt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+2</m:t>
                    </m:r>
                    <m:sSubSup>
                      <m:sSubSup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I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sz="1800" dirty="0">
                    <a:latin typeface="+mn-lt"/>
                  </a:rPr>
                  <a:t> = </a:t>
                </a:r>
                <a:r>
                  <a:rPr lang="en-US" sz="1800" dirty="0">
                    <a:latin typeface="+mn-lt"/>
                  </a:rPr>
                  <a:t>=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+3−</m:t>
                    </m:r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1800" dirty="0">
                    <a:latin typeface="+mn-lt"/>
                  </a:rPr>
                  <a:t> =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IN" sz="1800" dirty="0">
                  <a:latin typeface="+mn-lt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18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E(X</a:t>
                </a:r>
                <a:r>
                  <a:rPr lang="en-US" sz="1800" b="1" baseline="30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grow m:val="on"/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IN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en-IN" sz="18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grow m:val="on"/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IN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e>
                    </m:nary>
                    <m:nary>
                      <m:naryPr>
                        <m:limLoc m:val="undOvr"/>
                        <m:grow m:val="on"/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  <m:e>
                        <m:sSup>
                          <m:sSupPr>
                            <m:ctrlPr>
                              <a:rPr lang="en-IN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IN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2−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en-IN" sz="18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grow m:val="on"/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IN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e>
                    </m:nary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  <m:nary>
                      <m:naryPr>
                        <m:limLoc m:val="undOvr"/>
                        <m:grow m:val="on"/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  <m:e>
                        <m:sSup>
                          <m:sSupPr>
                            <m:ctrlPr>
                              <a:rPr lang="en-IN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nary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nary>
                      <m:naryPr>
                        <m:limLoc m:val="undOvr"/>
                        <m:grow m:val="on"/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  <m:e>
                        <m:sSup>
                          <m:sSupPr>
                            <m:ctrlPr>
                              <a:rPr lang="en-IN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en-IN" sz="18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IN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IN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+2</m:t>
                    </m:r>
                    <m:sSubSup>
                      <m:sSubSupPr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IN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IN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IN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IN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IN" sz="18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=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14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IN" sz="18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Variance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sz="18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grow m:val="on"/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en-US" sz="1800" i="1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I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SD=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=+</m:t>
                    </m:r>
                    <m:rad>
                      <m:radPr>
                        <m:degHide m:val="on"/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</m:e>
                    </m:rad>
                    <m:r>
                      <a:rPr lang="en-US" sz="1800" i="1">
                        <a:latin typeface="Cambria Math" panose="02040503050406030204" pitchFamily="18" charset="0"/>
                      </a:rPr>
                      <m:t>=+</m:t>
                    </m:r>
                    <m:rad>
                      <m:radPr>
                        <m:degHide m:val="on"/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ra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0.4082</a:t>
                </a:r>
                <a:endParaRPr lang="en-I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+mn-lt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US" sz="1800" dirty="0"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endParaRPr lang="en-IN" sz="14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61818" y="1016001"/>
                <a:ext cx="11286837" cy="5467926"/>
              </a:xfrm>
              <a:blipFill>
                <a:blip r:embed="rId2"/>
                <a:stretch>
                  <a:fillRect l="-486" t="-4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BC50AC-B7D8-6F9B-9527-E46AA54DF76F}"/>
                  </a:ext>
                </a:extLst>
              </p14:cNvPr>
              <p14:cNvContentPartPr/>
              <p14:nvPr/>
            </p14:nvContentPartPr>
            <p14:xfrm>
              <a:off x="328680" y="3131640"/>
              <a:ext cx="5050440" cy="1367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BC50AC-B7D8-6F9B-9527-E46AA54DF7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320" y="3122280"/>
                <a:ext cx="5069160" cy="13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6046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8" y="1099127"/>
                <a:ext cx="10623061" cy="5080000"/>
              </a:xfrm>
            </p:spPr>
            <p:txBody>
              <a:bodyPr/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P(x lies in between 0.2 and 0.8) =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0.2&lt;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&lt;0.8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grow m:val="on"/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0.8</m:t>
                        </m:r>
                      </m:sup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en-US" sz="1800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grow m:val="on"/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0.8</m:t>
                        </m:r>
                      </m:sup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en-US" sz="1800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IN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IN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0.8</m:t>
                        </m:r>
                      </m:sup>
                    </m:sSubSup>
                  </m:oMath>
                </a14:m>
                <a:r>
                  <a:rPr lang="en-US" sz="1800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0.3</a:t>
                </a:r>
                <a:endParaRPr lang="en-IN" sz="1800" dirty="0"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P(x lies in between 0.6 and 1.2)=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0.6&lt;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&lt;1.2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sz="1800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0.6&lt;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&lt;1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1&lt;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&lt;1.2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endParaRPr lang="en-IN" sz="1800" dirty="0"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=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grow m:val="on"/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0.6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nary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nary>
                      <m:naryPr>
                        <m:limLoc m:val="undOvr"/>
                        <m:grow m:val="on"/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1.2</m:t>
                        </m:r>
                      </m:sup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(2−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en-US" sz="1800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IN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IN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0.6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+2</m:t>
                    </m:r>
                    <m:sSubSup>
                      <m:sSubSupPr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IN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1.2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en-IN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IN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IN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1.2</m:t>
                        </m:r>
                      </m:sup>
                    </m:sSubSup>
                  </m:oMath>
                </a14:m>
                <a:r>
                  <a:rPr lang="en-US" sz="1800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=0.5.</a:t>
                </a:r>
                <a:endParaRPr lang="en-IN" sz="1800" dirty="0"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8" y="1099127"/>
                <a:ext cx="10623061" cy="5080000"/>
              </a:xfrm>
              <a:blipFill>
                <a:blip r:embed="rId2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B786691-9377-1359-0C25-5C7FED87EAF8}"/>
                  </a:ext>
                </a:extLst>
              </p14:cNvPr>
              <p14:cNvContentPartPr/>
              <p14:nvPr/>
            </p14:nvContentPartPr>
            <p14:xfrm>
              <a:off x="7805880" y="2279160"/>
              <a:ext cx="2880" cy="2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B786691-9377-1359-0C25-5C7FED87EA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6520" y="2269800"/>
                <a:ext cx="21600" cy="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1871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C1958-3135-34D4-7A92-820FAF9E6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D9946-4751-A0C7-7C85-98422BF75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800" b="1" kern="50" dirty="0">
                <a:latin typeface="+mn-lt"/>
                <a:ea typeface="Ubuntu" panose="020B0504030602030204" pitchFamily="34" charset="0"/>
              </a:rPr>
              <a:t>Random variables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800" b="1" kern="50" dirty="0">
                <a:latin typeface="+mn-lt"/>
                <a:ea typeface="Ubuntu" panose="020B0504030602030204" pitchFamily="34" charset="0"/>
              </a:rPr>
              <a:t>Discrete &amp; continuous random variable,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800" b="1" kern="50" dirty="0">
                <a:latin typeface="+mn-lt"/>
                <a:ea typeface="Ubuntu" panose="020B0504030602030204" pitchFamily="34" charset="0"/>
              </a:rPr>
              <a:t>Probability Distribution Function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800" b="1" kern="50" dirty="0">
                <a:latin typeface="+mn-lt"/>
                <a:ea typeface="Ubuntu" panose="020B0504030602030204" pitchFamily="34" charset="0"/>
              </a:rPr>
              <a:t>Mean(Expectation) and variance of a random variable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800" b="1" kern="50" dirty="0">
                <a:latin typeface="+mn-lt"/>
                <a:ea typeface="Ubuntu" panose="020B0504030602030204" pitchFamily="34" charset="0"/>
              </a:rPr>
              <a:t>Joint distributions</a:t>
            </a:r>
            <a:endParaRPr lang="en-US" altLang="en-US" sz="2800" b="1" dirty="0">
              <a:latin typeface="+mn-l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2110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79E52-C75B-B411-3EE8-9512A3B01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6E1142-95A9-503F-B150-8B60F0A6C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92" y="1320766"/>
            <a:ext cx="9929090" cy="2108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A549E4-6B32-8478-F03E-F0906198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36" y="3784624"/>
            <a:ext cx="9430328" cy="1879543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229CDCDA-6522-2E5B-A590-EC7AAB887D1C}"/>
              </a:ext>
            </a:extLst>
          </p:cNvPr>
          <p:cNvSpPr txBox="1">
            <a:spLocks/>
          </p:cNvSpPr>
          <p:nvPr/>
        </p:nvSpPr>
        <p:spPr>
          <a:xfrm>
            <a:off x="1130954" y="297094"/>
            <a:ext cx="5937666" cy="43395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685800"/>
            <a:r>
              <a:rPr lang="en-US" sz="3200" b="1" dirty="0">
                <a:solidFill>
                  <a:schemeClr val="bg1"/>
                </a:solidFill>
                <a:latin typeface="Calibri"/>
              </a:rPr>
              <a:t>Example 3:</a:t>
            </a:r>
            <a:endParaRPr lang="x-none" sz="3200" b="1" dirty="0">
              <a:solidFill>
                <a:schemeClr val="bg1"/>
              </a:solidFill>
              <a:latin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DB13760-D450-0300-6EA3-B7E789F1D908}"/>
                  </a:ext>
                </a:extLst>
              </p14:cNvPr>
              <p14:cNvContentPartPr/>
              <p14:nvPr/>
            </p14:nvContentPartPr>
            <p14:xfrm>
              <a:off x="7850520" y="3514320"/>
              <a:ext cx="1971000" cy="925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DB13760-D450-0300-6EA3-B7E789F1D9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41160" y="3504960"/>
                <a:ext cx="1989720" cy="94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21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2BB1-05C9-6862-137F-4740BF919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AAAD015-63E8-3073-AADA-55CDB3BBDD66}"/>
              </a:ext>
            </a:extLst>
          </p:cNvPr>
          <p:cNvSpPr txBox="1">
            <a:spLocks/>
          </p:cNvSpPr>
          <p:nvPr/>
        </p:nvSpPr>
        <p:spPr>
          <a:xfrm>
            <a:off x="1408416" y="289205"/>
            <a:ext cx="5723891" cy="49053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685800"/>
            <a:r>
              <a:rPr lang="en-US" sz="3200" b="1" dirty="0">
                <a:solidFill>
                  <a:schemeClr val="bg1"/>
                </a:solidFill>
                <a:latin typeface="Calibri"/>
              </a:rPr>
              <a:t>Practice Problems</a:t>
            </a:r>
            <a:endParaRPr lang="x-none" sz="3200" b="1" dirty="0">
              <a:solidFill>
                <a:schemeClr val="bg1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28637E2-CD5E-D22B-0447-CFC24D604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416" y="1151615"/>
                <a:ext cx="8839200" cy="490538"/>
              </a:xfrm>
              <a:prstGeom prst="rect">
                <a:avLst/>
              </a:prstGeom>
            </p:spPr>
            <p:txBody>
              <a:bodyPr/>
              <a:lstStyle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l" defTabSz="685800"/>
                <a:r>
                  <a:rPr lang="en-US" sz="3200" b="1" dirty="0">
                    <a:solidFill>
                      <a:prstClr val="black"/>
                    </a:solidFill>
                    <a:latin typeface="Calibri"/>
                  </a:rPr>
                  <a:t>Problem:1</a:t>
                </a:r>
              </a:p>
              <a:p>
                <a:pPr algn="l" defTabSz="685800"/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If the probability density of a random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 is given by </a:t>
                </a:r>
              </a:p>
              <a:p>
                <a:pPr algn="l"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&lt;1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1≤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  <a:p>
                <a:pPr algn="l" defTabSz="685800"/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0.2&lt;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&lt;0.8</m:t>
                        </m:r>
                      </m:e>
                    </m:d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𝑖𝑖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(0.6&lt;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&lt;1.2)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  <a:p>
                <a:pPr algn="l" defTabSz="685800"/>
                <a:r>
                  <a:rPr lang="en-US" sz="2400" dirty="0">
                    <a:solidFill>
                      <a:srgbClr val="FF0000"/>
                    </a:solidFill>
                    <a:latin typeface="Calibri"/>
                  </a:rPr>
                  <a:t>Ans: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Calibri"/>
                  </a:rPr>
                  <a:t>0.3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𝑖𝑖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0.5</m:t>
                    </m:r>
                  </m:oMath>
                </a14:m>
                <a:endParaRPr lang="en-US" sz="2400" dirty="0">
                  <a:solidFill>
                    <a:srgbClr val="FF0000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28637E2-CD5E-D22B-0447-CFC24D60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16" y="1151615"/>
                <a:ext cx="8839200" cy="490538"/>
              </a:xfrm>
              <a:prstGeom prst="rect">
                <a:avLst/>
              </a:prstGeom>
              <a:blipFill>
                <a:blip r:embed="rId2"/>
                <a:stretch>
                  <a:fillRect l="-1793" t="-16250" b="-5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297173DC-C187-ECFB-8434-253F0BDF3F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416" y="4292484"/>
                <a:ext cx="10553272" cy="1183641"/>
              </a:xfrm>
              <a:prstGeom prst="rect">
                <a:avLst/>
              </a:prstGeom>
            </p:spPr>
            <p:txBody>
              <a:bodyPr/>
              <a:lstStyle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l" defTabSz="685800"/>
                <a:r>
                  <a:rPr lang="en-US" sz="3200" b="1" dirty="0">
                    <a:solidFill>
                      <a:prstClr val="black"/>
                    </a:solidFill>
                    <a:latin typeface="Calibri"/>
                  </a:rPr>
                  <a:t>Problem:2 </a:t>
                </a:r>
              </a:p>
              <a:p>
                <a:pPr algn="l" defTabSz="685800"/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 −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∞&lt;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 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be a probability density function then find the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dirty="0">
                  <a:solidFill>
                    <a:prstClr val="black"/>
                  </a:solidFill>
                  <a:latin typeface="Calibri"/>
                </a:endParaRPr>
              </a:p>
              <a:p>
                <a:pPr algn="l" defTabSz="685800"/>
                <a:r>
                  <a:rPr lang="en-US" sz="2000" dirty="0">
                    <a:solidFill>
                      <a:srgbClr val="FF0000"/>
                    </a:solidFill>
                    <a:latin typeface="Calibri"/>
                  </a:rPr>
                  <a:t>Ans: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x-none" sz="2000" dirty="0">
                  <a:solidFill>
                    <a:srgbClr val="FF0000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4" name="Title 2">
                <a:extLst>
                  <a:ext uri="{FF2B5EF4-FFF2-40B4-BE49-F238E27FC236}">
                    <a16:creationId xmlns:a16="http://schemas.microsoft.com/office/drawing/2014/main" id="{297173DC-C187-ECFB-8434-253F0BDF3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16" y="4292484"/>
                <a:ext cx="10553272" cy="1183641"/>
              </a:xfrm>
              <a:prstGeom prst="rect">
                <a:avLst/>
              </a:prstGeom>
              <a:blipFill>
                <a:blip r:embed="rId3"/>
                <a:stretch>
                  <a:fillRect l="-1502" t="-6701" b="-649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773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C3E5E-2EE3-D2E9-9FAA-88D5DFFD3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3D12AAC-0EF6-9C49-E64C-8B517AC6A5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931" y="1048820"/>
                <a:ext cx="10774633" cy="4770089"/>
              </a:xfrm>
              <a:prstGeom prst="rect">
                <a:avLst/>
              </a:prstGeom>
            </p:spPr>
            <p:txBody>
              <a:bodyPr/>
              <a:lstStyle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l" defTabSz="685800"/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The length of satisfactory service (years) provided by a certain model of laptop computer is random variable having the probability density function :</a:t>
                </a:r>
              </a:p>
              <a:p>
                <a:pPr algn="l" defTabSz="685800"/>
                <a14:m>
                  <m:oMath xmlns:m="http://schemas.openxmlformats.org/officeDocument/2006/math">
                    <m:r>
                      <a:rPr lang="en-US" sz="2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6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sz="2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sz="2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.5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6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sz="2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US" sz="2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sz="2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US" sz="2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sz="2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 </a:t>
                </a:r>
              </a:p>
              <a:p>
                <a:pPr algn="l" defTabSz="685800"/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Find the probabilities that one of these laptops will provide satisfactory service for</a:t>
                </a:r>
              </a:p>
              <a:p>
                <a:pPr marL="514350" indent="-514350" algn="l" defTabSz="685800">
                  <a:buAutoNum type="alphaLcParenR"/>
                </a:pP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At most 2.5 years                      </a:t>
                </a:r>
                <a:r>
                  <a:rPr lang="en-US" sz="2600" dirty="0">
                    <a:solidFill>
                      <a:srgbClr val="FF0000"/>
                    </a:solidFill>
                    <a:latin typeface="Calibri"/>
                  </a:rPr>
                  <a:t>(Ans: 0.4262)</a:t>
                </a:r>
              </a:p>
              <a:p>
                <a:pPr marL="514350" indent="-514350" algn="l" defTabSz="685800">
                  <a:buAutoNum type="alphaLcParenR"/>
                </a:pP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Anywhere from 4 to 6 years  </a:t>
                </a:r>
                <a:r>
                  <a:rPr lang="en-US" sz="2600" dirty="0">
                    <a:solidFill>
                      <a:srgbClr val="FF0000"/>
                    </a:solidFill>
                    <a:latin typeface="Calibri"/>
                  </a:rPr>
                  <a:t>(Ans: 0.1475)</a:t>
                </a:r>
              </a:p>
              <a:p>
                <a:pPr marL="514350" indent="-514350" algn="l" defTabSz="685800">
                  <a:buAutoNum type="alphaLcParenR"/>
                </a:pP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At least 6.75 years                     </a:t>
                </a:r>
                <a:r>
                  <a:rPr lang="en-US" sz="2600" dirty="0">
                    <a:solidFill>
                      <a:srgbClr val="FF0000"/>
                    </a:solidFill>
                    <a:latin typeface="Calibri"/>
                  </a:rPr>
                  <a:t>(Ans:0.2231)        </a:t>
                </a:r>
              </a:p>
              <a:p>
                <a:pPr algn="l" defTabSz="685800"/>
                <a:endParaRPr lang="x-none" sz="2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3D12AAC-0EF6-9C49-E64C-8B517AC6A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31" y="1048820"/>
                <a:ext cx="10774633" cy="4770089"/>
              </a:xfrm>
              <a:prstGeom prst="rect">
                <a:avLst/>
              </a:prstGeom>
              <a:blipFill>
                <a:blip r:embed="rId2"/>
                <a:stretch>
                  <a:fillRect l="-1018" t="-1022" r="-12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325638"/>
            <a:ext cx="34111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3200" b="1" dirty="0">
                <a:solidFill>
                  <a:schemeClr val="bg1"/>
                </a:solidFill>
              </a:rPr>
              <a:t>Problem:</a:t>
            </a:r>
          </a:p>
        </p:txBody>
      </p:sp>
    </p:spTree>
    <p:extLst>
      <p:ext uri="{BB962C8B-B14F-4D97-AF65-F5344CB8AC3E}">
        <p14:creationId xmlns:p14="http://schemas.microsoft.com/office/powerpoint/2010/main" val="18015321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D1FDC-9EDE-B30D-BB79-F3FA8C00A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2">
                <a:extLst>
                  <a:ext uri="{FF2B5EF4-FFF2-40B4-BE49-F238E27FC236}">
                    <a16:creationId xmlns:a16="http://schemas.microsoft.com/office/drawing/2014/main" id="{B41F7E33-E054-DD7A-177A-B283A83CAC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1691" y="1114746"/>
                <a:ext cx="10763763" cy="5257800"/>
              </a:xfrm>
              <a:prstGeom prst="rect">
                <a:avLst/>
              </a:prstGeom>
            </p:spPr>
            <p:txBody>
              <a:bodyPr/>
              <a:lstStyle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l" defTabSz="685800"/>
                <a:r>
                  <a:rPr lang="en-US" sz="2400" b="1" dirty="0">
                    <a:solidFill>
                      <a:prstClr val="black"/>
                    </a:solidFill>
                    <a:latin typeface="Calibri"/>
                  </a:rPr>
                  <a:t>Problem:4</a:t>
                </a:r>
              </a:p>
              <a:p>
                <a:pPr algn="l" defTabSz="685800"/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For following probability density function :</a:t>
                </a:r>
              </a:p>
              <a:p>
                <a:pPr algn="l" defTabSz="685800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1≤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&lt;2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 . Find the mean and variance.</a:t>
                </a:r>
              </a:p>
              <a:p>
                <a:pPr algn="l" defTabSz="685800"/>
                <a:r>
                  <a:rPr lang="en-US" sz="2400" dirty="0">
                    <a:solidFill>
                      <a:srgbClr val="FF0000"/>
                    </a:solidFill>
                    <a:latin typeface="Calibri"/>
                  </a:rPr>
                  <a:t>Ans: Mean =1,  Variance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Calibri"/>
                  </a:rPr>
                  <a:t> </a:t>
                </a:r>
              </a:p>
              <a:p>
                <a:pPr lvl="0" algn="l"/>
                <a:r>
                  <a:rPr lang="en-US" sz="2400" b="1" dirty="0">
                    <a:solidFill>
                      <a:prstClr val="black"/>
                    </a:solidFill>
                    <a:latin typeface="+mn-lt"/>
                  </a:rPr>
                  <a:t>Problem:5</a:t>
                </a:r>
              </a:p>
              <a:p>
                <a:pPr lvl="0" algn="l"/>
                <a:r>
                  <a:rPr lang="en-IN" sz="2400" dirty="0"/>
                  <a:t>If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=1,2,3,4,5</m:t>
                              </m:r>
                            </m:e>
                          </m:mr>
                          <m:m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/>
                  <a:t>   represents a probability function , find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2400" dirty="0"/>
                  <a:t>,    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𝑖𝑖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𝑏𝑒𝑖𝑛𝑔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/>
                  <a:t>,  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𝑖𝑖𝑖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&lt;</m:t>
                        </m:r>
                        <m:f>
                          <m:f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400" dirty="0"/>
              </a:p>
              <a:p>
                <a:pPr algn="l"/>
                <a:r>
                  <a:rPr lang="en-IN" sz="2400" dirty="0">
                    <a:solidFill>
                      <a:srgbClr val="FF0000"/>
                    </a:solidFill>
                  </a:rPr>
                  <a:t>(Answer: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I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I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I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𝑖𝑖</m:t>
                    </m:r>
                    <m:r>
                      <a:rPr lang="en-I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I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I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𝑖𝑖𝑖</m:t>
                    </m:r>
                    <m:r>
                      <a:rPr lang="en-I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IN" sz="2400" dirty="0">
                    <a:solidFill>
                      <a:srgbClr val="FF0000"/>
                    </a:solidFill>
                  </a:rPr>
                  <a:t> )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0"/>
                <a:endParaRPr lang="en-IN" dirty="0"/>
              </a:p>
              <a:p>
                <a:pPr algn="l" defTabSz="685800"/>
                <a:endParaRPr lang="en-US" sz="2400" b="1" dirty="0">
                  <a:solidFill>
                    <a:prstClr val="black"/>
                  </a:solidFill>
                </a:endParaRPr>
              </a:p>
              <a:p>
                <a:pPr algn="l" defTabSz="685800"/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 </a:t>
                </a:r>
                <a:endParaRPr lang="x-none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" name="Title 2">
                <a:extLst>
                  <a:ext uri="{FF2B5EF4-FFF2-40B4-BE49-F238E27FC236}">
                    <a16:creationId xmlns:a16="http://schemas.microsoft.com/office/drawing/2014/main" id="{B41F7E33-E054-DD7A-177A-B283A83CA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91" y="1114746"/>
                <a:ext cx="10763763" cy="5257800"/>
              </a:xfrm>
              <a:prstGeom prst="rect">
                <a:avLst/>
              </a:prstGeom>
              <a:blipFill>
                <a:blip r:embed="rId2"/>
                <a:stretch>
                  <a:fillRect l="-849" t="-9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E4F486-7EC1-A5A2-E77C-9EEECCE4DCF2}"/>
                  </a:ext>
                </a:extLst>
              </p14:cNvPr>
              <p14:cNvContentPartPr/>
              <p14:nvPr/>
            </p14:nvContentPartPr>
            <p14:xfrm>
              <a:off x="208800" y="1046880"/>
              <a:ext cx="991440" cy="4703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E4F486-7EC1-A5A2-E77C-9EEECCE4DC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440" y="1037520"/>
                <a:ext cx="1010160" cy="472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645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7ABD0-F3C7-306E-F4EE-556143C47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2">
                <a:extLst>
                  <a:ext uri="{FF2B5EF4-FFF2-40B4-BE49-F238E27FC236}">
                    <a16:creationId xmlns:a16="http://schemas.microsoft.com/office/drawing/2014/main" id="{3E7B7A06-2036-309B-0F2F-65F1F27018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707" y="1053101"/>
                <a:ext cx="10304123" cy="5257800"/>
              </a:xfrm>
              <a:prstGeom prst="rect">
                <a:avLst/>
              </a:prstGeom>
            </p:spPr>
            <p:txBody>
              <a:bodyPr/>
              <a:lstStyle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l" defTabSz="685800"/>
                <a:r>
                  <a:rPr lang="en-US" sz="2400" b="1" dirty="0">
                    <a:solidFill>
                      <a:prstClr val="black"/>
                    </a:solidFill>
                    <a:latin typeface="Calibri"/>
                  </a:rPr>
                  <a:t>Problem:6</a:t>
                </a:r>
              </a:p>
              <a:p>
                <a:pPr lvl="0" algn="just"/>
                <a:r>
                  <a:rPr lang="en-IN" sz="2400" dirty="0">
                    <a:latin typeface="+mn-lt"/>
                    <a:ea typeface="Cambria Math" panose="02040503050406030204" pitchFamily="18" charset="0"/>
                  </a:rPr>
                  <a:t>From a lot of 10 items containing 3 defective items, a sample of 4 items is drawn at random. Let the random variable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2400" dirty="0">
                    <a:latin typeface="+mn-lt"/>
                    <a:ea typeface="Cambria Math" panose="02040503050406030204" pitchFamily="18" charset="0"/>
                  </a:rPr>
                  <a:t> denote the number of defective items in the sample. Answer the following when the sample is drawn without replacement:</a:t>
                </a:r>
              </a:p>
              <a:p>
                <a:pPr lvl="0" algn="just"/>
                <a:r>
                  <a:rPr lang="en-IN" sz="2400" dirty="0">
                    <a:latin typeface="+mn-lt"/>
                    <a:ea typeface="Cambria Math" panose="02040503050406030204" pitchFamily="18" charset="0"/>
                  </a:rPr>
                  <a:t>a) Find the probability distribution of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400" dirty="0">
                  <a:latin typeface="+mn-lt"/>
                  <a:ea typeface="Cambria Math" panose="02040503050406030204" pitchFamily="18" charset="0"/>
                </a:endParaRPr>
              </a:p>
              <a:p>
                <a:pPr lvl="0" algn="just"/>
                <a:r>
                  <a:rPr lang="en-IN" sz="2400" dirty="0">
                    <a:latin typeface="+mn-lt"/>
                    <a:ea typeface="Cambria Math" panose="02040503050406030204" pitchFamily="18" charset="0"/>
                  </a:rPr>
                  <a:t>b) Find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≤1)</m:t>
                    </m:r>
                  </m:oMath>
                </a14:m>
                <a:endParaRPr lang="en-IN" sz="2400" dirty="0">
                  <a:latin typeface="+mn-lt"/>
                  <a:ea typeface="Cambria Math" panose="02040503050406030204" pitchFamily="18" charset="0"/>
                </a:endParaRPr>
              </a:p>
              <a:p>
                <a:pPr lvl="0" algn="just"/>
                <a:r>
                  <a:rPr lang="en-IN" sz="2400" dirty="0">
                    <a:latin typeface="+mn-lt"/>
                    <a:ea typeface="Cambria Math" panose="02040503050406030204" pitchFamily="18" charset="0"/>
                  </a:rPr>
                  <a:t>c) Find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(0&lt;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&lt;2)</m:t>
                    </m:r>
                  </m:oMath>
                </a14:m>
                <a:endParaRPr lang="en-IN" sz="2400" dirty="0">
                  <a:latin typeface="+mn-lt"/>
                  <a:ea typeface="Cambria Math" panose="02040503050406030204" pitchFamily="18" charset="0"/>
                </a:endParaRPr>
              </a:p>
              <a:p>
                <a:pPr lvl="0" algn="l"/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IN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ns: a)</a:t>
                </a:r>
              </a:p>
              <a:p>
                <a:pPr algn="l" defTabSz="685800"/>
                <a:endParaRPr lang="en-US" sz="24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 defTabSz="685800"/>
                <a:endParaRPr lang="en-US" sz="24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 defTabSz="685800"/>
                <a:endParaRPr lang="en-US" sz="24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l"/>
                <a:r>
                  <a:rPr lang="en-US" sz="2400" b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en-US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𝐜</m:t>
                    </m:r>
                    <m:r>
                      <a:rPr lang="en-US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24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IN" dirty="0"/>
              </a:p>
              <a:p>
                <a:pPr algn="l" defTabSz="685800"/>
                <a:endParaRPr lang="en-US" sz="2400" b="1" dirty="0">
                  <a:solidFill>
                    <a:prstClr val="black"/>
                  </a:solidFill>
                </a:endParaRPr>
              </a:p>
              <a:p>
                <a:pPr algn="l" defTabSz="685800"/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 </a:t>
                </a:r>
                <a:endParaRPr lang="x-none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" name="Title 2">
                <a:extLst>
                  <a:ext uri="{FF2B5EF4-FFF2-40B4-BE49-F238E27FC236}">
                    <a16:creationId xmlns:a16="http://schemas.microsoft.com/office/drawing/2014/main" id="{3E7B7A06-2036-309B-0F2F-65F1F2701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707" y="1053101"/>
                <a:ext cx="10304123" cy="5257800"/>
              </a:xfrm>
              <a:prstGeom prst="rect">
                <a:avLst/>
              </a:prstGeom>
              <a:blipFill>
                <a:blip r:embed="rId2"/>
                <a:stretch>
                  <a:fillRect l="-947" t="-928" r="-8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A2B3BCD-C612-DEF5-3165-73EF966A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69" y="4400424"/>
            <a:ext cx="10524575" cy="8643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5CEBC1F-A3CD-533D-6CBC-2FE7F5DF4A79}"/>
                  </a:ext>
                </a:extLst>
              </p14:cNvPr>
              <p14:cNvContentPartPr/>
              <p14:nvPr/>
            </p14:nvContentPartPr>
            <p14:xfrm>
              <a:off x="3410280" y="2145600"/>
              <a:ext cx="7473240" cy="2375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5CEBC1F-A3CD-533D-6CBC-2FE7F5DF4A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0920" y="2136240"/>
                <a:ext cx="7491960" cy="239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8613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DE43A-4AD6-B4DF-AD76-408DB553A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F551E-EA7D-83AC-1D32-CF7F1E1F5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23" y="268212"/>
            <a:ext cx="7681664" cy="600006"/>
          </a:xfrm>
        </p:spPr>
        <p:txBody>
          <a:bodyPr/>
          <a:lstStyle/>
          <a:p>
            <a:r>
              <a:rPr lang="en-US" sz="3200" b="1" dirty="0">
                <a:latin typeface="+mn-lt"/>
              </a:rPr>
              <a:t>Joint Probability Distribution Function</a:t>
            </a:r>
            <a:endParaRPr lang="en-IN" sz="3200" b="1" dirty="0">
              <a:latin typeface="+mn-lt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82C097-B746-79AE-73A8-EC6A40AB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8" y="1343346"/>
            <a:ext cx="10649527" cy="1757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21CA17-AC5F-65E3-6491-B4B875353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08" y="3280090"/>
            <a:ext cx="10714183" cy="806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BAC4D8-A89B-5567-BFFC-1D987CF1E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572" y="4086544"/>
            <a:ext cx="6402271" cy="22937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42D37D6-CB5B-5342-4201-E8ED32685D1D}"/>
                  </a:ext>
                </a:extLst>
              </p14:cNvPr>
              <p14:cNvContentPartPr/>
              <p14:nvPr/>
            </p14:nvContentPartPr>
            <p14:xfrm>
              <a:off x="1084680" y="2143440"/>
              <a:ext cx="10110600" cy="4582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42D37D6-CB5B-5342-4201-E8ED32685D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5320" y="2134080"/>
                <a:ext cx="10129320" cy="460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827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36B15-354F-C51E-6835-AB6628C25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817F7F-07AB-814D-CFDC-6AC304A8D723}"/>
              </a:ext>
            </a:extLst>
          </p:cNvPr>
          <p:cNvSpPr txBox="1">
            <a:spLocks/>
          </p:cNvSpPr>
          <p:nvPr/>
        </p:nvSpPr>
        <p:spPr>
          <a:xfrm>
            <a:off x="561655" y="1052048"/>
            <a:ext cx="10688236" cy="51270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prstClr val="black"/>
                </a:solidFill>
              </a:rPr>
              <a:t>If X and Y are discrete random variables, the joint probability distribution of X and Y is a description of the set of points (</a:t>
            </a:r>
            <a:r>
              <a:rPr lang="en-US" sz="2400" dirty="0" err="1">
                <a:solidFill>
                  <a:prstClr val="black"/>
                </a:solidFill>
              </a:rPr>
              <a:t>x,y</a:t>
            </a:r>
            <a:r>
              <a:rPr lang="en-US" sz="2400" dirty="0">
                <a:solidFill>
                  <a:prstClr val="black"/>
                </a:solidFill>
              </a:rPr>
              <a:t>)  in the range of (X,Y) along with the probability of each point.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solidFill>
                <a:prstClr val="black"/>
              </a:solidFill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prstClr val="black"/>
                </a:solidFill>
              </a:rPr>
              <a:t>The joint probability distribution of two discrete random variables is sometimes referred to as the</a:t>
            </a:r>
            <a:r>
              <a:rPr lang="en-US" sz="2400" b="1" dirty="0">
                <a:solidFill>
                  <a:srgbClr val="00B0F0"/>
                </a:solidFill>
              </a:rPr>
              <a:t> bivariate probability distribution </a:t>
            </a:r>
            <a:r>
              <a:rPr lang="en-US" sz="2400" dirty="0">
                <a:solidFill>
                  <a:prstClr val="black"/>
                </a:solidFill>
              </a:rPr>
              <a:t>or</a:t>
            </a:r>
            <a:r>
              <a:rPr lang="en-US" sz="2400" b="1" dirty="0">
                <a:solidFill>
                  <a:srgbClr val="00B0F0"/>
                </a:solidFill>
              </a:rPr>
              <a:t> bivariate distribution.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b="1" dirty="0">
              <a:solidFill>
                <a:srgbClr val="00B0F0"/>
              </a:solidFill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prstClr val="black"/>
                </a:solidFill>
              </a:rPr>
              <a:t>Thus, we can describe the joint probability distribution of two discrete random variables is through a </a:t>
            </a:r>
            <a:r>
              <a:rPr lang="en-US" sz="2400" b="1" dirty="0">
                <a:solidFill>
                  <a:srgbClr val="0070C0"/>
                </a:solidFill>
              </a:rPr>
              <a:t>joint probability mass function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				</a:t>
            </a:r>
            <a:r>
              <a:rPr lang="en-US" sz="2400" i="1" dirty="0">
                <a:solidFill>
                  <a:srgbClr val="FF0000"/>
                </a:solidFill>
              </a:rPr>
              <a:t>f(</a:t>
            </a:r>
            <a:r>
              <a:rPr lang="en-US" sz="2400" i="1" dirty="0" err="1">
                <a:solidFill>
                  <a:srgbClr val="FF0000"/>
                </a:solidFill>
              </a:rPr>
              <a:t>x,y</a:t>
            </a:r>
            <a:r>
              <a:rPr lang="en-US" sz="2400" i="1" dirty="0">
                <a:solidFill>
                  <a:srgbClr val="FF0000"/>
                </a:solidFill>
              </a:rPr>
              <a:t>)=P(X=</a:t>
            </a:r>
            <a:r>
              <a:rPr lang="en-US" sz="2400" i="1" dirty="0" err="1">
                <a:solidFill>
                  <a:srgbClr val="FF0000"/>
                </a:solidFill>
              </a:rPr>
              <a:t>x,Y</a:t>
            </a:r>
            <a:r>
              <a:rPr lang="en-US" sz="2400" i="1" dirty="0">
                <a:solidFill>
                  <a:srgbClr val="FF0000"/>
                </a:solidFill>
              </a:rPr>
              <a:t>=y)</a:t>
            </a:r>
          </a:p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84300A-DFC7-B9D9-FE4A-6427E7B50F0B}"/>
                  </a:ext>
                </a:extLst>
              </p14:cNvPr>
              <p14:cNvContentPartPr/>
              <p14:nvPr/>
            </p14:nvContentPartPr>
            <p14:xfrm>
              <a:off x="4280760" y="1780200"/>
              <a:ext cx="2098800" cy="3303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84300A-DFC7-B9D9-FE4A-6427E7B50F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1400" y="1770840"/>
                <a:ext cx="2117520" cy="332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86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3A934-5D94-03E3-A3E8-849B823C7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38B4E4B8-EB85-3181-C5E6-313F3F734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827" y="1139575"/>
            <a:ext cx="10735846" cy="1184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5589" tIns="37795" rIns="75589" bIns="37795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400" dirty="0">
                <a:cs typeface="Times New Roman" pitchFamily="18" charset="0"/>
              </a:rPr>
              <a:t>We often want to determine the joint probability of two variables, such as </a:t>
            </a:r>
            <a:r>
              <a:rPr lang="en-US" sz="2400" dirty="0">
                <a:solidFill>
                  <a:srgbClr val="00B0F0"/>
                </a:solidFill>
                <a:cs typeface="Times New Roman" pitchFamily="18" charset="0"/>
              </a:rPr>
              <a:t>X and Y</a:t>
            </a:r>
            <a:r>
              <a:rPr lang="en-US" sz="2400" dirty="0">
                <a:cs typeface="Times New Roman" pitchFamily="18" charset="0"/>
              </a:rPr>
              <a:t>. Suppose we are able to determine the following information for education (X) and age (Y) for all Indian citizens based on the census.</a:t>
            </a:r>
          </a:p>
        </p:txBody>
      </p:sp>
      <p:graphicFrame>
        <p:nvGraphicFramePr>
          <p:cNvPr id="3" name="Group 43">
            <a:extLst>
              <a:ext uri="{FF2B5EF4-FFF2-40B4-BE49-F238E27FC236}">
                <a16:creationId xmlns:a16="http://schemas.microsoft.com/office/drawing/2014/main" id="{ABC1A5EB-F3FA-8334-97B8-25BE2A545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204180"/>
              </p:ext>
            </p:extLst>
          </p:nvPr>
        </p:nvGraphicFramePr>
        <p:xfrm>
          <a:off x="1881027" y="3120775"/>
          <a:ext cx="6705600" cy="2288223"/>
        </p:xfrm>
        <a:graphic>
          <a:graphicData uri="http://schemas.openxmlformats.org/drawingml/2006/table">
            <a:tbl>
              <a:tblPr/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           Age (Y):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Education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(X)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8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None                 0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8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Primary             1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8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Secondary         2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.18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.21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.15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8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College              3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F27AFC-D7C4-A2DA-B17E-6DA3DEE889D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81027" y="3154642"/>
            <a:ext cx="2362200" cy="857250"/>
          </a:xfrm>
          <a:prstGeom prst="line">
            <a:avLst/>
          </a:prstGeom>
          <a:noFill/>
          <a:ln w="9525" algn="ctr">
            <a:solidFill>
              <a:schemeClr val="hlink"/>
            </a:solidFill>
            <a:round/>
            <a:headEnd/>
            <a:tailEnd/>
          </a:ln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3DA8C4A-C5EB-7910-345B-93DD12CB25BF}"/>
                  </a:ext>
                </a:extLst>
              </p14:cNvPr>
              <p14:cNvContentPartPr/>
              <p14:nvPr/>
            </p14:nvContentPartPr>
            <p14:xfrm>
              <a:off x="4518720" y="3601440"/>
              <a:ext cx="4699440" cy="2020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3DA8C4A-C5EB-7910-345B-93DD12CB25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9360" y="3592080"/>
                <a:ext cx="4718160" cy="203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225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EDD84-A013-583A-0298-E16F1A12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96E8B0E-263C-5908-87AE-FEBBB8A1B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796" y="2877628"/>
            <a:ext cx="6724496" cy="192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5589" tIns="37795" rIns="75589" bIns="37795">
            <a:spAutoFit/>
          </a:bodyPr>
          <a:lstStyle/>
          <a:p>
            <a:pPr algn="just" defTabSz="685800"/>
            <a:r>
              <a:rPr lang="en-US" sz="2400" dirty="0">
                <a:solidFill>
                  <a:srgbClr val="FF0000"/>
                </a:solidFill>
                <a:cs typeface="Times New Roman" pitchFamily="18" charset="0"/>
              </a:rPr>
              <a:t>Example:</a:t>
            </a:r>
            <a:r>
              <a:rPr lang="en-US" sz="2400" dirty="0">
                <a:solidFill>
                  <a:prstClr val="black"/>
                </a:solidFill>
                <a:cs typeface="Times New Roman" pitchFamily="18" charset="0"/>
              </a:rPr>
              <a:t> what is the probability of getting a 30 year old college graduate?</a:t>
            </a:r>
          </a:p>
          <a:p>
            <a:pPr algn="just" defTabSz="685800"/>
            <a:r>
              <a:rPr lang="en-US" sz="2400" dirty="0">
                <a:solidFill>
                  <a:prstClr val="black"/>
                </a:solidFill>
                <a:cs typeface="Times New Roman" pitchFamily="18" charset="0"/>
              </a:rPr>
              <a:t>p(</a:t>
            </a:r>
            <a:r>
              <a:rPr lang="en-US" sz="2400" dirty="0" err="1">
                <a:solidFill>
                  <a:prstClr val="black"/>
                </a:solidFill>
                <a:cs typeface="Times New Roman" pitchFamily="18" charset="0"/>
              </a:rPr>
              <a:t>x,y</a:t>
            </a:r>
            <a:r>
              <a:rPr lang="en-US" sz="2400" dirty="0">
                <a:solidFill>
                  <a:prstClr val="black"/>
                </a:solidFill>
                <a:cs typeface="Times New Roman" pitchFamily="18" charset="0"/>
              </a:rPr>
              <a:t>) = Pr(X=3 and Y=30) = .07</a:t>
            </a:r>
          </a:p>
          <a:p>
            <a:pPr defTabSz="685800"/>
            <a:r>
              <a:rPr lang="en-US" sz="2400" dirty="0">
                <a:solidFill>
                  <a:prstClr val="black"/>
                </a:solidFill>
                <a:cs typeface="Times New Roman" pitchFamily="18" charset="0"/>
              </a:rPr>
              <a:t>We can see that: p(x) = </a:t>
            </a:r>
            <a:r>
              <a:rPr lang="en-US" sz="2400" dirty="0">
                <a:solidFill>
                  <a:prstClr val="black"/>
                </a:solidFill>
                <a:cs typeface="Times New Roman" pitchFamily="18" charset="0"/>
                <a:sym typeface="Symbol" pitchFamily="18" charset="2"/>
              </a:rPr>
              <a:t></a:t>
            </a:r>
            <a:r>
              <a:rPr lang="en-US" sz="2400" baseline="-25000" dirty="0">
                <a:solidFill>
                  <a:prstClr val="black"/>
                </a:solidFill>
                <a:cs typeface="Times New Roman" pitchFamily="18" charset="0"/>
                <a:sym typeface="Symbol" pitchFamily="18" charset="2"/>
              </a:rPr>
              <a:t>y</a:t>
            </a:r>
            <a:r>
              <a:rPr lang="en-US" sz="2400" dirty="0">
                <a:solidFill>
                  <a:prstClr val="black"/>
                </a:solidFill>
                <a:cs typeface="Times New Roman" pitchFamily="18" charset="0"/>
                <a:sym typeface="Symbol" pitchFamily="18" charset="2"/>
              </a:rPr>
              <a:t> p(</a:t>
            </a:r>
            <a:r>
              <a:rPr lang="en-US" sz="2400" dirty="0" err="1">
                <a:solidFill>
                  <a:prstClr val="black"/>
                </a:solidFill>
                <a:cs typeface="Times New Roman" pitchFamily="18" charset="0"/>
                <a:sym typeface="Symbol" pitchFamily="18" charset="2"/>
              </a:rPr>
              <a:t>x,y</a:t>
            </a:r>
            <a:r>
              <a:rPr lang="en-US" sz="2400" dirty="0">
                <a:solidFill>
                  <a:prstClr val="black"/>
                </a:solidFill>
                <a:cs typeface="Times New Roman" pitchFamily="18" charset="0"/>
                <a:sym typeface="Symbol" pitchFamily="18" charset="2"/>
              </a:rPr>
              <a:t>)</a:t>
            </a:r>
          </a:p>
          <a:p>
            <a:pPr defTabSz="685800"/>
            <a:r>
              <a:rPr lang="en-US" sz="2400" dirty="0">
                <a:solidFill>
                  <a:prstClr val="black"/>
                </a:solidFill>
                <a:cs typeface="Times New Roman" pitchFamily="18" charset="0"/>
                <a:sym typeface="Symbol" pitchFamily="18" charset="2"/>
              </a:rPr>
              <a:t>p(x=1) = .03 + .06 + .10 = .19</a:t>
            </a:r>
            <a:endParaRPr lang="en-US" sz="2400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ADC7739-616B-C59C-650B-70ED9FF8F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794" y="1143852"/>
            <a:ext cx="11010169" cy="1073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5589" tIns="37795" rIns="75589" bIns="37795">
            <a:spAutoFit/>
          </a:bodyPr>
          <a:lstStyle/>
          <a:p>
            <a:pPr marL="342900" indent="-342900" algn="just" defTabSz="6858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  <a:cs typeface="Times New Roman" pitchFamily="18" charset="0"/>
              </a:rPr>
              <a:t>Each cell is the relative frequency (f/N).</a:t>
            </a:r>
          </a:p>
          <a:p>
            <a:pPr marL="342900" indent="-342900" defTabSz="6858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prstClr val="black"/>
              </a:solidFill>
              <a:cs typeface="Times New Roman" pitchFamily="18" charset="0"/>
            </a:endParaRPr>
          </a:p>
          <a:p>
            <a:pPr marL="342900" indent="-342900" algn="just" defTabSz="6858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  <a:cs typeface="Times New Roman" pitchFamily="18" charset="0"/>
              </a:rPr>
              <a:t>We can define the joint probability distribution </a:t>
            </a:r>
            <a:r>
              <a:rPr lang="en-US" sz="2400" dirty="0" err="1">
                <a:solidFill>
                  <a:prstClr val="black"/>
                </a:solidFill>
                <a:cs typeface="Times New Roman" pitchFamily="18" charset="0"/>
              </a:rPr>
              <a:t>as:p</a:t>
            </a:r>
            <a:r>
              <a:rPr lang="en-US" sz="2400" dirty="0">
                <a:solidFill>
                  <a:prstClr val="black"/>
                </a:solidFill>
                <a:cs typeface="Times New Roman" pitchFamily="18" charset="0"/>
              </a:rPr>
              <a:t>(x, y)= Pr(X = x and Y = y)</a:t>
            </a:r>
          </a:p>
        </p:txBody>
      </p:sp>
      <p:graphicFrame>
        <p:nvGraphicFramePr>
          <p:cNvPr id="4" name="Group 43">
            <a:extLst>
              <a:ext uri="{FF2B5EF4-FFF2-40B4-BE49-F238E27FC236}">
                <a16:creationId xmlns:a16="http://schemas.microsoft.com/office/drawing/2014/main" id="{0FDD2543-6461-80DF-3881-0A806D75D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652091"/>
              </p:ext>
            </p:extLst>
          </p:nvPr>
        </p:nvGraphicFramePr>
        <p:xfrm>
          <a:off x="7459778" y="2873333"/>
          <a:ext cx="4212206" cy="2326386"/>
        </p:xfrm>
        <a:graphic>
          <a:graphicData uri="http://schemas.openxmlformats.org/drawingml/2006/table">
            <a:tbl>
              <a:tblPr/>
              <a:tblGrid>
                <a:gridCol w="2081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0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67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           Age (Y):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Education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(X)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None                 0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Primary             1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Secondary         2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.18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.21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.15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College              3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6144E3D-4FC7-AFA2-AA52-23C54BB856E4}"/>
                  </a:ext>
                </a:extLst>
              </p14:cNvPr>
              <p14:cNvContentPartPr/>
              <p14:nvPr/>
            </p14:nvContentPartPr>
            <p14:xfrm>
              <a:off x="456120" y="2170440"/>
              <a:ext cx="11027520" cy="3680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6144E3D-4FC7-AFA2-AA52-23C54BB856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760" y="2161080"/>
                <a:ext cx="11046240" cy="36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5635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C8EAF-6B87-E9D9-DA9A-2956F9310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E4B98FA-6F33-4B32-44F6-678FF32DD4E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29309"/>
            <a:ext cx="3823855" cy="729673"/>
          </a:xfrm>
          <a:prstGeom prst="rect">
            <a:avLst/>
          </a:prstGeom>
        </p:spPr>
        <p:txBody>
          <a:bodyPr lIns="75589" tIns="37795" rIns="75589" bIns="37795"/>
          <a:lstStyle/>
          <a:p>
            <a:pPr algn="ctr" defTabSz="685800">
              <a:spcBef>
                <a:spcPct val="0"/>
              </a:spcBef>
              <a:defRPr/>
            </a:pPr>
            <a:r>
              <a:rPr lang="en-US" sz="3300" b="1" kern="0" dirty="0">
                <a:solidFill>
                  <a:schemeClr val="bg1"/>
                </a:solidFill>
                <a:cs typeface="Times New Roman" pitchFamily="18" charset="0"/>
              </a:rPr>
              <a:t>Marginal Probability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1F40241-3804-7120-49E9-4169976D5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268" y="1044555"/>
            <a:ext cx="11004041" cy="1184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5589" tIns="37795" rIns="75589" bIns="37795">
            <a:spAutoFit/>
          </a:bodyPr>
          <a:lstStyle/>
          <a:p>
            <a:pPr marL="342900" indent="-342900" algn="just" defTabSz="6858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  <a:cs typeface="Times New Roman" panose="02020603050405020304" pitchFamily="18" charset="0"/>
                <a:sym typeface="Symbol" pitchFamily="18" charset="2"/>
              </a:rPr>
              <a:t>We call this the </a:t>
            </a:r>
            <a:r>
              <a:rPr lang="en-US" sz="2400" b="1" dirty="0">
                <a:solidFill>
                  <a:prstClr val="black"/>
                </a:solidFill>
                <a:cs typeface="Times New Roman" panose="02020603050405020304" pitchFamily="18" charset="0"/>
                <a:sym typeface="Symbol" pitchFamily="18" charset="2"/>
              </a:rPr>
              <a:t>marginal probability</a:t>
            </a:r>
            <a:r>
              <a:rPr lang="en-US" sz="2400" dirty="0">
                <a:solidFill>
                  <a:prstClr val="black"/>
                </a:solidFill>
                <a:cs typeface="Times New Roman" pitchFamily="18" charset="0"/>
                <a:sym typeface="Symbol" pitchFamily="18" charset="2"/>
              </a:rPr>
              <a:t> because it is calculated by summing across rows or columns and is thus reported in the margins of the table.</a:t>
            </a:r>
          </a:p>
          <a:p>
            <a:pPr marL="342900" indent="-342900" algn="just" defTabSz="6858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  <a:cs typeface="Times New Roman" pitchFamily="18" charset="0"/>
                <a:sym typeface="Symbol" pitchFamily="18" charset="2"/>
              </a:rPr>
              <a:t>     We can calculate this  for our entire table.</a:t>
            </a:r>
            <a:endParaRPr lang="en-US" sz="24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4" name="Group 57">
            <a:extLst>
              <a:ext uri="{FF2B5EF4-FFF2-40B4-BE49-F238E27FC236}">
                <a16:creationId xmlns:a16="http://schemas.microsoft.com/office/drawing/2014/main" id="{25DF72BC-7676-1C16-591C-E80436DB1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564167"/>
              </p:ext>
            </p:extLst>
          </p:nvPr>
        </p:nvGraphicFramePr>
        <p:xfrm>
          <a:off x="2895600" y="2777100"/>
          <a:ext cx="4878046" cy="2821895"/>
        </p:xfrm>
        <a:graphic>
          <a:graphicData uri="http://schemas.openxmlformats.org/drawingml/2006/table">
            <a:tbl>
              <a:tblPr/>
              <a:tblGrid>
                <a:gridCol w="1403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5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8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8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458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   Age (Y):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Education (X)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p(x)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None: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.01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.02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.05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.08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Primary: 1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.03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.06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.10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.19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Secondary: 2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.18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.21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.15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.54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College: 3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.07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.08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.04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.19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p(y)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.29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.37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.34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02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08575013-A51A-EE10-CD44-2B47027A45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160338"/>
            <a:ext cx="93218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</a:rPr>
              <a:t>Random Variables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14FEBDF-EEBB-3686-36BE-E147A133C68C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572655" y="1600200"/>
            <a:ext cx="11111345" cy="3609109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+mn-lt"/>
              </a:rPr>
              <a:t>A </a:t>
            </a:r>
            <a:r>
              <a:rPr lang="en-US" altLang="en-US" sz="2400" b="1" dirty="0">
                <a:latin typeface="+mn-lt"/>
              </a:rPr>
              <a:t>random variable</a:t>
            </a:r>
            <a:r>
              <a:rPr lang="en-US" altLang="en-US" sz="2400" dirty="0">
                <a:latin typeface="+mn-lt"/>
              </a:rPr>
              <a:t> is a variable that assumes numerical values associated with the random outcome of an experiment, where one (and only one) numerical value is assigned to each sample point.</a:t>
            </a:r>
            <a:r>
              <a:rPr lang="en-US" altLang="en-US" sz="2400" b="1" dirty="0">
                <a:latin typeface="+mn-lt"/>
              </a:rPr>
              <a:t> </a:t>
            </a:r>
          </a:p>
          <a:p>
            <a:pPr marL="0" indent="0" algn="just" eaLnBrk="1" hangingPunct="1">
              <a:lnSpc>
                <a:spcPct val="150000"/>
              </a:lnSpc>
              <a:spcBef>
                <a:spcPts val="0"/>
              </a:spcBef>
              <a:buNone/>
            </a:pPr>
            <a:endParaRPr lang="en-US" altLang="en-US" sz="2400" b="1" dirty="0">
              <a:latin typeface="+mn-lt"/>
            </a:endParaRP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+mn-lt"/>
              </a:rPr>
              <a:t>In mathematical language, a random variable is a function whose domain is the sample space and whose range is the set of real numbers.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B603C16-E636-B048-8604-EEAA3679AFAD}"/>
                  </a:ext>
                </a:extLst>
              </p14:cNvPr>
              <p14:cNvContentPartPr/>
              <p14:nvPr/>
            </p14:nvContentPartPr>
            <p14:xfrm>
              <a:off x="1443240" y="3148560"/>
              <a:ext cx="6292440" cy="1882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B603C16-E636-B048-8604-EEAA3679AF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3880" y="3139200"/>
                <a:ext cx="6311160" cy="190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11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CD962-2576-AD3C-04AB-C9DE26CFF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56D573F-E943-C6F9-BC89-E375BB7AB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199" y="1209965"/>
            <a:ext cx="10224656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75A7543-EF6A-3A65-EC64-8ECBB2037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6571" y="2777076"/>
            <a:ext cx="7887773" cy="2309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10">
            <a:extLst>
              <a:ext uri="{FF2B5EF4-FFF2-40B4-BE49-F238E27FC236}">
                <a16:creationId xmlns:a16="http://schemas.microsoft.com/office/drawing/2014/main" id="{40A8BFB2-566E-CAB2-8E10-1D83BAFF8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1000"/>
            <a:ext cx="3897745" cy="537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5589" tIns="37795" rIns="75589" bIns="37795">
            <a:spAutoFit/>
          </a:bodyPr>
          <a:lstStyle/>
          <a:p>
            <a:pPr defTabSz="685800"/>
            <a:r>
              <a:rPr lang="en-US" sz="3000" b="1" dirty="0">
                <a:solidFill>
                  <a:schemeClr val="bg1"/>
                </a:solidFill>
                <a:cs typeface="Times New Roman" pitchFamily="18" charset="0"/>
              </a:rPr>
              <a:t>Joint Density Functio</a:t>
            </a:r>
            <a:r>
              <a:rPr lang="en-US" sz="3000" b="1" dirty="0">
                <a:solidFill>
                  <a:schemeClr val="bg1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299594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F5705-5482-AF86-C76D-F06A79614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D38C34-50D2-AD70-3A19-8ACFC1D44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5649" y="995222"/>
            <a:ext cx="10625078" cy="2920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 Box 1032">
            <a:extLst>
              <a:ext uri="{FF2B5EF4-FFF2-40B4-BE49-F238E27FC236}">
                <a16:creationId xmlns:a16="http://schemas.microsoft.com/office/drawing/2014/main" id="{02FC8F10-858E-CEB6-3892-69A1706F5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81000"/>
            <a:ext cx="6096000" cy="537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589" tIns="37795" rIns="75589" bIns="37795">
            <a:spAutoFit/>
          </a:bodyPr>
          <a:lstStyle/>
          <a:p>
            <a:pPr algn="ctr" defTabSz="685800"/>
            <a:r>
              <a:rPr lang="en-US" sz="3000" b="1" dirty="0">
                <a:solidFill>
                  <a:schemeClr val="bg1"/>
                </a:solidFill>
                <a:cs typeface="Times New Roman" pitchFamily="18" charset="0"/>
              </a:rPr>
              <a:t>Marginal Distributions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4AC5340-D45B-8C73-3DA0-913007E2F123}"/>
                  </a:ext>
                </a:extLst>
              </p14:cNvPr>
              <p14:cNvContentPartPr/>
              <p14:nvPr/>
            </p14:nvContentPartPr>
            <p14:xfrm>
              <a:off x="2991240" y="1877760"/>
              <a:ext cx="2228760" cy="1407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4AC5340-D45B-8C73-3DA0-913007E2F1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1880" y="1868400"/>
                <a:ext cx="2247480" cy="142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53141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83A39-4E17-821D-D869-523756353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8A2D1B-B7E5-2225-8895-19DE9F1CAD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891" y="1040686"/>
                <a:ext cx="10935439" cy="5348446"/>
              </a:xfrm>
              <a:prstGeom prst="rect">
                <a:avLst/>
              </a:prstGeom>
            </p:spPr>
            <p:txBody>
              <a:bodyPr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60000"/>
                  </a:lnSpc>
                  <a:buFont typeface="Courier New" panose="02070309020205020404" pitchFamily="49" charset="0"/>
                  <a:buChar char="o"/>
                </a:pPr>
                <a:r>
                  <a:rPr lang="en-US" sz="3100" dirty="0"/>
                  <a:t>Let </a:t>
                </a:r>
                <a14:m>
                  <m:oMath xmlns:m="http://schemas.openxmlformats.org/officeDocument/2006/math">
                    <m:r>
                      <a:rPr lang="en-US" sz="31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3100" dirty="0"/>
                  <a:t> and </a:t>
                </a:r>
                <a14:m>
                  <m:oMath xmlns:m="http://schemas.openxmlformats.org/officeDocument/2006/math">
                    <m:r>
                      <a:rPr lang="en-US" sz="310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IN" sz="3100" dirty="0"/>
                  <a:t> are two random variables with joint probability function </a:t>
                </a:r>
                <a14:m>
                  <m:oMath xmlns:m="http://schemas.openxmlformats.org/officeDocument/2006/math">
                    <m:r>
                      <a:rPr lang="en-US" sz="31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IN" sz="3100" dirty="0"/>
                  <a:t> are said to be independent if following condition satisfied:                                            </a:t>
                </a:r>
              </a:p>
              <a:p>
                <a:pPr algn="just">
                  <a:lnSpc>
                    <a:spcPct val="16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31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1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10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10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N" sz="3100" dirty="0"/>
                  <a:t>, where </a:t>
                </a:r>
                <a14:m>
                  <m:oMath xmlns:m="http://schemas.openxmlformats.org/officeDocument/2006/math">
                    <m:r>
                      <a:rPr lang="en-US" sz="31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3100" dirty="0"/>
                  <a:t> is marginal probability function of </a:t>
                </a:r>
                <a14:m>
                  <m:oMath xmlns:m="http://schemas.openxmlformats.org/officeDocument/2006/math">
                    <m:r>
                      <a:rPr lang="en-US" sz="31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3100" dirty="0"/>
                  <a:t> and </a:t>
                </a:r>
                <a14:m>
                  <m:oMath xmlns:m="http://schemas.openxmlformats.org/officeDocument/2006/math">
                    <m:r>
                      <a:rPr lang="en-US" sz="31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3100" dirty="0"/>
                  <a:t> is marginal probability function of </a:t>
                </a:r>
                <a14:m>
                  <m:oMath xmlns:m="http://schemas.openxmlformats.org/officeDocument/2006/math">
                    <m:r>
                      <a:rPr lang="en-US" sz="310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31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3500" u="sng" dirty="0">
                    <a:solidFill>
                      <a:srgbClr val="FF0000"/>
                    </a:solidFill>
                  </a:rPr>
                  <a:t>E</a:t>
                </a:r>
                <a:r>
                  <a:rPr lang="en-IN" sz="3500" u="sng" dirty="0" err="1">
                    <a:solidFill>
                      <a:srgbClr val="FF0000"/>
                    </a:solidFill>
                  </a:rPr>
                  <a:t>xample</a:t>
                </a:r>
                <a:r>
                  <a:rPr lang="en-IN" sz="3500" u="sng" dirty="0">
                    <a:solidFill>
                      <a:srgbClr val="FF0000"/>
                    </a:solidFill>
                  </a:rPr>
                  <a:t>: </a:t>
                </a:r>
                <a:r>
                  <a:rPr lang="en-IN" sz="3100" dirty="0"/>
                  <a:t>Suppose </a:t>
                </a:r>
                <a14:m>
                  <m:oMath xmlns:m="http://schemas.openxmlformats.org/officeDocument/2006/math">
                    <m:r>
                      <a:rPr lang="en-US" sz="31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1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31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1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1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1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sup>
                    </m:sSup>
                    <m:r>
                      <a:rPr lang="en-US" sz="31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≥0, 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IN" sz="3100" dirty="0"/>
                  <a:t>. For this probability function, marginal probability function for  </a:t>
                </a:r>
                <a14:m>
                  <m:oMath xmlns:m="http://schemas.openxmlformats.org/officeDocument/2006/math">
                    <m:r>
                      <a:rPr lang="en-US" sz="31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3100" dirty="0"/>
                  <a:t> is </a:t>
                </a:r>
                <a14:m>
                  <m:oMath xmlns:m="http://schemas.openxmlformats.org/officeDocument/2006/math">
                    <m:r>
                      <a:rPr lang="en-US" sz="31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1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31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IN" sz="3100" dirty="0"/>
                  <a:t> and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sz="3100" dirty="0"/>
                  <a:t>   marginal probability function for </a:t>
                </a:r>
                <a14:m>
                  <m:oMath xmlns:m="http://schemas.openxmlformats.org/officeDocument/2006/math">
                    <m:r>
                      <a:rPr lang="en-US" sz="310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IN" sz="310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31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1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31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≥0.</m:t>
                    </m:r>
                  </m:oMath>
                </a14:m>
                <a:r>
                  <a:rPr lang="en-IN" sz="3100" dirty="0"/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sz="3100" dirty="0"/>
                  <a:t>   Clearly </a:t>
                </a:r>
                <a14:m>
                  <m:oMath xmlns:m="http://schemas.openxmlformats.org/officeDocument/2006/math">
                    <m:r>
                      <a:rPr lang="en-US" sz="31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31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1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10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3100" dirty="0"/>
                  <a:t>. So </a:t>
                </a:r>
                <a14:m>
                  <m:oMath xmlns:m="http://schemas.openxmlformats.org/officeDocument/2006/math">
                    <m:r>
                      <a:rPr lang="en-US" sz="31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3100" dirty="0"/>
                  <a:t> and </a:t>
                </a:r>
                <a14:m>
                  <m:oMath xmlns:m="http://schemas.openxmlformats.org/officeDocument/2006/math">
                    <m:r>
                      <a:rPr lang="en-US" sz="310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1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3100" dirty="0"/>
                  <a:t> are independent variables.</a:t>
                </a:r>
              </a:p>
              <a:p>
                <a:endParaRPr lang="en-IN" sz="31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8A2D1B-B7E5-2225-8895-19DE9F1CA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1" y="1040686"/>
                <a:ext cx="10935439" cy="5348446"/>
              </a:xfrm>
              <a:prstGeom prst="rect">
                <a:avLst/>
              </a:prstGeom>
              <a:blipFill>
                <a:blip r:embed="rId2"/>
                <a:stretch>
                  <a:fillRect l="-1059" r="-8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76F8485-BAFC-0B78-A0F6-C5F707BC8932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6858000" cy="670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Independent Random Variables</a:t>
            </a:r>
            <a:endParaRPr lang="en-IN" sz="3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DFB40A-AC33-D91E-4C80-BDC73A6557AB}"/>
                  </a:ext>
                </a:extLst>
              </p14:cNvPr>
              <p14:cNvContentPartPr/>
              <p14:nvPr/>
            </p14:nvContentPartPr>
            <p14:xfrm>
              <a:off x="854640" y="2631600"/>
              <a:ext cx="5029920" cy="1761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DFB40A-AC33-D91E-4C80-BDC73A6557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280" y="2622240"/>
                <a:ext cx="5048640" cy="17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40428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FBE1-7270-3CE1-687E-D1DE4CB2B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569"/>
            <a:ext cx="10160000" cy="764364"/>
          </a:xfrm>
        </p:spPr>
        <p:txBody>
          <a:bodyPr/>
          <a:lstStyle/>
          <a:p>
            <a:r>
              <a:rPr lang="en-IN" dirty="0"/>
              <a:t>Conditional Probability Distribution Function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8EDC6E-CCE3-926A-FFFE-BD69E35E3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249" y="1475612"/>
            <a:ext cx="8955060" cy="452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A92A6F-E914-4ABD-24BB-CED3850D0E65}"/>
              </a:ext>
            </a:extLst>
          </p:cNvPr>
          <p:cNvSpPr txBox="1"/>
          <p:nvPr/>
        </p:nvSpPr>
        <p:spPr>
          <a:xfrm>
            <a:off x="1037690" y="1109609"/>
            <a:ext cx="6667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Discrete Case: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1A24971-73F5-CA6F-88E2-25D8E8E74FCB}"/>
                  </a:ext>
                </a:extLst>
              </p14:cNvPr>
              <p14:cNvContentPartPr/>
              <p14:nvPr/>
            </p14:nvContentPartPr>
            <p14:xfrm>
              <a:off x="5991840" y="1843920"/>
              <a:ext cx="68040" cy="209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1A24971-73F5-CA6F-88E2-25D8E8E74F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2480" y="1834560"/>
                <a:ext cx="86760" cy="22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88688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F56D-294A-BAD2-2A94-00FEC72F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569"/>
            <a:ext cx="10160000" cy="764364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sz="3100" dirty="0">
                <a:latin typeface="+mn-lt"/>
              </a:rPr>
              <a:t>Continuous Case</a:t>
            </a:r>
            <a:br>
              <a:rPr lang="en-IN" sz="3100" dirty="0">
                <a:latin typeface="+mn-lt"/>
              </a:rPr>
            </a:br>
            <a:endParaRPr lang="en-IN" sz="31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9694C-83F3-5D0E-7B9E-E9A3BF9B9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5" y="924932"/>
            <a:ext cx="11583350" cy="385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441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F5D2-0AA4-32CA-AD87-D87760986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1: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7183A-3113-6022-AF7F-392E589B43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75719"/>
            <a:ext cx="10160000" cy="2728913"/>
          </a:xfrm>
        </p:spPr>
        <p:txBody>
          <a:bodyPr/>
          <a:lstStyle/>
          <a:p>
            <a:pPr>
              <a:buNone/>
            </a:pPr>
            <a:r>
              <a:rPr lang="en-IN" sz="2000" dirty="0">
                <a:latin typeface="+mn-lt"/>
                <a:ea typeface="Cambria Math" panose="02040503050406030204" pitchFamily="18" charset="0"/>
              </a:rPr>
              <a:t>Compute the probability that a patient has the </a:t>
            </a:r>
            <a:r>
              <a:rPr lang="en-IN" sz="2000" b="1" dirty="0">
                <a:latin typeface="+mn-lt"/>
                <a:ea typeface="Cambria Math" panose="02040503050406030204" pitchFamily="18" charset="0"/>
              </a:rPr>
              <a:t>flu</a:t>
            </a:r>
            <a:r>
              <a:rPr lang="en-IN" sz="2000" dirty="0">
                <a:latin typeface="+mn-lt"/>
                <a:ea typeface="Cambria Math" panose="02040503050406030204" pitchFamily="18" charset="0"/>
              </a:rPr>
              <a:t> given they have a </a:t>
            </a:r>
            <a:r>
              <a:rPr lang="en-IN" sz="2000" b="1" dirty="0">
                <a:latin typeface="+mn-lt"/>
                <a:ea typeface="Cambria Math" panose="02040503050406030204" pitchFamily="18" charset="0"/>
              </a:rPr>
              <a:t>fever</a:t>
            </a:r>
            <a:r>
              <a:rPr lang="en-IN" sz="2000" dirty="0">
                <a:latin typeface="+mn-lt"/>
                <a:ea typeface="Cambria Math" panose="02040503050406030204" pitchFamily="18" charset="0"/>
              </a:rPr>
              <a:t>.</a:t>
            </a:r>
          </a:p>
          <a:p>
            <a:pPr>
              <a:buNone/>
            </a:pPr>
            <a:r>
              <a:rPr lang="en-IN" sz="2000" dirty="0">
                <a:latin typeface="+mn-lt"/>
                <a:ea typeface="Cambria Math" panose="02040503050406030204" pitchFamily="18" charset="0"/>
              </a:rPr>
              <a:t>Let: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+mn-lt"/>
                <a:ea typeface="Cambria Math" panose="02040503050406030204" pitchFamily="18" charset="0"/>
              </a:rPr>
              <a:t>D∈{Flu, No Flu} : Disease (target variable)</a:t>
            </a:r>
          </a:p>
          <a:p>
            <a:r>
              <a:rPr lang="en-IN" sz="2000" dirty="0">
                <a:latin typeface="+mn-lt"/>
                <a:ea typeface="Cambria Math" panose="02040503050406030204" pitchFamily="18" charset="0"/>
              </a:rPr>
              <a:t>S∈{Fever, No Fever} : Symptom (observed variable)</a:t>
            </a:r>
          </a:p>
          <a:p>
            <a:pPr marL="0" indent="0">
              <a:buNone/>
            </a:pPr>
            <a:r>
              <a:rPr lang="en-IN" sz="2000" dirty="0">
                <a:latin typeface="+mn-lt"/>
                <a:ea typeface="Cambria Math" panose="02040503050406030204" pitchFamily="18" charset="0"/>
              </a:rPr>
              <a:t>You are given the </a:t>
            </a:r>
            <a:r>
              <a:rPr lang="en-IN" sz="2000" b="1" dirty="0">
                <a:latin typeface="+mn-lt"/>
                <a:ea typeface="Cambria Math" panose="02040503050406030204" pitchFamily="18" charset="0"/>
              </a:rPr>
              <a:t>joint distribution</a:t>
            </a:r>
            <a:r>
              <a:rPr lang="en-IN" sz="2000" dirty="0">
                <a:latin typeface="+mn-lt"/>
                <a:ea typeface="Cambria Math" panose="02040503050406030204" pitchFamily="18" charset="0"/>
              </a:rPr>
              <a:t> from past data:</a:t>
            </a:r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631B28-9621-4E4C-99BD-01F0ADF31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77908"/>
            <a:ext cx="9181025" cy="29660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9954B0-6C56-7D2C-51A0-FF840114B148}"/>
              </a:ext>
            </a:extLst>
          </p:cNvPr>
          <p:cNvSpPr txBox="1"/>
          <p:nvPr/>
        </p:nvSpPr>
        <p:spPr>
          <a:xfrm>
            <a:off x="838198" y="6143945"/>
            <a:ext cx="98554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ea typeface="Cambria Math" panose="02040503050406030204" pitchFamily="18" charset="0"/>
              </a:rPr>
              <a:t>Compute the </a:t>
            </a:r>
            <a:r>
              <a:rPr lang="en-US" sz="2000" b="1" dirty="0">
                <a:ea typeface="Cambria Math" panose="02040503050406030204" pitchFamily="18" charset="0"/>
              </a:rPr>
              <a:t>conditional probability distribution</a:t>
            </a:r>
            <a:r>
              <a:rPr lang="en-US" sz="2000" dirty="0">
                <a:ea typeface="Cambria Math" panose="02040503050406030204" pitchFamily="18" charset="0"/>
              </a:rPr>
              <a:t>: P(D∣S=Fever)</a:t>
            </a:r>
            <a:endParaRPr lang="en-IN" sz="200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D76BF25-07DF-046E-A0A4-907A851518E7}"/>
                  </a:ext>
                </a:extLst>
              </p14:cNvPr>
              <p14:cNvContentPartPr/>
              <p14:nvPr/>
            </p14:nvContentPartPr>
            <p14:xfrm>
              <a:off x="6131160" y="1347480"/>
              <a:ext cx="5761440" cy="5401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D76BF25-07DF-046E-A0A4-907A851518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1800" y="1338120"/>
                <a:ext cx="5780160" cy="54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18384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74A7F-1B23-FA7C-D0BD-20CBF29D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887CC-CAD9-5E96-9D03-572BB25EB5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400" dirty="0">
                <a:latin typeface="+mn-lt"/>
                <a:ea typeface="Cambria Math" panose="02040503050406030204" pitchFamily="18" charset="0"/>
              </a:rPr>
              <a:t>Compute the marginal probability P(S=Fever):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D0A0C-5F40-99FD-DF2C-BE529CAEB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21" y="1784149"/>
            <a:ext cx="8684358" cy="495725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05DEEC-9B90-E336-584F-6D91B56E5FE1}"/>
              </a:ext>
            </a:extLst>
          </p:cNvPr>
          <p:cNvSpPr txBox="1">
            <a:spLocks/>
          </p:cNvSpPr>
          <p:nvPr/>
        </p:nvSpPr>
        <p:spPr>
          <a:xfrm>
            <a:off x="329247" y="2528302"/>
            <a:ext cx="11196956" cy="395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400" dirty="0">
                <a:latin typeface="+mn-lt"/>
                <a:ea typeface="Cambria Math" panose="02040503050406030204" pitchFamily="18" charset="0"/>
              </a:rPr>
              <a:t>Compute the Conditional probability: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BEEF63-8887-FC49-2C07-BA4153A91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43" y="3267535"/>
            <a:ext cx="6124367" cy="1053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5DE5DE-6DDE-1C3E-A038-AC26BC050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443" y="4652834"/>
            <a:ext cx="4542811" cy="1172980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F369D69-0857-7CC8-57D7-AC2CD0635ACB}"/>
              </a:ext>
            </a:extLst>
          </p:cNvPr>
          <p:cNvSpPr txBox="1">
            <a:spLocks/>
          </p:cNvSpPr>
          <p:nvPr/>
        </p:nvSpPr>
        <p:spPr>
          <a:xfrm>
            <a:off x="329247" y="4257547"/>
            <a:ext cx="11196956" cy="395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  </a:t>
            </a:r>
            <a:r>
              <a:rPr lang="en-IN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Final Answer:</a:t>
            </a:r>
          </a:p>
        </p:txBody>
      </p:sp>
    </p:spTree>
    <p:extLst>
      <p:ext uri="{BB962C8B-B14F-4D97-AF65-F5344CB8AC3E}">
        <p14:creationId xmlns:p14="http://schemas.microsoft.com/office/powerpoint/2010/main" val="21540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16E4-DB37-F940-26B2-272E89631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D54E8D-1F9A-B3C1-EA6D-53D6FB5BC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96" y="2776270"/>
            <a:ext cx="3302150" cy="3194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C05D74-5F6C-7D32-28E9-443565B1F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54" y="3229929"/>
            <a:ext cx="2870745" cy="479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C6C4EB-4C69-8F1B-623D-500C4B654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25" y="3733800"/>
            <a:ext cx="4322523" cy="319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07D8AF-0BEE-365C-9666-87ADA194E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201" b="5371"/>
          <a:stretch/>
        </p:blipFill>
        <p:spPr>
          <a:xfrm>
            <a:off x="1162930" y="4100149"/>
            <a:ext cx="3254219" cy="342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535CD0-932F-E5C3-D9BE-510B7D5872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868" t="-4743" b="-1"/>
          <a:stretch/>
        </p:blipFill>
        <p:spPr>
          <a:xfrm>
            <a:off x="4427950" y="4086867"/>
            <a:ext cx="1298275" cy="42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F34969-6138-7594-D0B4-5B18046FA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986" y="4785948"/>
            <a:ext cx="4519128" cy="34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313968-DD91-2721-318D-36BCDA501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932" y="5261341"/>
            <a:ext cx="4179227" cy="301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3FC95-7810-D792-06C1-1CA864B009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159" y="5291654"/>
            <a:ext cx="2582670" cy="301259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11AD8C1-F79E-B4BE-B27F-6F601A3DA3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218149"/>
              </p:ext>
            </p:extLst>
          </p:nvPr>
        </p:nvGraphicFramePr>
        <p:xfrm>
          <a:off x="2679426" y="5647109"/>
          <a:ext cx="3091972" cy="55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51000" imgH="393700" progId="Equation.3">
                  <p:embed/>
                </p:oleObj>
              </mc:Choice>
              <mc:Fallback>
                <p:oleObj name="Equation" r:id="rId9" imgW="1651000" imgH="393700" progId="Equation.3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F11AD8C1-F79E-B4BE-B27F-6F601A3DA3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9426" y="5647109"/>
                        <a:ext cx="3091972" cy="553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CE87216-D9CF-2698-320E-B153757C4FF4}"/>
              </a:ext>
            </a:extLst>
          </p:cNvPr>
          <p:cNvSpPr txBox="1"/>
          <p:nvPr/>
        </p:nvSpPr>
        <p:spPr>
          <a:xfrm>
            <a:off x="362663" y="2423202"/>
            <a:ext cx="800268" cy="284077"/>
          </a:xfrm>
          <a:prstGeom prst="rect">
            <a:avLst/>
          </a:prstGeom>
          <a:noFill/>
        </p:spPr>
        <p:txBody>
          <a:bodyPr wrap="none" lIns="75589" tIns="37795" rIns="75589" bIns="37795" rtlCol="0">
            <a:spAutoFit/>
          </a:bodyPr>
          <a:lstStyle/>
          <a:p>
            <a:pPr defTabSz="685800"/>
            <a:r>
              <a:rPr lang="en-US" sz="1350" b="1" dirty="0">
                <a:solidFill>
                  <a:srgbClr val="FF0000"/>
                </a:solidFill>
                <a:latin typeface="Calibri"/>
              </a:rPr>
              <a:t>Solution: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929A446B-11AE-07D5-F59B-7CF2E6459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42001" y="1045771"/>
            <a:ext cx="7766821" cy="1289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2C17E711-1824-C747-A5BC-81D85043DE16}"/>
              </a:ext>
            </a:extLst>
          </p:cNvPr>
          <p:cNvSpPr txBox="1">
            <a:spLocks/>
          </p:cNvSpPr>
          <p:nvPr/>
        </p:nvSpPr>
        <p:spPr>
          <a:xfrm>
            <a:off x="342001" y="294837"/>
            <a:ext cx="5937666" cy="43395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685800"/>
            <a:r>
              <a:rPr lang="en-US" sz="3200" b="1" dirty="0">
                <a:solidFill>
                  <a:schemeClr val="bg1"/>
                </a:solidFill>
                <a:latin typeface="Calibri"/>
              </a:rPr>
              <a:t>Example 2:</a:t>
            </a:r>
            <a:endParaRPr lang="x-none" sz="3200" b="1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979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E05D5-C195-A7CF-6E86-C72BCEFCC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55226D-D764-4ECA-0C41-70FC7F28D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70" y="1058043"/>
            <a:ext cx="2777448" cy="273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690031-76A7-CD3A-D83B-76CD28479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435030"/>
            <a:ext cx="3836850" cy="3394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5028DA-9B83-783A-8573-6E02FCE84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550" y="1493399"/>
            <a:ext cx="2459502" cy="281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7BC006-449E-A8CD-CF09-3AADB9392600}"/>
              </a:ext>
            </a:extLst>
          </p:cNvPr>
          <p:cNvSpPr txBox="1"/>
          <p:nvPr/>
        </p:nvSpPr>
        <p:spPr>
          <a:xfrm>
            <a:off x="702528" y="396400"/>
            <a:ext cx="1154152" cy="491827"/>
          </a:xfrm>
          <a:prstGeom prst="rect">
            <a:avLst/>
          </a:prstGeom>
          <a:noFill/>
          <a:ln>
            <a:noFill/>
          </a:ln>
        </p:spPr>
        <p:txBody>
          <a:bodyPr wrap="square" lIns="75589" tIns="37795" rIns="75589" bIns="37795" rtlCol="0">
            <a:spAutoFit/>
          </a:bodyPr>
          <a:lstStyle/>
          <a:p>
            <a:pPr defTabSz="685800"/>
            <a:r>
              <a:rPr lang="en-IN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4094B-7547-E9B0-2F5A-FAF9B8169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432" y="1918931"/>
            <a:ext cx="8706663" cy="339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3B3E1C-03C6-B9D9-73F4-0C2078141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2337314"/>
            <a:ext cx="4390449" cy="710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7E3A6-E119-D90D-5C25-AF9C23E20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98" y="3094668"/>
            <a:ext cx="6318854" cy="334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93B12F-6E50-BCEA-D43B-32E9A3EC6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3999" y="3522676"/>
            <a:ext cx="8473535" cy="458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D92C27-65EF-D24F-AF70-C2B90EFE4D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6116" y="4099054"/>
            <a:ext cx="3553243" cy="78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7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0B8102-5720-8D9B-934F-DE01DA1AA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5272F886-F34B-7966-77B8-C20AB581E1EB}"/>
              </a:ext>
            </a:extLst>
          </p:cNvPr>
          <p:cNvSpPr txBox="1">
            <a:spLocks/>
          </p:cNvSpPr>
          <p:nvPr/>
        </p:nvSpPr>
        <p:spPr>
          <a:xfrm>
            <a:off x="342001" y="294837"/>
            <a:ext cx="5937666" cy="43395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685800"/>
            <a:r>
              <a:rPr lang="en-US" sz="3200" b="1" dirty="0">
                <a:solidFill>
                  <a:schemeClr val="bg1"/>
                </a:solidFill>
                <a:latin typeface="Calibri"/>
              </a:rPr>
              <a:t>Example 3:</a:t>
            </a:r>
            <a:endParaRPr lang="x-none" sz="3200" b="1" dirty="0">
              <a:solidFill>
                <a:schemeClr val="bg1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993501-EF4A-5257-48B3-3C2534568ADE}"/>
                  </a:ext>
                </a:extLst>
              </p14:cNvPr>
              <p14:cNvContentPartPr/>
              <p14:nvPr/>
            </p14:nvContentPartPr>
            <p14:xfrm>
              <a:off x="1201809" y="3552864"/>
              <a:ext cx="1211760" cy="167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993501-EF4A-5257-48B3-3C2534568A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9169" y="3490224"/>
                <a:ext cx="1337400" cy="2926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1508C19-A0DF-BB02-5CBF-DACFB728B0B0}"/>
              </a:ext>
            </a:extLst>
          </p:cNvPr>
          <p:cNvSpPr txBox="1"/>
          <p:nvPr/>
        </p:nvSpPr>
        <p:spPr>
          <a:xfrm>
            <a:off x="677826" y="1106771"/>
            <a:ext cx="9370299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Times New Roman" panose="02020603050405020304" pitchFamily="18" charset="0"/>
              </a:rPr>
              <a:t>Two machines in a factory produce defective items. Let: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cs typeface="Times New Roman" panose="02020603050405020304" pitchFamily="18" charset="0"/>
              </a:rPr>
              <a:t>X: Number of defective items from </a:t>
            </a:r>
            <a:r>
              <a:rPr lang="en-US" sz="2000" b="1" dirty="0">
                <a:cs typeface="Times New Roman" panose="02020603050405020304" pitchFamily="18" charset="0"/>
              </a:rPr>
              <a:t>Machine A</a:t>
            </a:r>
            <a:r>
              <a:rPr lang="en-US" sz="2000" dirty="0">
                <a:cs typeface="Times New Roman" panose="02020603050405020304" pitchFamily="18" charset="0"/>
              </a:rPr>
              <a:t> (can be 0 or 1)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cs typeface="Times New Roman" panose="02020603050405020304" pitchFamily="18" charset="0"/>
              </a:rPr>
              <a:t>Y: Number of defective items from </a:t>
            </a:r>
            <a:r>
              <a:rPr lang="en-US" sz="2000" b="1" dirty="0">
                <a:cs typeface="Times New Roman" panose="02020603050405020304" pitchFamily="18" charset="0"/>
              </a:rPr>
              <a:t>Machine B</a:t>
            </a:r>
            <a:r>
              <a:rPr lang="en-US" sz="2000" dirty="0">
                <a:cs typeface="Times New Roman" panose="02020603050405020304" pitchFamily="18" charset="0"/>
              </a:rPr>
              <a:t> (can be 0, 1, or 2)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cs typeface="Times New Roman" panose="02020603050405020304" pitchFamily="18" charset="0"/>
              </a:rPr>
              <a:t>The joint probability mass function of X and Y is given below: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BA4E4E-53A8-0D72-85F9-4377A5812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34" y="3247136"/>
            <a:ext cx="6873037" cy="17050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3220629-81ED-E9AD-2180-9794EF61BF3A}"/>
                  </a:ext>
                </a:extLst>
              </p14:cNvPr>
              <p14:cNvContentPartPr/>
              <p14:nvPr/>
            </p14:nvContentPartPr>
            <p14:xfrm>
              <a:off x="5230800" y="3788640"/>
              <a:ext cx="3891240" cy="420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3220629-81ED-E9AD-2180-9794EF61BF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21440" y="3779280"/>
                <a:ext cx="3909960" cy="43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0566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0196880-1FA2-0248-EB68-0299522CC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5590" y="24450"/>
            <a:ext cx="5926137" cy="86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Types of Random Variables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75B2555-3AEC-D4B7-02F4-FCAB04CF902F}"/>
              </a:ext>
            </a:extLst>
          </p:cNvPr>
          <p:cNvSpPr txBox="1">
            <a:spLocks noChangeArrowheads="1"/>
          </p:cNvSpPr>
          <p:nvPr/>
        </p:nvSpPr>
        <p:spPr>
          <a:xfrm>
            <a:off x="766617" y="1417320"/>
            <a:ext cx="10741891" cy="49072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altLang="en-US" dirty="0"/>
              <a:t>A </a:t>
            </a:r>
            <a:r>
              <a:rPr lang="en-US" altLang="en-US" b="1" dirty="0"/>
              <a:t>discrete</a:t>
            </a:r>
            <a:r>
              <a:rPr lang="en-US" altLang="en-US" dirty="0"/>
              <a:t> </a:t>
            </a:r>
            <a:r>
              <a:rPr lang="en-US" altLang="en-US" b="1" dirty="0"/>
              <a:t>random variable</a:t>
            </a:r>
            <a:r>
              <a:rPr lang="en-US" altLang="en-US" dirty="0"/>
              <a:t> can assume a countable number of values.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altLang="en-US" dirty="0"/>
              <a:t>Number of customers arriving in a restaurant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altLang="en-US" dirty="0"/>
              <a:t>Number of Heads obtained after tossing two coins simultaneously</a:t>
            </a:r>
          </a:p>
          <a:p>
            <a:pPr lvl="1" algn="just"/>
            <a:endParaRPr lang="en-US" altLang="en-US" dirty="0"/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altLang="en-US" dirty="0"/>
              <a:t>A </a:t>
            </a:r>
            <a:r>
              <a:rPr lang="en-US" altLang="en-US" b="1" dirty="0"/>
              <a:t>continuous</a:t>
            </a:r>
            <a:r>
              <a:rPr lang="en-US" altLang="en-US" dirty="0"/>
              <a:t> </a:t>
            </a:r>
            <a:r>
              <a:rPr lang="en-US" altLang="en-US" b="1" dirty="0"/>
              <a:t>random variable</a:t>
            </a:r>
            <a:r>
              <a:rPr lang="en-US" altLang="en-US" dirty="0"/>
              <a:t> can assume any value along a given interval of a number line.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altLang="en-US" dirty="0"/>
              <a:t>The time a customer stays in the restaurant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dirty="0"/>
              <a:t>The height of a person can take any value within a certain range (e.g., 150 cm to 200 cm), </a:t>
            </a:r>
            <a:endParaRPr lang="en-US" alt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BD290DE-9B19-37A9-B3A2-3ADCF2BFA068}"/>
              </a:ext>
            </a:extLst>
          </p:cNvPr>
          <p:cNvSpPr txBox="1">
            <a:spLocks/>
          </p:cNvSpPr>
          <p:nvPr/>
        </p:nvSpPr>
        <p:spPr bwMode="auto">
          <a:xfrm>
            <a:off x="8229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99B3CCA0-1A59-48AB-83E9-17D737A63D8D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E08DDE1-DF3C-E4CD-9538-B9E0FD5BE6C9}"/>
                  </a:ext>
                </a:extLst>
              </p14:cNvPr>
              <p14:cNvContentPartPr/>
              <p14:nvPr/>
            </p14:nvContentPartPr>
            <p14:xfrm>
              <a:off x="1603080" y="1012680"/>
              <a:ext cx="8399520" cy="3675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E08DDE1-DF3C-E4CD-9538-B9E0FD5BE6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3720" y="1003320"/>
                <a:ext cx="8418240" cy="36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368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B2430-16DA-1465-C34D-237812751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0D1141-8CE4-493A-180F-A7C37B712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326" y="1433519"/>
            <a:ext cx="6766048" cy="3495792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26BB9FED-AB25-6B25-478C-062252293B5E}"/>
              </a:ext>
            </a:extLst>
          </p:cNvPr>
          <p:cNvSpPr txBox="1">
            <a:spLocks/>
          </p:cNvSpPr>
          <p:nvPr/>
        </p:nvSpPr>
        <p:spPr>
          <a:xfrm>
            <a:off x="342001" y="294837"/>
            <a:ext cx="5937666" cy="43395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685800"/>
            <a:r>
              <a:rPr lang="en-US" sz="3200" b="1" dirty="0">
                <a:solidFill>
                  <a:schemeClr val="bg1"/>
                </a:solidFill>
                <a:latin typeface="Calibri"/>
              </a:rPr>
              <a:t>Compute:</a:t>
            </a:r>
            <a:endParaRPr lang="x-none" sz="32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B7986-8DC3-4516-1122-D8189AD8868E}"/>
              </a:ext>
            </a:extLst>
          </p:cNvPr>
          <p:cNvSpPr txBox="1"/>
          <p:nvPr/>
        </p:nvSpPr>
        <p:spPr>
          <a:xfrm>
            <a:off x="5486400" y="2332234"/>
            <a:ext cx="174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Ans: 0.20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78A61-F19C-5A80-EB63-CD559972B634}"/>
              </a:ext>
            </a:extLst>
          </p:cNvPr>
          <p:cNvSpPr txBox="1"/>
          <p:nvPr/>
        </p:nvSpPr>
        <p:spPr>
          <a:xfrm>
            <a:off x="5529654" y="2996749"/>
            <a:ext cx="174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Ans: 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8A158-5167-AEE9-5524-579D879462E7}"/>
              </a:ext>
            </a:extLst>
          </p:cNvPr>
          <p:cNvSpPr txBox="1"/>
          <p:nvPr/>
        </p:nvSpPr>
        <p:spPr>
          <a:xfrm>
            <a:off x="7745002" y="3748355"/>
            <a:ext cx="231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Ans: 0.6 and 1.10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C21FB1-7CBD-E2F1-1D97-B0B4AC3D3295}"/>
                  </a:ext>
                </a:extLst>
              </p14:cNvPr>
              <p14:cNvContentPartPr/>
              <p14:nvPr/>
            </p14:nvContentPartPr>
            <p14:xfrm>
              <a:off x="6804000" y="2659680"/>
              <a:ext cx="3598560" cy="821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C21FB1-7CBD-E2F1-1D97-B0B4AC3D32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4640" y="2650320"/>
                <a:ext cx="3617280" cy="83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782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E2F6B-4947-CE77-ACE5-932532297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6F24B7A5-FA26-72AD-1A81-07E1A79B5A71}"/>
              </a:ext>
            </a:extLst>
          </p:cNvPr>
          <p:cNvSpPr txBox="1">
            <a:spLocks/>
          </p:cNvSpPr>
          <p:nvPr/>
        </p:nvSpPr>
        <p:spPr>
          <a:xfrm>
            <a:off x="342001" y="294837"/>
            <a:ext cx="5937666" cy="43395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685800"/>
            <a:r>
              <a:rPr lang="en-US" sz="3200" b="1" dirty="0">
                <a:solidFill>
                  <a:schemeClr val="bg1"/>
                </a:solidFill>
                <a:latin typeface="Calibri"/>
              </a:rPr>
              <a:t>Solution:</a:t>
            </a:r>
            <a:endParaRPr lang="x-none" sz="3200" b="1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BF26C-F011-2E42-1327-B85BD3581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05" y="924595"/>
            <a:ext cx="6984074" cy="1254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3EAA07-C3CC-EF96-51C4-4C3D4342F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531" y="2352782"/>
            <a:ext cx="6165422" cy="4084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AACC63-F7D2-C9A4-A9D2-F032D5E4795D}"/>
              </a:ext>
            </a:extLst>
          </p:cNvPr>
          <p:cNvSpPr txBox="1"/>
          <p:nvPr/>
        </p:nvSpPr>
        <p:spPr>
          <a:xfrm>
            <a:off x="896205" y="2352782"/>
            <a:ext cx="132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5. </a:t>
            </a:r>
          </a:p>
        </p:txBody>
      </p:sp>
    </p:spTree>
    <p:extLst>
      <p:ext uri="{BB962C8B-B14F-4D97-AF65-F5344CB8AC3E}">
        <p14:creationId xmlns:p14="http://schemas.microsoft.com/office/powerpoint/2010/main" val="31956865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BC0B1-FE9E-106D-45B2-2B81E77F3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3665BF-D04B-BCA0-38EF-66BA6939ACB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890" y="1073650"/>
            <a:ext cx="8534400" cy="13473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E7414B-558F-4E38-CF49-771D9C2D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14" y="3104271"/>
            <a:ext cx="5964790" cy="3340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DC31CC-A4B8-8879-1412-6CB5A42F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489" y="3438367"/>
            <a:ext cx="2800277" cy="454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41D905-4566-B0DD-A8A0-792403F90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729" y="4121650"/>
            <a:ext cx="6344007" cy="1472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371DB9-B03A-9746-75F0-7CD6DE2D7970}"/>
              </a:ext>
            </a:extLst>
          </p:cNvPr>
          <p:cNvSpPr txBox="1"/>
          <p:nvPr/>
        </p:nvSpPr>
        <p:spPr>
          <a:xfrm>
            <a:off x="431461" y="2770773"/>
            <a:ext cx="800268" cy="284077"/>
          </a:xfrm>
          <a:prstGeom prst="rect">
            <a:avLst/>
          </a:prstGeom>
          <a:noFill/>
        </p:spPr>
        <p:txBody>
          <a:bodyPr wrap="none" lIns="75589" tIns="37795" rIns="75589" bIns="37795" rtlCol="0">
            <a:spAutoFit/>
          </a:bodyPr>
          <a:lstStyle/>
          <a:p>
            <a:pPr defTabSz="685800"/>
            <a:r>
              <a:rPr lang="en-US" sz="1350" b="1" dirty="0">
                <a:solidFill>
                  <a:srgbClr val="FF0000"/>
                </a:solidFill>
                <a:latin typeface="Calibri"/>
              </a:rPr>
              <a:t>Solution: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4CFD6058-BE7B-823E-1BB0-40B5E1026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547" y="324662"/>
            <a:ext cx="5310188" cy="58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589" tIns="37795" rIns="75589" bIns="37795">
            <a:spAutoFit/>
          </a:bodyPr>
          <a:lstStyle/>
          <a:p>
            <a:pPr defTabSz="685800"/>
            <a:r>
              <a:rPr lang="en-US" sz="33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4:</a:t>
            </a:r>
            <a:r>
              <a:rPr lang="en-US" sz="3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3300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896F27-ECE3-8E2F-A72E-657C4E2FAAC2}"/>
                  </a:ext>
                </a:extLst>
              </p14:cNvPr>
              <p14:cNvContentPartPr/>
              <p14:nvPr/>
            </p14:nvContentPartPr>
            <p14:xfrm>
              <a:off x="488595" y="1222292"/>
              <a:ext cx="97200" cy="48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896F27-ECE3-8E2F-A72E-657C4E2FAAC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5595" y="1159292"/>
                <a:ext cx="222840" cy="17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492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7075-1D74-93D3-0A27-9A0A9AB18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F3DF30-48C3-3B20-D137-E4AD7845BF74}"/>
              </a:ext>
            </a:extLst>
          </p:cNvPr>
          <p:cNvSpPr txBox="1"/>
          <p:nvPr/>
        </p:nvSpPr>
        <p:spPr>
          <a:xfrm>
            <a:off x="868218" y="1062199"/>
            <a:ext cx="106033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2400" dirty="0">
                <a:cs typeface="Times New Roman" panose="02020603050405020304" pitchFamily="18" charset="0"/>
              </a:rPr>
              <a:t>A machine learning model is trained to classify images of </a:t>
            </a:r>
            <a:r>
              <a:rPr lang="en-US" sz="2400" b="1" dirty="0">
                <a:cs typeface="Times New Roman" panose="02020603050405020304" pitchFamily="18" charset="0"/>
              </a:rPr>
              <a:t>animals</a:t>
            </a:r>
            <a:r>
              <a:rPr lang="en-US" sz="2400" dirty="0">
                <a:cs typeface="Times New Roman" panose="02020603050405020304" pitchFamily="18" charset="0"/>
              </a:rPr>
              <a:t>. In the dataset: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400" dirty="0">
                <a:cs typeface="Times New Roman" panose="02020603050405020304" pitchFamily="18" charset="0"/>
              </a:rPr>
              <a:t>Each image is labeled based on whether the animal is </a:t>
            </a:r>
            <a:r>
              <a:rPr lang="en-US" sz="2400" b="1" dirty="0">
                <a:cs typeface="Times New Roman" panose="02020603050405020304" pitchFamily="18" charset="0"/>
              </a:rPr>
              <a:t>wild</a:t>
            </a:r>
            <a:r>
              <a:rPr lang="en-US" sz="2400" dirty="0">
                <a:cs typeface="Times New Roman" panose="02020603050405020304" pitchFamily="18" charset="0"/>
              </a:rPr>
              <a:t> or </a:t>
            </a:r>
            <a:r>
              <a:rPr lang="en-US" sz="2400" b="1" dirty="0">
                <a:cs typeface="Times New Roman" panose="02020603050405020304" pitchFamily="18" charset="0"/>
              </a:rPr>
              <a:t>domestic</a:t>
            </a:r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400" dirty="0">
                <a:cs typeface="Times New Roman" panose="02020603050405020304" pitchFamily="18" charset="0"/>
              </a:rPr>
              <a:t>Each image is also tagged for visual features like </a:t>
            </a:r>
            <a:r>
              <a:rPr lang="en-US" sz="2400" b="1" dirty="0">
                <a:cs typeface="Times New Roman" panose="02020603050405020304" pitchFamily="18" charset="0"/>
              </a:rPr>
              <a:t>fur</a:t>
            </a:r>
            <a:r>
              <a:rPr lang="en-US" sz="2400" dirty="0"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cs typeface="Times New Roman" panose="02020603050405020304" pitchFamily="18" charset="0"/>
              </a:rPr>
              <a:t>claws</a:t>
            </a:r>
            <a:r>
              <a:rPr lang="en-US" sz="2400" dirty="0">
                <a:cs typeface="Times New Roman" panose="02020603050405020304" pitchFamily="18" charset="0"/>
              </a:rPr>
              <a:t>, and </a:t>
            </a:r>
            <a:r>
              <a:rPr lang="en-US" sz="2400" b="1" dirty="0">
                <a:cs typeface="Times New Roman" panose="02020603050405020304" pitchFamily="18" charset="0"/>
              </a:rPr>
              <a:t>ears</a:t>
            </a:r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cs typeface="Times New Roman" panose="02020603050405020304" pitchFamily="18" charset="0"/>
              </a:rPr>
              <a:t>Let:</a:t>
            </a:r>
          </a:p>
          <a:p>
            <a:pPr algn="just"/>
            <a:r>
              <a:rPr lang="en-US" sz="2400" dirty="0">
                <a:cs typeface="Times New Roman" panose="02020603050405020304" pitchFamily="18" charset="0"/>
              </a:rPr>
              <a:t>X: Proportion of </a:t>
            </a:r>
            <a:r>
              <a:rPr lang="en-US" sz="2400" b="1" dirty="0">
                <a:cs typeface="Times New Roman" panose="02020603050405020304" pitchFamily="18" charset="0"/>
              </a:rPr>
              <a:t>wild animal images</a:t>
            </a:r>
            <a:r>
              <a:rPr lang="en-US" sz="2400" dirty="0">
                <a:cs typeface="Times New Roman" panose="02020603050405020304" pitchFamily="18" charset="0"/>
              </a:rPr>
              <a:t> in which </a:t>
            </a:r>
            <a:r>
              <a:rPr lang="en-US" sz="2400" b="1" dirty="0">
                <a:cs typeface="Times New Roman" panose="02020603050405020304" pitchFamily="18" charset="0"/>
              </a:rPr>
              <a:t>claws are detected</a:t>
            </a:r>
            <a:endParaRPr lang="en-US" sz="2400" dirty="0"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cs typeface="Times New Roman" panose="02020603050405020304" pitchFamily="18" charset="0"/>
              </a:rPr>
              <a:t>Y: Proportion of </a:t>
            </a:r>
            <a:r>
              <a:rPr lang="en-US" sz="2400" b="1" dirty="0">
                <a:cs typeface="Times New Roman" panose="02020603050405020304" pitchFamily="18" charset="0"/>
              </a:rPr>
              <a:t>domestic animal images</a:t>
            </a:r>
            <a:r>
              <a:rPr lang="en-US" sz="2400" dirty="0">
                <a:cs typeface="Times New Roman" panose="02020603050405020304" pitchFamily="18" charset="0"/>
              </a:rPr>
              <a:t> in which </a:t>
            </a:r>
            <a:r>
              <a:rPr lang="en-US" sz="2400" b="1" dirty="0">
                <a:cs typeface="Times New Roman" panose="02020603050405020304" pitchFamily="18" charset="0"/>
              </a:rPr>
              <a:t>claws are detected</a:t>
            </a:r>
            <a:endParaRPr lang="en-US" sz="2400" dirty="0"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cs typeface="Times New Roman" panose="02020603050405020304" pitchFamily="18" charset="0"/>
              </a:rPr>
              <a:t>Suppose the </a:t>
            </a:r>
            <a:r>
              <a:rPr lang="en-US" sz="2400" b="1" dirty="0">
                <a:cs typeface="Times New Roman" panose="02020603050405020304" pitchFamily="18" charset="0"/>
              </a:rPr>
              <a:t>joint probability density function</a:t>
            </a:r>
            <a:r>
              <a:rPr lang="en-US" sz="2400" dirty="0">
                <a:cs typeface="Times New Roman" panose="02020603050405020304" pitchFamily="18" charset="0"/>
              </a:rPr>
              <a:t> for the proportions X and Y is given by: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B180F-E124-CB11-D306-538D356B4237}"/>
              </a:ext>
            </a:extLst>
          </p:cNvPr>
          <p:cNvSpPr txBox="1"/>
          <p:nvPr/>
        </p:nvSpPr>
        <p:spPr>
          <a:xfrm>
            <a:off x="3048856" y="324690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3:</a:t>
            </a:r>
            <a:r>
              <a:rPr lang="en-US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1800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3080A493-5A3C-7F49-11F8-C746333FF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547" y="324662"/>
            <a:ext cx="5310188" cy="58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589" tIns="37795" rIns="75589" bIns="37795">
            <a:spAutoFit/>
          </a:bodyPr>
          <a:lstStyle/>
          <a:p>
            <a:pPr defTabSz="685800"/>
            <a:r>
              <a:rPr lang="en-US" sz="3300" b="1" dirty="0">
                <a:solidFill>
                  <a:schemeClr val="bg1"/>
                </a:solidFill>
                <a:cs typeface="Times New Roman" pitchFamily="18" charset="0"/>
              </a:rPr>
              <a:t>Example 5:</a:t>
            </a:r>
            <a:r>
              <a:rPr lang="en-US" sz="3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3300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58253-F2A6-BA21-B500-D84DA6C19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19" y="4096524"/>
            <a:ext cx="9278333" cy="15927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A60257C-8789-3886-3F7D-C490E5E24AE6}"/>
                  </a:ext>
                </a:extLst>
              </p14:cNvPr>
              <p14:cNvContentPartPr/>
              <p14:nvPr/>
            </p14:nvContentPartPr>
            <p14:xfrm>
              <a:off x="5455209" y="4304544"/>
              <a:ext cx="39960" cy="12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A60257C-8789-3886-3F7D-C490E5E24A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2209" y="4241544"/>
                <a:ext cx="165600" cy="2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70347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C422E33B-D335-5E37-5DD5-2F86803D9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402" y="1223349"/>
            <a:ext cx="11352944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Verify that f(x, y) is a valid joint probability density function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Find the marginal densities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fX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(x) and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fY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(y).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Compute P(X&lt;0.5, Y&gt;0.5) — i.e., probability that fewer wild images but more domestic images  show claws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Are X and Y independent?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Compute the expected values E(X), E(Y), and E(XY).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5B4802B-0DA6-EBEF-1411-F7B6F23A5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9057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73F9-5283-B8E5-80F2-991CEF02B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A95BF5E-E711-F927-39B2-7FA815F3D3E8}"/>
              </a:ext>
            </a:extLst>
          </p:cNvPr>
          <p:cNvSpPr txBox="1">
            <a:spLocks/>
          </p:cNvSpPr>
          <p:nvPr/>
        </p:nvSpPr>
        <p:spPr>
          <a:xfrm>
            <a:off x="342001" y="294837"/>
            <a:ext cx="5937666" cy="43395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685800"/>
            <a:r>
              <a:rPr lang="en-US" sz="3200" b="1" dirty="0">
                <a:solidFill>
                  <a:schemeClr val="bg1"/>
                </a:solidFill>
                <a:latin typeface="Calibri"/>
              </a:rPr>
              <a:t>Solution:</a:t>
            </a:r>
            <a:endParaRPr lang="x-none" sz="3200" b="1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4F3EB-529C-3695-7635-51CFBBA4B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2" y="1184846"/>
            <a:ext cx="6608835" cy="1578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F0CC13-E5FE-42A1-05EE-CD3996120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2" y="3016101"/>
            <a:ext cx="10765696" cy="25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63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2B7C1-8AA2-D6E4-A84D-BB175D36B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F3AD9-AEE2-DCD6-644D-9D51203A4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35" y="1231158"/>
            <a:ext cx="7156336" cy="1563413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192CC0FE-7764-C8BF-E60F-213A1D1384FE}"/>
              </a:ext>
            </a:extLst>
          </p:cNvPr>
          <p:cNvSpPr txBox="1">
            <a:spLocks/>
          </p:cNvSpPr>
          <p:nvPr/>
        </p:nvSpPr>
        <p:spPr>
          <a:xfrm>
            <a:off x="342001" y="294837"/>
            <a:ext cx="5937666" cy="43395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685800"/>
            <a:r>
              <a:rPr lang="en-US" sz="3200" b="1" dirty="0">
                <a:solidFill>
                  <a:schemeClr val="bg1"/>
                </a:solidFill>
                <a:latin typeface="Calibri"/>
              </a:rPr>
              <a:t>Solution:</a:t>
            </a:r>
            <a:endParaRPr lang="x-none" sz="32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4BB0B3-887A-6C92-C359-C2E9E557374C}"/>
              </a:ext>
            </a:extLst>
          </p:cNvPr>
          <p:cNvSpPr txBox="1"/>
          <p:nvPr/>
        </p:nvSpPr>
        <p:spPr>
          <a:xfrm>
            <a:off x="8311793" y="2034283"/>
            <a:ext cx="155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= 0.1875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72C40-1018-BA27-827F-1CD072B88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96" y="2794571"/>
            <a:ext cx="6945326" cy="358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93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E98D6D0E-F4D1-03A8-17A5-F8CE1A8F5A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60338"/>
            <a:ext cx="9321800" cy="765175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685800"/>
            <a:r>
              <a:rPr lang="en-US" sz="3200" b="1" dirty="0">
                <a:solidFill>
                  <a:schemeClr val="bg1"/>
                </a:solidFill>
                <a:latin typeface="Calibri"/>
              </a:rPr>
              <a:t>Solution:</a:t>
            </a:r>
            <a:endParaRPr lang="x-none" sz="3200" b="1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3327F0-3174-8CA2-60B1-C4D9FC56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87" y="1086228"/>
            <a:ext cx="8921299" cy="314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153DC9-6104-78D0-9E9A-0AB83FCE6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24" y="4550821"/>
            <a:ext cx="8607432" cy="133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309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8CF5B-C00C-E5F1-1412-D51097059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64D896-EBA4-342D-8AEA-893735783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612" y="2591472"/>
            <a:ext cx="3608097" cy="350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1F0CE1-6DC3-CCAF-7690-385586A6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734" y="3112732"/>
            <a:ext cx="1800476" cy="350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112BF2-4348-2224-15C8-F4D8292A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649" y="3528728"/>
            <a:ext cx="3572374" cy="350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32665-C1B0-632F-6DED-77F1D6FE2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2880" y="3975647"/>
            <a:ext cx="3330449" cy="1373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4E7E7E-CC5E-CA13-E2F6-35E3F19550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19252" b="3697"/>
          <a:stretch/>
        </p:blipFill>
        <p:spPr>
          <a:xfrm>
            <a:off x="2241220" y="5501115"/>
            <a:ext cx="4234483" cy="360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EAA3CD-E542-6B3E-51C1-B3E9B0AB4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801" y="2544584"/>
            <a:ext cx="2684093" cy="237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57F3F9-7944-6174-7398-E809EC713B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r="57100" b="4817"/>
          <a:stretch/>
        </p:blipFill>
        <p:spPr>
          <a:xfrm>
            <a:off x="7355662" y="2782238"/>
            <a:ext cx="1427727" cy="239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BF8BF2-D6BB-C677-785D-DA95556DA96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4236" b="-1572"/>
          <a:stretch/>
        </p:blipFill>
        <p:spPr>
          <a:xfrm>
            <a:off x="8069526" y="3256673"/>
            <a:ext cx="1216967" cy="3029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D7016-E033-2B8B-2BE6-4857B89F38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0356" y="3783963"/>
            <a:ext cx="2586398" cy="3474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8086B5-6ED8-A6C7-E46F-5F2E5F8632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8114" y="4196011"/>
            <a:ext cx="1343213" cy="301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DEF440-4678-0DEB-A7AA-01B6B83C33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7115" y="4630066"/>
            <a:ext cx="2543531" cy="2639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A2D9E7-D689-F667-1BF5-FC9F3109EF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7337" y="4918674"/>
            <a:ext cx="1536121" cy="4301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D2A078-06CF-489A-DE79-E09F913A40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4466" y="5348792"/>
            <a:ext cx="1328923" cy="406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F06783-28F7-864D-4C6A-F2A25A3F91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41327" y="3019974"/>
            <a:ext cx="1743318" cy="3029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3F514F-9B96-6D0A-B1D7-C33E90EADE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43888" y="5863849"/>
            <a:ext cx="813544" cy="4495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EAD255-A619-3264-1244-350939B699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41329" y="3482469"/>
            <a:ext cx="671606" cy="3390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0A6814-CCE0-A94A-7C11-B0816D698A3A}"/>
              </a:ext>
            </a:extLst>
          </p:cNvPr>
          <p:cNvSpPr txBox="1"/>
          <p:nvPr/>
        </p:nvSpPr>
        <p:spPr>
          <a:xfrm>
            <a:off x="427921" y="1928172"/>
            <a:ext cx="800268" cy="491827"/>
          </a:xfrm>
          <a:prstGeom prst="rect">
            <a:avLst/>
          </a:prstGeom>
          <a:noFill/>
        </p:spPr>
        <p:txBody>
          <a:bodyPr wrap="none" lIns="75589" tIns="37795" rIns="75589" bIns="37795" rtlCol="0">
            <a:spAutoFit/>
          </a:bodyPr>
          <a:lstStyle/>
          <a:p>
            <a:pPr defTabSz="685800"/>
            <a:endParaRPr lang="en-US" sz="1350" b="1" dirty="0">
              <a:solidFill>
                <a:srgbClr val="FF0000"/>
              </a:solidFill>
              <a:latin typeface="Calibri"/>
            </a:endParaRPr>
          </a:p>
          <a:p>
            <a:pPr defTabSz="685800"/>
            <a:r>
              <a:rPr lang="en-US" sz="1350" b="1" dirty="0">
                <a:solidFill>
                  <a:srgbClr val="FF0000"/>
                </a:solidFill>
                <a:latin typeface="Calibri"/>
              </a:rPr>
              <a:t>Solution:</a:t>
            </a:r>
          </a:p>
        </p:txBody>
      </p:sp>
      <p:sp>
        <p:nvSpPr>
          <p:cNvPr id="20" name="Text Box 8">
            <a:extLst>
              <a:ext uri="{FF2B5EF4-FFF2-40B4-BE49-F238E27FC236}">
                <a16:creationId xmlns:a16="http://schemas.microsoft.com/office/drawing/2014/main" id="{81CA3DDB-BF96-450F-78C1-6CEB1D74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738" y="273839"/>
            <a:ext cx="5310188" cy="58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589" tIns="37795" rIns="75589" bIns="37795">
            <a:spAutoFit/>
          </a:bodyPr>
          <a:lstStyle/>
          <a:p>
            <a:pPr defTabSz="685800"/>
            <a:r>
              <a:rPr lang="en-US" sz="33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6: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425833-658F-6744-5104-6920BFB6D11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0153" y="1118235"/>
            <a:ext cx="10934392" cy="7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57630-8DDF-250D-0615-321150DC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6387F3-90B5-9267-B448-06EEEA1A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79" y="2112505"/>
            <a:ext cx="3955577" cy="4442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568AB3-E36B-2215-B327-3D046E7CD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635" y="2728723"/>
            <a:ext cx="5896177" cy="324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AEEDB8-E0B9-F2CA-6870-CE44778C0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651" y="3270112"/>
            <a:ext cx="4122939" cy="474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059F33-AE52-7A81-F2CA-F911E0D0B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635" y="3911588"/>
            <a:ext cx="6791416" cy="290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7C99B7-9DFC-04B0-5A7E-6E0EBE594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6132" y="4444987"/>
            <a:ext cx="1830416" cy="369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E2ED0D-AED7-850F-15F4-0834B4C87536}"/>
              </a:ext>
            </a:extLst>
          </p:cNvPr>
          <p:cNvSpPr txBox="1"/>
          <p:nvPr/>
        </p:nvSpPr>
        <p:spPr>
          <a:xfrm>
            <a:off x="681980" y="305656"/>
            <a:ext cx="1154152" cy="491827"/>
          </a:xfrm>
          <a:prstGeom prst="rect">
            <a:avLst/>
          </a:prstGeom>
          <a:noFill/>
          <a:ln>
            <a:noFill/>
          </a:ln>
        </p:spPr>
        <p:txBody>
          <a:bodyPr wrap="square" lIns="75589" tIns="37795" rIns="75589" bIns="37795" rtlCol="0">
            <a:spAutoFit/>
          </a:bodyPr>
          <a:lstStyle/>
          <a:p>
            <a:pPr defTabSz="685800"/>
            <a:r>
              <a:rPr lang="en-IN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72F426-0212-07B2-2AF6-829146206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87" y="1303411"/>
            <a:ext cx="4151497" cy="4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4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89ABED62-E6A5-AE21-1D15-C8B39BEFB8DB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" y="1417319"/>
            <a:ext cx="8839200" cy="49072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 b="1" dirty="0"/>
              <a:t>Discrete</a:t>
            </a:r>
            <a:r>
              <a:rPr lang="en-US" altLang="en-US" sz="2000" dirty="0"/>
              <a:t> </a:t>
            </a:r>
            <a:r>
              <a:rPr lang="en-US" altLang="en-US" sz="2000" b="1" dirty="0"/>
              <a:t>random variables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Number of sales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Number of calls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Number of Shares of a stock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Number of People in a line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Number of Mistakes per page</a:t>
            </a:r>
          </a:p>
          <a:p>
            <a:pPr lvl="1">
              <a:lnSpc>
                <a:spcPct val="80000"/>
              </a:lnSpc>
            </a:pPr>
            <a:endParaRPr lang="en-US" altLang="en-US" sz="20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82A4BBA-B08C-1E48-B548-53E970C9DCDD}"/>
              </a:ext>
            </a:extLst>
          </p:cNvPr>
          <p:cNvSpPr txBox="1">
            <a:spLocks noChangeArrowheads="1"/>
          </p:cNvSpPr>
          <p:nvPr/>
        </p:nvSpPr>
        <p:spPr>
          <a:xfrm>
            <a:off x="477749" y="45719"/>
            <a:ext cx="5867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b="1" dirty="0">
                <a:solidFill>
                  <a:schemeClr val="bg1"/>
                </a:solidFill>
              </a:rPr>
              <a:t>Examples of Random Variables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A593580-0B4D-38F5-AF18-7B431AFA7614}"/>
              </a:ext>
            </a:extLst>
          </p:cNvPr>
          <p:cNvSpPr txBox="1">
            <a:spLocks noChangeArrowheads="1"/>
          </p:cNvSpPr>
          <p:nvPr/>
        </p:nvSpPr>
        <p:spPr>
          <a:xfrm>
            <a:off x="5105400" y="3962400"/>
            <a:ext cx="4038600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 b="1" dirty="0"/>
              <a:t>Continuous</a:t>
            </a:r>
            <a:r>
              <a:rPr lang="en-US" altLang="en-US" sz="2000" dirty="0"/>
              <a:t> </a:t>
            </a:r>
            <a:r>
              <a:rPr lang="en-US" altLang="en-US" sz="2000" b="1" dirty="0"/>
              <a:t>random variables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Length of each iron bar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Depth of each bore well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Volume of each cylinder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Time to complete each project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2000" dirty="0"/>
              <a:t>Weight of each newly born baby</a:t>
            </a:r>
          </a:p>
        </p:txBody>
      </p:sp>
      <p:pic>
        <p:nvPicPr>
          <p:cNvPr id="8" name="Picture 9" descr="C:\WINNT\Temporary Internet Files\Content.IE5\0SG27ZK7\MPj04117300000[1].jpg">
            <a:extLst>
              <a:ext uri="{FF2B5EF4-FFF2-40B4-BE49-F238E27FC236}">
                <a16:creationId xmlns:a16="http://schemas.microsoft.com/office/drawing/2014/main" id="{7DFC63C8-C414-A1F2-18C7-C61FEB192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00200"/>
            <a:ext cx="26130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C:\WINNT\Temporary Internet Files\Content.IE5\4NUK43N9\MPj04054340000[1].jpg">
            <a:extLst>
              <a:ext uri="{FF2B5EF4-FFF2-40B4-BE49-F238E27FC236}">
                <a16:creationId xmlns:a16="http://schemas.microsoft.com/office/drawing/2014/main" id="{9B95C77A-9ED9-ED29-A4DE-40BD53632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038600"/>
            <a:ext cx="3352800" cy="239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3C7233-2BC4-E30A-A4A7-6313F2BEC410}"/>
              </a:ext>
            </a:extLst>
          </p:cNvPr>
          <p:cNvSpPr txBox="1"/>
          <p:nvPr/>
        </p:nvSpPr>
        <p:spPr>
          <a:xfrm>
            <a:off x="8405046" y="6019800"/>
            <a:ext cx="5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C2C77D59-42DC-4A05-9B49-5C1B154592EE}" type="slidenum">
              <a:rPr lang="en-US" smtClean="0"/>
              <a:pPr algn="r"/>
              <a:t>7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824724-F1B4-C647-1819-1D615C624110}"/>
                  </a:ext>
                </a:extLst>
              </p14:cNvPr>
              <p14:cNvContentPartPr/>
              <p14:nvPr/>
            </p14:nvContentPartPr>
            <p14:xfrm>
              <a:off x="3701160" y="1238400"/>
              <a:ext cx="3108240" cy="4519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824724-F1B4-C647-1819-1D615C6241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1800" y="1229040"/>
                <a:ext cx="3126960" cy="45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149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E6E71-2EFE-EA35-FE6E-12DB655BA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DC92325-0D85-84BD-5CD0-7BF21CEA2B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965" y="975359"/>
                <a:ext cx="11673154" cy="49072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Problem:1 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The joint probability mass function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is given by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+3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endParaRPr lang="en-IN" sz="2400" i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=0,1,2,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=1,2,3.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Find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i</a:t>
                </a:r>
                <a:r>
                  <a:rPr lang="en-US" sz="2400" dirty="0">
                    <a:ea typeface="Cambria Math" panose="02040503050406030204" pitchFamily="18" charset="0"/>
                  </a:rPr>
                  <a:t>) the value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 ii) The marginal probability function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 iii)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iv)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4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4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Ans : </a:t>
                </a:r>
                <a:r>
                  <a:rPr lang="en-US" sz="2400" dirty="0" err="1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i</a:t>
                </a:r>
                <a:r>
                  <a:rPr lang="en-US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72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 ii)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18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72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24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72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72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</m:oMath>
                </a14:m>
                <a:endParaRPr lang="en-IN" sz="2400" i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72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24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72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72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 ii)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72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iv)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72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Show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IN" sz="2400" dirty="0"/>
                  <a:t> are independent variables.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DC92325-0D85-84BD-5CD0-7BF21CEA2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65" y="975359"/>
                <a:ext cx="11673154" cy="4907281"/>
              </a:xfrm>
              <a:prstGeom prst="rect">
                <a:avLst/>
              </a:prstGeom>
              <a:blipFill>
                <a:blip r:embed="rId2"/>
                <a:stretch>
                  <a:fillRect l="-836" t="-1739" r="-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77DC930-5AF3-E40A-86C7-F1FBB257363A}"/>
              </a:ext>
            </a:extLst>
          </p:cNvPr>
          <p:cNvSpPr txBox="1">
            <a:spLocks/>
          </p:cNvSpPr>
          <p:nvPr/>
        </p:nvSpPr>
        <p:spPr>
          <a:xfrm>
            <a:off x="590765" y="302103"/>
            <a:ext cx="8229600" cy="745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Practice Problems-set 2</a:t>
            </a:r>
            <a:b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sz="2400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DBCAA5-3880-87F3-DDA7-21FCABA4B2E0}"/>
              </a:ext>
            </a:extLst>
          </p:cNvPr>
          <p:cNvCxnSpPr/>
          <p:nvPr/>
        </p:nvCxnSpPr>
        <p:spPr>
          <a:xfrm flipH="1">
            <a:off x="4597615" y="5485764"/>
            <a:ext cx="95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E0A669B4-BA61-66DD-ABCD-CAAAB00EA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6015" y="280923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4025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79151-D509-336E-A089-EE6197DF8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A4FB6D-7996-7094-5E81-E236ACAEC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326191"/>
              </p:ext>
            </p:extLst>
          </p:nvPr>
        </p:nvGraphicFramePr>
        <p:xfrm>
          <a:off x="1086493" y="2252184"/>
          <a:ext cx="3886200" cy="16134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3584">
                  <a:extLst>
                    <a:ext uri="{9D8B030D-6E8A-4147-A177-3AD203B41FA5}">
                      <a16:colId xmlns:a16="http://schemas.microsoft.com/office/drawing/2014/main" val="1273479532"/>
                    </a:ext>
                  </a:extLst>
                </a:gridCol>
                <a:gridCol w="1773048">
                  <a:extLst>
                    <a:ext uri="{9D8B030D-6E8A-4147-A177-3AD203B41FA5}">
                      <a16:colId xmlns:a16="http://schemas.microsoft.com/office/drawing/2014/main" val="2276437029"/>
                    </a:ext>
                  </a:extLst>
                </a:gridCol>
                <a:gridCol w="1299568">
                  <a:extLst>
                    <a:ext uri="{9D8B030D-6E8A-4147-A177-3AD203B41FA5}">
                      <a16:colId xmlns:a16="http://schemas.microsoft.com/office/drawing/2014/main" val="2978530171"/>
                    </a:ext>
                  </a:extLst>
                </a:gridCol>
              </a:tblGrid>
              <a:tr h="771965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X Y                                                                                              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908368"/>
                  </a:ext>
                </a:extLst>
              </a:tr>
              <a:tr h="249621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0.10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0.15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2167581"/>
                  </a:ext>
                </a:extLst>
              </a:tr>
              <a:tr h="249621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0.20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0.30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4897402"/>
                  </a:ext>
                </a:extLst>
              </a:tr>
              <a:tr h="249621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0.10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0.15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602257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9600C3-1679-CAF1-DC8E-B7F6F484F072}"/>
                  </a:ext>
                </a:extLst>
              </p:cNvPr>
              <p:cNvSpPr txBox="1"/>
              <p:nvPr/>
            </p:nvSpPr>
            <p:spPr>
              <a:xfrm>
                <a:off x="665251" y="1261795"/>
                <a:ext cx="940342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ea typeface="Cambria Math" panose="02040503050406030204" pitchFamily="18" charset="0"/>
                  </a:rPr>
                  <a:t>Problem: 2 </a:t>
                </a: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have the following joint probability distribution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9600C3-1679-CAF1-DC8E-B7F6F484F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51" y="1261795"/>
                <a:ext cx="9403423" cy="830997"/>
              </a:xfrm>
              <a:prstGeom prst="rect">
                <a:avLst/>
              </a:prstGeom>
              <a:blipFill>
                <a:blip r:embed="rId2"/>
                <a:stretch>
                  <a:fillRect l="-972" t="-5882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108116-51D3-A951-2D5F-E478F6614944}"/>
              </a:ext>
            </a:extLst>
          </p:cNvPr>
          <p:cNvCxnSpPr>
            <a:cxnSpLocks/>
          </p:cNvCxnSpPr>
          <p:nvPr/>
        </p:nvCxnSpPr>
        <p:spPr>
          <a:xfrm>
            <a:off x="1086493" y="2252184"/>
            <a:ext cx="803952" cy="624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DCECCE-96DC-050A-B88B-4C75579A5CA2}"/>
                  </a:ext>
                </a:extLst>
              </p:cNvPr>
              <p:cNvSpPr txBox="1"/>
              <p:nvPr/>
            </p:nvSpPr>
            <p:spPr>
              <a:xfrm>
                <a:off x="737170" y="4024981"/>
                <a:ext cx="100878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ea typeface="Cambria Math" panose="02040503050406030204" pitchFamily="18" charset="0"/>
                  </a:rPr>
                  <a:t>Show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24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IN" sz="2400" dirty="0">
                    <a:ea typeface="Cambria Math" panose="02040503050406030204" pitchFamily="18" charset="0"/>
                  </a:rPr>
                  <a:t> are independent variables.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DCECCE-96DC-050A-B88B-4C75579A5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70" y="4024981"/>
                <a:ext cx="10087848" cy="461665"/>
              </a:xfrm>
              <a:prstGeom prst="rect">
                <a:avLst/>
              </a:prstGeom>
              <a:blipFill>
                <a:blip r:embed="rId3"/>
                <a:stretch>
                  <a:fillRect l="-846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4332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9BDC7-BBDA-9C2D-3B09-291F0076D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2B7FAB-4483-9BE0-B0B4-E15F51A6348C}"/>
                  </a:ext>
                </a:extLst>
              </p:cNvPr>
              <p:cNvSpPr txBox="1"/>
              <p:nvPr/>
            </p:nvSpPr>
            <p:spPr>
              <a:xfrm>
                <a:off x="860459" y="1169279"/>
                <a:ext cx="10030147" cy="535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Problem: 3</a:t>
                </a:r>
              </a:p>
              <a:p>
                <a:pPr lvl="0"/>
                <a:r>
                  <a:rPr lang="en-US" sz="2400" dirty="0">
                    <a:cs typeface="Times New Roman" panose="02020603050405020304" pitchFamily="18" charset="0"/>
                  </a:rPr>
                  <a:t>For the bivariate probability distribution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given below. </a:t>
                </a:r>
                <a:endParaRPr lang="en-IN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Find </a:t>
                </a:r>
                <a:r>
                  <a:rPr lang="en-US" sz="2400" dirty="0" err="1"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≤1)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, ii)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≤3)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, iii)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≤1,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≤3)</m:t>
                    </m:r>
                  </m:oMath>
                </a14:m>
                <a:endParaRPr lang="en-IN" sz="2400" dirty="0"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 :  </a:t>
                </a:r>
                <a:r>
                  <a:rPr lang="en-US" sz="24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ii)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iii)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1" dirty="0">
                    <a:cs typeface="Times New Roman" panose="02020603050405020304" pitchFamily="18" charset="0"/>
                  </a:rPr>
                  <a:t>Problem: 4 </a:t>
                </a:r>
                <a:r>
                  <a:rPr lang="en-US" sz="2400" dirty="0"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≥0 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≥0 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the joint probability density </a:t>
                </a: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function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, find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 </a:t>
                </a:r>
                <a:r>
                  <a:rPr lang="en-US" sz="24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(Ans: 0.6321)</a:t>
                </a: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2B7FAB-4483-9BE0-B0B4-E15F51A63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59" y="1169279"/>
                <a:ext cx="10030147" cy="5350952"/>
              </a:xfrm>
              <a:prstGeom prst="rect">
                <a:avLst/>
              </a:prstGeom>
              <a:blipFill>
                <a:blip r:embed="rId2"/>
                <a:stretch>
                  <a:fillRect l="-911" t="-9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EAC342E-4498-C466-2BB9-CF6AC2AD7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57" y="2392590"/>
            <a:ext cx="5303980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735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8AACF-B2A6-6BA1-EC5C-E89158887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E46E94F-223A-C4A4-B3EA-092E99E6DB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298" y="1154792"/>
                <a:ext cx="11365502" cy="5482314"/>
              </a:xfrm>
              <a:prstGeom prst="rect">
                <a:avLst/>
              </a:prstGeom>
            </p:spPr>
            <p:txBody>
              <a:bodyPr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Problem: 5 </a:t>
                </a: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The joint probability density function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given by</a:t>
                </a:r>
                <a:endParaRPr lang="en-IN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&lt;2, 0&lt;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.</a:t>
                </a:r>
                <a:endParaRPr lang="en-IN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Find constant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1&lt;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&lt;2).</m:t>
                    </m:r>
                  </m:oMath>
                </a14:m>
                <a:endParaRPr lang="en-IN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𝐴𝑛𝑠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    ii 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IN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1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cs typeface="Times New Roman" panose="02020603050405020304" pitchFamily="18" charset="0"/>
                  </a:rPr>
                  <a:t>Problem: 6</a:t>
                </a: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The joint probability density function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given by</a:t>
                </a:r>
                <a:endParaRPr lang="en-IN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&lt;1, 0&lt;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.</a:t>
                </a:r>
                <a:endParaRPr lang="en-IN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Find marginal probability function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. Also, check whether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are independent or not.</a:t>
                </a:r>
                <a:endParaRPr lang="en-IN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Ans: Marginal prob function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,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Marginal probability function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; Not independent .</a:t>
                </a:r>
                <a:endParaRPr lang="en-IN" dirty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  <a:p>
                <a:endParaRPr lang="en-IN" dirty="0">
                  <a:solidFill>
                    <a:srgbClr val="FF0000"/>
                  </a:solidFill>
                </a:endParaRPr>
              </a:p>
              <a:p>
                <a:endParaRPr lang="en-IN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E46E94F-223A-C4A4-B3EA-092E99E6D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98" y="1154792"/>
                <a:ext cx="11365502" cy="5482314"/>
              </a:xfrm>
              <a:prstGeom prst="rect">
                <a:avLst/>
              </a:prstGeom>
              <a:blipFill>
                <a:blip r:embed="rId2"/>
                <a:stretch>
                  <a:fillRect l="-536" t="-2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9928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9A08-5E99-D0AD-576D-BED313A4C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4F0DCE2-4CE3-DB43-4FBE-22425F03765D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N" sz="6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9342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AB6F1-4920-F778-47C2-AF3E79F21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6E50F1D-7A4F-EB79-8438-5AC577624AAF}"/>
              </a:ext>
            </a:extLst>
          </p:cNvPr>
          <p:cNvSpPr txBox="1">
            <a:spLocks/>
          </p:cNvSpPr>
          <p:nvPr/>
        </p:nvSpPr>
        <p:spPr>
          <a:xfrm>
            <a:off x="0" y="221673"/>
            <a:ext cx="9205645" cy="655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Classification of Random Variables</a:t>
            </a:r>
            <a:endParaRPr lang="en-IN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939977B3-441C-14A9-D253-5BDCC97B80A2}"/>
              </a:ext>
            </a:extLst>
          </p:cNvPr>
          <p:cNvGraphicFramePr>
            <a:graphicFrameLocks/>
          </p:cNvGraphicFramePr>
          <p:nvPr/>
        </p:nvGraphicFramePr>
        <p:xfrm>
          <a:off x="1128445" y="1143000"/>
          <a:ext cx="8839200" cy="4906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522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334D034-6BD8-4A1D-B679-72A7C38309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3">
                                            <p:graphicEl>
                                              <a:dgm id="{3334D034-6BD8-4A1D-B679-72A7C38309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9E3295B-6FF4-4728-BFB8-D42C5E06C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3">
                                            <p:graphicEl>
                                              <a:dgm id="{69E3295B-6FF4-4728-BFB8-D42C5E06C6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4FD456B-B1E9-48C3-B3AC-68773B5FBB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3">
                                            <p:graphicEl>
                                              <a:dgm id="{F4FD456B-B1E9-48C3-B3AC-68773B5FBB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B77235D-BD80-48EF-97B4-BD05788DFE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000"/>
                                        <p:tgtEl>
                                          <p:spTgt spid="3">
                                            <p:graphicEl>
                                              <a:dgm id="{AB77235D-BD80-48EF-97B4-BD05788DFE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CEE6B2B-13C2-4286-B7EC-D76F2E9F3E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0"/>
                                        <p:tgtEl>
                                          <p:spTgt spid="3">
                                            <p:graphicEl>
                                              <a:dgm id="{3CEE6B2B-13C2-4286-B7EC-D76F2E9F3E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63E7C5F-17D5-4907-9D32-9DAE77B67B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000"/>
                                        <p:tgtEl>
                                          <p:spTgt spid="3">
                                            <p:graphicEl>
                                              <a:dgm id="{C63E7C5F-17D5-4907-9D32-9DAE77B67B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2157B7-BB77-409A-94A2-FC715CDEA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0"/>
                                        <p:tgtEl>
                                          <p:spTgt spid="3">
                                            <p:graphicEl>
                                              <a:dgm id="{832157B7-BB77-409A-94A2-FC715CDEA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424B977-1CFF-45B0-B76C-BF63A0B9A6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0"/>
                                        <p:tgtEl>
                                          <p:spTgt spid="3">
                                            <p:graphicEl>
                                              <a:dgm id="{8424B977-1CFF-45B0-B76C-BF63A0B9A6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D99F74-6DC5-4D16-B8E8-4984880FBA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0"/>
                                        <p:tgtEl>
                                          <p:spTgt spid="3">
                                            <p:graphicEl>
                                              <a:dgm id="{43D99F74-6DC5-4D16-B8E8-4984880FBA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78C7F39-3403-463F-AADD-58975CAC08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0"/>
                                        <p:tgtEl>
                                          <p:spTgt spid="3">
                                            <p:graphicEl>
                                              <a:dgm id="{B78C7F39-3403-463F-AADD-58975CAC08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8FF4D3F-FF65-4962-8FD1-EC2745F3F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000"/>
                                        <p:tgtEl>
                                          <p:spTgt spid="3">
                                            <p:graphicEl>
                                              <a:dgm id="{E8FF4D3F-FF65-4962-8FD1-EC2745F3F0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17BD1E3-8EAE-462D-B7D6-8AF61A4748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000"/>
                                        <p:tgtEl>
                                          <p:spTgt spid="3">
                                            <p:graphicEl>
                                              <a:dgm id="{F17BD1E3-8EAE-462D-B7D6-8AF61A4748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D269F1B-4643-4F3B-9F0F-BC8660A2E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000"/>
                                        <p:tgtEl>
                                          <p:spTgt spid="3">
                                            <p:graphicEl>
                                              <a:dgm id="{7D269F1B-4643-4F3B-9F0F-BC8660A2EF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FE165AC-A26F-4540-A2E5-72C20861F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2000"/>
                                        <p:tgtEl>
                                          <p:spTgt spid="3">
                                            <p:graphicEl>
                                              <a:dgm id="{AFE165AC-A26F-4540-A2E5-72C20861F6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76F5C36-42AF-44D4-ADB9-03D45E005F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000"/>
                                        <p:tgtEl>
                                          <p:spTgt spid="3">
                                            <p:graphicEl>
                                              <a:dgm id="{776F5C36-42AF-44D4-ADB9-03D45E005F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61DD73-7CF6-4AEA-8EAE-1EA6CE7162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000"/>
                                        <p:tgtEl>
                                          <p:spTgt spid="3">
                                            <p:graphicEl>
                                              <a:dgm id="{5061DD73-7CF6-4AEA-8EAE-1EA6CE7162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13210C-1B68-4B20-884A-3B3A696BE8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000"/>
                                        <p:tgtEl>
                                          <p:spTgt spid="3">
                                            <p:graphicEl>
                                              <a:dgm id="{0313210C-1B68-4B20-884A-3B3A696BE8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B518039-37C8-4AF8-BF22-8B0CEAB5FB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000"/>
                                        <p:tgtEl>
                                          <p:spTgt spid="3">
                                            <p:graphicEl>
                                              <a:dgm id="{AB518039-37C8-4AF8-BF22-8B0CEAB5FB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73E14F-FA8B-4E1D-A1C1-22B904664F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000"/>
                                        <p:tgtEl>
                                          <p:spTgt spid="3">
                                            <p:graphicEl>
                                              <a:dgm id="{DE73E14F-FA8B-4E1D-A1C1-22B904664F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8EB1FFB-C23E-41E7-B533-1635D736EC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000"/>
                                        <p:tgtEl>
                                          <p:spTgt spid="3">
                                            <p:graphicEl>
                                              <a:dgm id="{28EB1FFB-C23E-41E7-B533-1635D736EC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59D7574-519B-6F3E-66E2-A4D79A416866}"/>
              </a:ext>
            </a:extLst>
          </p:cNvPr>
          <p:cNvSpPr txBox="1">
            <a:spLocks/>
          </p:cNvSpPr>
          <p:nvPr/>
        </p:nvSpPr>
        <p:spPr>
          <a:xfrm>
            <a:off x="757381" y="1477819"/>
            <a:ext cx="10843491" cy="45904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The number of books in a library.                                               (Discrete / Continuous)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The weight of a watermelon in kilograms.                                (Discrete / Continuous)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The amount of rainfall in a day (in millimeters).                      (Discrete / Continuous)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The number of passengers on a bus.                                         (Discrete / Continuous)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The temperature of a cup of coffee (in °C).                              (Discrete / Continuous)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The number of goals scored in a football match.                    (Discrete / Continuous)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The length of a bridge (in meters).                                             (Discrete / Continuous)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The number of steps you take in a day.                                     (Discrete / Continuous)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The time it takes to bake a cake (in minutes).                          (Discrete / Continuous)</a:t>
            </a:r>
            <a:endParaRPr lang="en-IN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979055"/>
            <a:ext cx="11024553" cy="34174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Identify which of the following variables are discrete and which are continuous:</a:t>
            </a:r>
            <a:endParaRPr lang="en-IN" sz="2000" dirty="0">
              <a:solidFill>
                <a:schemeClr val="tx1"/>
              </a:solidFill>
              <a:latin typeface="+mn-lt"/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46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3937</Words>
  <Application>Microsoft Office PowerPoint</Application>
  <PresentationFormat>Widescreen</PresentationFormat>
  <Paragraphs>527</Paragraphs>
  <Slides>74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92" baseType="lpstr">
      <vt:lpstr>Arial</vt:lpstr>
      <vt:lpstr>Arial MT</vt:lpstr>
      <vt:lpstr>Calibri</vt:lpstr>
      <vt:lpstr>Calibri Light</vt:lpstr>
      <vt:lpstr>Cambria</vt:lpstr>
      <vt:lpstr>Cambria Math</vt:lpstr>
      <vt:lpstr>Courier New</vt:lpstr>
      <vt:lpstr>Helvetica</vt:lpstr>
      <vt:lpstr>Helvetica Light</vt:lpstr>
      <vt:lpstr>Helvetica Neue</vt:lpstr>
      <vt:lpstr>Monotype Sorts</vt:lpstr>
      <vt:lpstr>Symbol</vt:lpstr>
      <vt:lpstr>Tahoma</vt:lpstr>
      <vt:lpstr>Times New Roman</vt:lpstr>
      <vt:lpstr>Wingdings</vt:lpstr>
      <vt:lpstr>Office Theme</vt:lpstr>
      <vt:lpstr>2_Office Theme</vt:lpstr>
      <vt:lpstr>Equation</vt:lpstr>
      <vt:lpstr>Introduction to  Statistical Methods </vt:lpstr>
      <vt:lpstr>PowerPoint Presentation</vt:lpstr>
      <vt:lpstr> Contact Session 5 </vt:lpstr>
      <vt:lpstr>Agenda</vt:lpstr>
      <vt:lpstr>Random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2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Joint Probability Distribution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Conditional Probability Distribution Function</vt:lpstr>
      <vt:lpstr> Continuous Case </vt:lpstr>
      <vt:lpstr>Example 1: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to Statistical Methods </dc:title>
  <dc:creator>Kiruthiga AR</dc:creator>
  <cp:lastModifiedBy>amitosis11@outlook.com</cp:lastModifiedBy>
  <cp:revision>71</cp:revision>
  <dcterms:created xsi:type="dcterms:W3CDTF">2025-05-22T16:12:05Z</dcterms:created>
  <dcterms:modified xsi:type="dcterms:W3CDTF">2025-08-24T07:01:42Z</dcterms:modified>
</cp:coreProperties>
</file>